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5" r:id="rId1"/>
    <p:sldMasterId id="2147483666" r:id="rId2"/>
  </p:sldMasterIdLst>
  <p:notesMasterIdLst>
    <p:notesMasterId r:id="rId21"/>
  </p:notesMasterIdLst>
  <p:sldIdLst>
    <p:sldId id="256" r:id="rId3"/>
    <p:sldId id="257" r:id="rId4"/>
    <p:sldId id="258" r:id="rId5"/>
    <p:sldId id="259" r:id="rId6"/>
    <p:sldId id="260" r:id="rId7"/>
    <p:sldId id="261" r:id="rId8"/>
    <p:sldId id="262" r:id="rId9"/>
    <p:sldId id="274" r:id="rId10"/>
    <p:sldId id="263" r:id="rId11"/>
    <p:sldId id="270" r:id="rId12"/>
    <p:sldId id="273" r:id="rId13"/>
    <p:sldId id="271" r:id="rId14"/>
    <p:sldId id="264" r:id="rId15"/>
    <p:sldId id="269" r:id="rId16"/>
    <p:sldId id="265" r:id="rId17"/>
    <p:sldId id="267" r:id="rId18"/>
    <p:sldId id="268" r:id="rId19"/>
    <p:sldId id="276" r:id="rId20"/>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32" d="100"/>
          <a:sy n="132" d="100"/>
        </p:scale>
        <p:origin x="-174"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412865360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108" name="Shape 1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114" name="Shape 1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r>
              <a:rPr lang="en" sz="1100">
                <a:solidFill>
                  <a:schemeClr val="dk1"/>
                </a:solidFill>
              </a:rPr>
              <a:t>Evolving to accommodate the up and coming tech generation</a:t>
            </a:r>
          </a:p>
        </p:txBody>
      </p:sp>
      <p:sp>
        <p:nvSpPr>
          <p:cNvPr id="119" name="Shape 1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Shape 12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rtl="0">
              <a:lnSpc>
                <a:spcPct val="115000"/>
              </a:lnSpc>
              <a:spcBef>
                <a:spcPts val="0"/>
              </a:spcBef>
              <a:buClr>
                <a:schemeClr val="dk1"/>
              </a:buClr>
              <a:buSzPct val="100000"/>
              <a:buFont typeface="Arial"/>
              <a:buNone/>
            </a:pPr>
            <a:r>
              <a:rPr lang="en" sz="1100">
                <a:solidFill>
                  <a:schemeClr val="dk1"/>
                </a:solidFill>
              </a:rPr>
              <a:t>Social media in advising</a:t>
            </a:r>
          </a:p>
          <a:p>
            <a:pPr lvl="0" rtl="0">
              <a:lnSpc>
                <a:spcPct val="115000"/>
              </a:lnSpc>
              <a:spcBef>
                <a:spcPts val="0"/>
              </a:spcBef>
              <a:buClr>
                <a:schemeClr val="dk1"/>
              </a:buClr>
              <a:buSzPct val="100000"/>
              <a:buFont typeface="Arial"/>
              <a:buNone/>
            </a:pPr>
            <a:r>
              <a:rPr lang="en" sz="1100">
                <a:solidFill>
                  <a:schemeClr val="dk1"/>
                </a:solidFill>
              </a:rPr>
              <a:t>a.     Facebook, Twitter, E-Newsletters and blogs have become the norm for getting information out to students.</a:t>
            </a:r>
          </a:p>
          <a:p>
            <a:pPr lvl="0" rtl="0">
              <a:lnSpc>
                <a:spcPct val="115000"/>
              </a:lnSpc>
              <a:spcBef>
                <a:spcPts val="0"/>
              </a:spcBef>
              <a:buClr>
                <a:schemeClr val="dk1"/>
              </a:buClr>
              <a:buSzPct val="100000"/>
              <a:buFont typeface="Arial"/>
              <a:buNone/>
            </a:pPr>
            <a:r>
              <a:rPr lang="en" sz="1100">
                <a:solidFill>
                  <a:schemeClr val="dk1"/>
                </a:solidFill>
              </a:rPr>
              <a:t>b.    Social Media and Tech should be used to </a:t>
            </a:r>
            <a:r>
              <a:rPr lang="en" sz="1100" i="1">
                <a:solidFill>
                  <a:schemeClr val="dk1"/>
                </a:solidFill>
              </a:rPr>
              <a:t>supplement</a:t>
            </a:r>
            <a:r>
              <a:rPr lang="en" sz="1100">
                <a:solidFill>
                  <a:schemeClr val="dk1"/>
                </a:solidFill>
              </a:rPr>
              <a:t> what we do as Advisors and not replace the face-to-face time.</a:t>
            </a:r>
          </a:p>
          <a:p>
            <a:pPr>
              <a:spcBef>
                <a:spcPts val="0"/>
              </a:spcBef>
              <a:buNone/>
            </a:pPr>
            <a:endParaRPr/>
          </a:p>
        </p:txBody>
      </p:sp>
      <p:sp>
        <p:nvSpPr>
          <p:cNvPr id="124" name="Shape 12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Shape 1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0" name="Shape 13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Shape 1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8" name="Shape 13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Discuss how Advisors can get involved by providing more solid information through social media channels, and letting students know that they should visit or contact their advisor for information on courses and checking on progress they are making rather than relying solely on friends or social media channels. Maintaining a running blog that can be updated regulalry and then shared via social media may be the best way, will also let students know that you are reliable and up to date with both sound information and tech trends.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4" name="Shape 14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Sidekick, Google: Keep and Drive, tweetcaster, pushbullet, hootsuite.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0" name="Shape 15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7" name="Shape 15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685800" y="1583342"/>
            <a:ext cx="7772400" cy="1159856"/>
          </a:xfrm>
          <a:prstGeom prst="rect">
            <a:avLst/>
          </a:prstGeom>
        </p:spPr>
        <p:txBody>
          <a:bodyPr lIns="91425" tIns="91425" rIns="91425" b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a:endParaRPr/>
          </a:p>
        </p:txBody>
      </p:sp>
      <p:sp>
        <p:nvSpPr>
          <p:cNvPr id="10" name="Shape 10"/>
          <p:cNvSpPr txBox="1">
            <a:spLocks noGrp="1"/>
          </p:cNvSpPr>
          <p:nvPr>
            <p:ph type="subTitle" idx="1"/>
          </p:nvPr>
        </p:nvSpPr>
        <p:spPr>
          <a:xfrm>
            <a:off x="685800" y="2840053"/>
            <a:ext cx="7772400" cy="784737"/>
          </a:xfrm>
          <a:prstGeom prst="rect">
            <a:avLst/>
          </a:prstGeom>
        </p:spPr>
        <p:txBody>
          <a:bodyPr lIns="91425" tIns="91425" rIns="91425" b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a:endParaRPr/>
          </a:p>
        </p:txBody>
      </p:sp>
      <p:sp>
        <p:nvSpPr>
          <p:cNvPr id="11" name="Shape 11"/>
          <p:cNvSpPr txBox="1">
            <a:spLocks noGrp="1"/>
          </p:cNvSpPr>
          <p:nvPr>
            <p:ph type="sldNum" idx="12"/>
          </p:nvPr>
        </p:nvSpPr>
        <p:spPr>
          <a:xfrm>
            <a:off x="8556791" y="4749850"/>
            <a:ext cx="548699" cy="393524"/>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457200" y="205978"/>
            <a:ext cx="8229600" cy="85725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457200" y="1200150"/>
            <a:ext cx="8229600" cy="372568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sldNum" idx="12"/>
          </p:nvPr>
        </p:nvSpPr>
        <p:spPr>
          <a:xfrm>
            <a:off x="8556791" y="4749850"/>
            <a:ext cx="548699" cy="393524"/>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57200" y="205978"/>
            <a:ext cx="8229600" cy="85725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body" idx="1"/>
          </p:nvPr>
        </p:nvSpPr>
        <p:spPr>
          <a:xfrm>
            <a:off x="457200" y="1200150"/>
            <a:ext cx="3994525" cy="372568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9" name="Shape 19"/>
          <p:cNvSpPr txBox="1">
            <a:spLocks noGrp="1"/>
          </p:cNvSpPr>
          <p:nvPr>
            <p:ph type="body" idx="2"/>
          </p:nvPr>
        </p:nvSpPr>
        <p:spPr>
          <a:xfrm>
            <a:off x="4692273" y="1200150"/>
            <a:ext cx="3994525" cy="372568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0" name="Shape 20"/>
          <p:cNvSpPr txBox="1">
            <a:spLocks noGrp="1"/>
          </p:cNvSpPr>
          <p:nvPr>
            <p:ph type="sldNum" idx="12"/>
          </p:nvPr>
        </p:nvSpPr>
        <p:spPr>
          <a:xfrm>
            <a:off x="8556791" y="4749850"/>
            <a:ext cx="548699" cy="393524"/>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05978"/>
            <a:ext cx="8229600" cy="85725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3" name="Shape 23"/>
          <p:cNvSpPr txBox="1">
            <a:spLocks noGrp="1"/>
          </p:cNvSpPr>
          <p:nvPr>
            <p:ph type="sldNum" idx="12"/>
          </p:nvPr>
        </p:nvSpPr>
        <p:spPr>
          <a:xfrm>
            <a:off x="8556791" y="4749850"/>
            <a:ext cx="548699" cy="393524"/>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24"/>
        <p:cNvGrpSpPr/>
        <p:nvPr/>
      </p:nvGrpSpPr>
      <p:grpSpPr>
        <a:xfrm>
          <a:off x="0" y="0"/>
          <a:ext cx="0" cy="0"/>
          <a:chOff x="0" y="0"/>
          <a:chExt cx="0" cy="0"/>
        </a:xfrm>
      </p:grpSpPr>
      <p:sp>
        <p:nvSpPr>
          <p:cNvPr id="25" name="Shape 25"/>
          <p:cNvSpPr txBox="1">
            <a:spLocks noGrp="1"/>
          </p:cNvSpPr>
          <p:nvPr>
            <p:ph type="body" idx="1"/>
          </p:nvPr>
        </p:nvSpPr>
        <p:spPr>
          <a:xfrm>
            <a:off x="457200" y="4406309"/>
            <a:ext cx="8229600" cy="519520"/>
          </a:xfrm>
          <a:prstGeom prst="rect">
            <a:avLst/>
          </a:prstGeom>
        </p:spPr>
        <p:txBody>
          <a:bodyPr lIns="91425" tIns="91425" rIns="91425" bIns="91425" anchor="t" anchorCtr="0"/>
          <a:lstStyle>
            <a:lvl1pPr algn="ctr">
              <a:spcBef>
                <a:spcPts val="360"/>
              </a:spcBef>
              <a:buSzPct val="100000"/>
              <a:buNone/>
              <a:defRPr sz="1800"/>
            </a:lvl1pPr>
          </a:lstStyle>
          <a:p>
            <a:endParaRPr/>
          </a:p>
        </p:txBody>
      </p:sp>
      <p:sp>
        <p:nvSpPr>
          <p:cNvPr id="26" name="Shape 26"/>
          <p:cNvSpPr txBox="1">
            <a:spLocks noGrp="1"/>
          </p:cNvSpPr>
          <p:nvPr>
            <p:ph type="sldNum" idx="12"/>
          </p:nvPr>
        </p:nvSpPr>
        <p:spPr>
          <a:xfrm>
            <a:off x="8556791" y="4749850"/>
            <a:ext cx="548699" cy="393524"/>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7"/>
        <p:cNvGrpSpPr/>
        <p:nvPr/>
      </p:nvGrpSpPr>
      <p:grpSpPr>
        <a:xfrm>
          <a:off x="0" y="0"/>
          <a:ext cx="0" cy="0"/>
          <a:chOff x="0" y="0"/>
          <a:chExt cx="0" cy="0"/>
        </a:xfrm>
      </p:grpSpPr>
      <p:sp>
        <p:nvSpPr>
          <p:cNvPr id="28" name="Shape 28"/>
          <p:cNvSpPr txBox="1">
            <a:spLocks noGrp="1"/>
          </p:cNvSpPr>
          <p:nvPr>
            <p:ph type="sldNum" idx="12"/>
          </p:nvPr>
        </p:nvSpPr>
        <p:spPr>
          <a:xfrm>
            <a:off x="8556791" y="4749850"/>
            <a:ext cx="548699" cy="393524"/>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35"/>
        <p:cNvGrpSpPr/>
        <p:nvPr/>
      </p:nvGrpSpPr>
      <p:grpSpPr>
        <a:xfrm>
          <a:off x="0" y="0"/>
          <a:ext cx="0" cy="0"/>
          <a:chOff x="0" y="0"/>
          <a:chExt cx="0" cy="0"/>
        </a:xfrm>
      </p:grpSpPr>
      <p:sp>
        <p:nvSpPr>
          <p:cNvPr id="36" name="Shape 36"/>
          <p:cNvSpPr txBox="1">
            <a:spLocks noGrp="1"/>
          </p:cNvSpPr>
          <p:nvPr>
            <p:ph type="ctrTitle"/>
          </p:nvPr>
        </p:nvSpPr>
        <p:spPr>
          <a:xfrm>
            <a:off x="685800" y="1597818"/>
            <a:ext cx="7772400" cy="1102518"/>
          </a:xfrm>
          <a:prstGeom prst="rect">
            <a:avLst/>
          </a:prstGeom>
          <a:noFill/>
          <a:ln>
            <a:noFill/>
          </a:ln>
        </p:spPr>
        <p:txBody>
          <a:bodyPr lIns="91425" tIns="91425" rIns="91425" bIns="91425" anchor="ctr" anchorCtr="0"/>
          <a:lstStyle>
            <a:lvl1pPr marL="0" marR="0" indent="0" algn="ctr" rtl="0">
              <a:spcBef>
                <a:spcPts val="0"/>
              </a:spcBef>
              <a:buClr>
                <a:schemeClr val="dk1"/>
              </a:buClr>
              <a:buFont typeface="Calibri"/>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37" name="Shape 37"/>
          <p:cNvSpPr txBox="1">
            <a:spLocks noGrp="1"/>
          </p:cNvSpPr>
          <p:nvPr>
            <p:ph type="subTitle" idx="1"/>
          </p:nvPr>
        </p:nvSpPr>
        <p:spPr>
          <a:xfrm>
            <a:off x="1371600" y="2914650"/>
            <a:ext cx="6400799" cy="1314450"/>
          </a:xfrm>
          <a:prstGeom prst="rect">
            <a:avLst/>
          </a:prstGeom>
          <a:noFill/>
          <a:ln>
            <a:noFill/>
          </a:ln>
        </p:spPr>
        <p:txBody>
          <a:bodyPr lIns="91425" tIns="91425" rIns="91425" bIns="91425" anchor="t" anchorCtr="0"/>
          <a:lstStyle>
            <a:lvl1pPr marL="0" marR="0" indent="0" algn="ctr" rtl="0">
              <a:spcBef>
                <a:spcPts val="640"/>
              </a:spcBef>
              <a:buClr>
                <a:srgbClr val="888888"/>
              </a:buClr>
              <a:buFont typeface="Arial"/>
              <a:buNone/>
              <a:defRPr/>
            </a:lvl1pPr>
            <a:lvl2pPr marL="457200" marR="0" indent="0" algn="ctr" rtl="0">
              <a:spcBef>
                <a:spcPts val="560"/>
              </a:spcBef>
              <a:buClr>
                <a:srgbClr val="888888"/>
              </a:buClr>
              <a:buFont typeface="Arial"/>
              <a:buNone/>
              <a:defRPr/>
            </a:lvl2pPr>
            <a:lvl3pPr marL="914400" marR="0" indent="0" algn="ctr" rtl="0">
              <a:spcBef>
                <a:spcPts val="480"/>
              </a:spcBef>
              <a:buClr>
                <a:srgbClr val="888888"/>
              </a:buClr>
              <a:buFont typeface="Arial"/>
              <a:buNone/>
              <a:defRPr/>
            </a:lvl3pPr>
            <a:lvl4pPr marL="1371600" marR="0" indent="0" algn="ctr" rtl="0">
              <a:spcBef>
                <a:spcPts val="400"/>
              </a:spcBef>
              <a:buClr>
                <a:srgbClr val="888888"/>
              </a:buClr>
              <a:buFont typeface="Arial"/>
              <a:buNone/>
              <a:defRPr/>
            </a:lvl4pPr>
            <a:lvl5pPr marL="1828800" marR="0" indent="0" algn="ctr" rtl="0">
              <a:spcBef>
                <a:spcPts val="400"/>
              </a:spcBef>
              <a:buClr>
                <a:srgbClr val="888888"/>
              </a:buClr>
              <a:buFont typeface="Arial"/>
              <a:buNone/>
              <a:defRPr/>
            </a:lvl5pPr>
            <a:lvl6pPr marL="2286000" marR="0" indent="0" algn="ctr" rtl="0">
              <a:spcBef>
                <a:spcPts val="400"/>
              </a:spcBef>
              <a:buClr>
                <a:srgbClr val="888888"/>
              </a:buClr>
              <a:buFont typeface="Arial"/>
              <a:buNone/>
              <a:defRPr/>
            </a:lvl6pPr>
            <a:lvl7pPr marL="2743200" marR="0" indent="0" algn="ctr" rtl="0">
              <a:spcBef>
                <a:spcPts val="400"/>
              </a:spcBef>
              <a:buClr>
                <a:srgbClr val="888888"/>
              </a:buClr>
              <a:buFont typeface="Arial"/>
              <a:buNone/>
              <a:defRPr/>
            </a:lvl7pPr>
            <a:lvl8pPr marL="3200400" marR="0" indent="0" algn="ctr" rtl="0">
              <a:spcBef>
                <a:spcPts val="400"/>
              </a:spcBef>
              <a:buClr>
                <a:srgbClr val="888888"/>
              </a:buClr>
              <a:buFont typeface="Arial"/>
              <a:buNone/>
              <a:defRPr/>
            </a:lvl8pPr>
            <a:lvl9pPr marL="3657600" marR="0" indent="0" algn="ctr" rtl="0">
              <a:spcBef>
                <a:spcPts val="400"/>
              </a:spcBef>
              <a:buClr>
                <a:srgbClr val="888888"/>
              </a:buClr>
              <a:buFont typeface="Arial"/>
              <a:buNone/>
              <a:defRPr/>
            </a:lvl9pPr>
          </a:lstStyle>
          <a:p>
            <a:endParaRPr/>
          </a:p>
        </p:txBody>
      </p:sp>
      <p:sp>
        <p:nvSpPr>
          <p:cNvPr id="38" name="Shape 38"/>
          <p:cNvSpPr txBox="1">
            <a:spLocks noGrp="1"/>
          </p:cNvSpPr>
          <p:nvPr>
            <p:ph type="dt" idx="10"/>
          </p:nvPr>
        </p:nvSpPr>
        <p:spPr>
          <a:xfrm>
            <a:off x="457200" y="4767262"/>
            <a:ext cx="2133599" cy="273843"/>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39" name="Shape 39"/>
          <p:cNvSpPr txBox="1">
            <a:spLocks noGrp="1"/>
          </p:cNvSpPr>
          <p:nvPr>
            <p:ph type="ftr" idx="11"/>
          </p:nvPr>
        </p:nvSpPr>
        <p:spPr>
          <a:xfrm>
            <a:off x="3124200" y="4767262"/>
            <a:ext cx="2895600" cy="273843"/>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0" name="Shape 40"/>
          <p:cNvSpPr txBox="1">
            <a:spLocks noGrp="1"/>
          </p:cNvSpPr>
          <p:nvPr>
            <p:ph type="sldNum" idx="12"/>
          </p:nvPr>
        </p:nvSpPr>
        <p:spPr>
          <a:xfrm>
            <a:off x="6553200" y="4767262"/>
            <a:ext cx="2133599" cy="273843"/>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457200" y="205978"/>
            <a:ext cx="8229600" cy="85725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3" name="Shape 43"/>
          <p:cNvSpPr txBox="1">
            <a:spLocks noGrp="1"/>
          </p:cNvSpPr>
          <p:nvPr>
            <p:ph type="body" idx="1"/>
          </p:nvPr>
        </p:nvSpPr>
        <p:spPr>
          <a:xfrm>
            <a:off x="457200" y="1200150"/>
            <a:ext cx="8229600" cy="3394472"/>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Arial"/>
              <a:buChar char="•"/>
              <a:defRPr/>
            </a:lvl1pPr>
            <a:lvl2pPr marL="742950" indent="-107950" algn="l" rtl="0">
              <a:spcBef>
                <a:spcPts val="560"/>
              </a:spcBef>
              <a:buClr>
                <a:schemeClr val="dk1"/>
              </a:buClr>
              <a:buFont typeface="Arial"/>
              <a:buChar char="–"/>
              <a:defRPr/>
            </a:lvl2pPr>
            <a:lvl3pPr marL="1143000" indent="-76200" algn="l" rtl="0">
              <a:spcBef>
                <a:spcPts val="480"/>
              </a:spcBef>
              <a:buClr>
                <a:schemeClr val="dk1"/>
              </a:buClr>
              <a:buFont typeface="Arial"/>
              <a:buChar char="•"/>
              <a:defRPr/>
            </a:lvl3pPr>
            <a:lvl4pPr marL="1600200" indent="-101600" algn="l" rtl="0">
              <a:spcBef>
                <a:spcPts val="400"/>
              </a:spcBef>
              <a:buClr>
                <a:schemeClr val="dk1"/>
              </a:buClr>
              <a:buFont typeface="Arial"/>
              <a:buChar char="–"/>
              <a:defRPr/>
            </a:lvl4pPr>
            <a:lvl5pPr marL="2057400" indent="-101600" algn="l" rtl="0">
              <a:spcBef>
                <a:spcPts val="400"/>
              </a:spcBef>
              <a:buClr>
                <a:schemeClr val="dk1"/>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44" name="Shape 44"/>
          <p:cNvSpPr txBox="1">
            <a:spLocks noGrp="1"/>
          </p:cNvSpPr>
          <p:nvPr>
            <p:ph type="dt" idx="10"/>
          </p:nvPr>
        </p:nvSpPr>
        <p:spPr>
          <a:xfrm>
            <a:off x="457200" y="4767262"/>
            <a:ext cx="2133599" cy="273843"/>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5" name="Shape 45"/>
          <p:cNvSpPr txBox="1">
            <a:spLocks noGrp="1"/>
          </p:cNvSpPr>
          <p:nvPr>
            <p:ph type="ftr" idx="11"/>
          </p:nvPr>
        </p:nvSpPr>
        <p:spPr>
          <a:xfrm>
            <a:off x="3124200" y="4767262"/>
            <a:ext cx="2895600" cy="273843"/>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6" name="Shape 46"/>
          <p:cNvSpPr txBox="1">
            <a:spLocks noGrp="1"/>
          </p:cNvSpPr>
          <p:nvPr>
            <p:ph type="sldNum" idx="12"/>
          </p:nvPr>
        </p:nvSpPr>
        <p:spPr>
          <a:xfrm>
            <a:off x="6553200" y="4767262"/>
            <a:ext cx="2133599" cy="273843"/>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722312" y="3305175"/>
            <a:ext cx="7772400" cy="1021556"/>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9" name="Shape 49"/>
          <p:cNvSpPr txBox="1">
            <a:spLocks noGrp="1"/>
          </p:cNvSpPr>
          <p:nvPr>
            <p:ph type="body" idx="1"/>
          </p:nvPr>
        </p:nvSpPr>
        <p:spPr>
          <a:xfrm>
            <a:off x="722312" y="2180034"/>
            <a:ext cx="7772400" cy="1125140"/>
          </a:xfrm>
          <a:prstGeom prst="rect">
            <a:avLst/>
          </a:prstGeom>
          <a:noFill/>
          <a:ln>
            <a:noFill/>
          </a:ln>
        </p:spPr>
        <p:txBody>
          <a:bodyPr lIns="91425" tIns="91425" rIns="91425" bIns="91425" anchor="b" anchorCtr="0"/>
          <a:lstStyle>
            <a:lvl1pPr marL="0" indent="0" rtl="0">
              <a:spcBef>
                <a:spcPts val="0"/>
              </a:spcBef>
              <a:buClr>
                <a:srgbClr val="888888"/>
              </a:buClr>
              <a:buFont typeface="Calibri"/>
              <a:buNone/>
              <a:defRPr/>
            </a:lvl1pPr>
            <a:lvl2pPr marL="457200" indent="0" rtl="0">
              <a:spcBef>
                <a:spcPts val="0"/>
              </a:spcBef>
              <a:buClr>
                <a:srgbClr val="888888"/>
              </a:buClr>
              <a:buFont typeface="Calibri"/>
              <a:buNone/>
              <a:defRPr/>
            </a:lvl2pPr>
            <a:lvl3pPr marL="914400" indent="0" rtl="0">
              <a:spcBef>
                <a:spcPts val="0"/>
              </a:spcBef>
              <a:buClr>
                <a:srgbClr val="888888"/>
              </a:buClr>
              <a:buFont typeface="Calibri"/>
              <a:buNone/>
              <a:defRPr/>
            </a:lvl3pPr>
            <a:lvl4pPr marL="1371600" indent="0" rtl="0">
              <a:spcBef>
                <a:spcPts val="0"/>
              </a:spcBef>
              <a:buClr>
                <a:srgbClr val="888888"/>
              </a:buClr>
              <a:buFont typeface="Calibri"/>
              <a:buNone/>
              <a:defRPr/>
            </a:lvl4pPr>
            <a:lvl5pPr marL="1828800" indent="0" rtl="0">
              <a:spcBef>
                <a:spcPts val="0"/>
              </a:spcBef>
              <a:buClr>
                <a:srgbClr val="888888"/>
              </a:buClr>
              <a:buFont typeface="Calibri"/>
              <a:buNone/>
              <a:defRPr/>
            </a:lvl5pPr>
            <a:lvl6pPr marL="2286000" indent="0" rtl="0">
              <a:spcBef>
                <a:spcPts val="0"/>
              </a:spcBef>
              <a:buClr>
                <a:srgbClr val="888888"/>
              </a:buClr>
              <a:buFont typeface="Calibri"/>
              <a:buNone/>
              <a:defRPr/>
            </a:lvl6pPr>
            <a:lvl7pPr marL="2743200" indent="0" rtl="0">
              <a:spcBef>
                <a:spcPts val="0"/>
              </a:spcBef>
              <a:buClr>
                <a:srgbClr val="888888"/>
              </a:buClr>
              <a:buFont typeface="Calibri"/>
              <a:buNone/>
              <a:defRPr/>
            </a:lvl7pPr>
            <a:lvl8pPr marL="3200400" indent="0" rtl="0">
              <a:spcBef>
                <a:spcPts val="0"/>
              </a:spcBef>
              <a:buClr>
                <a:srgbClr val="888888"/>
              </a:buClr>
              <a:buFont typeface="Calibri"/>
              <a:buNone/>
              <a:defRPr/>
            </a:lvl8pPr>
            <a:lvl9pPr marL="3657600" indent="0" rtl="0">
              <a:spcBef>
                <a:spcPts val="0"/>
              </a:spcBef>
              <a:buClr>
                <a:srgbClr val="888888"/>
              </a:buClr>
              <a:buFont typeface="Calibri"/>
              <a:buNone/>
              <a:defRPr/>
            </a:lvl9pPr>
          </a:lstStyle>
          <a:p>
            <a:endParaRPr/>
          </a:p>
        </p:txBody>
      </p:sp>
      <p:sp>
        <p:nvSpPr>
          <p:cNvPr id="50" name="Shape 50"/>
          <p:cNvSpPr txBox="1">
            <a:spLocks noGrp="1"/>
          </p:cNvSpPr>
          <p:nvPr>
            <p:ph type="dt" idx="10"/>
          </p:nvPr>
        </p:nvSpPr>
        <p:spPr>
          <a:xfrm>
            <a:off x="457200" y="4767262"/>
            <a:ext cx="2133599" cy="273843"/>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51" name="Shape 51"/>
          <p:cNvSpPr txBox="1">
            <a:spLocks noGrp="1"/>
          </p:cNvSpPr>
          <p:nvPr>
            <p:ph type="ftr" idx="11"/>
          </p:nvPr>
        </p:nvSpPr>
        <p:spPr>
          <a:xfrm>
            <a:off x="3124200" y="4767262"/>
            <a:ext cx="2895600" cy="273843"/>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52" name="Shape 52"/>
          <p:cNvSpPr txBox="1">
            <a:spLocks noGrp="1"/>
          </p:cNvSpPr>
          <p:nvPr>
            <p:ph type="sldNum" idx="12"/>
          </p:nvPr>
        </p:nvSpPr>
        <p:spPr>
          <a:xfrm>
            <a:off x="6553200" y="4767262"/>
            <a:ext cx="2133599" cy="273843"/>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05978"/>
            <a:ext cx="8229600" cy="85725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5" name="Shape 55"/>
          <p:cNvSpPr txBox="1">
            <a:spLocks noGrp="1"/>
          </p:cNvSpPr>
          <p:nvPr>
            <p:ph type="body" idx="1"/>
          </p:nvPr>
        </p:nvSpPr>
        <p:spPr>
          <a:xfrm>
            <a:off x="457200" y="1200150"/>
            <a:ext cx="4038599" cy="3394472"/>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6" name="Shape 56"/>
          <p:cNvSpPr txBox="1">
            <a:spLocks noGrp="1"/>
          </p:cNvSpPr>
          <p:nvPr>
            <p:ph type="body" idx="2"/>
          </p:nvPr>
        </p:nvSpPr>
        <p:spPr>
          <a:xfrm>
            <a:off x="4648200" y="1200150"/>
            <a:ext cx="4038599" cy="3394472"/>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7" name="Shape 57"/>
          <p:cNvSpPr txBox="1">
            <a:spLocks noGrp="1"/>
          </p:cNvSpPr>
          <p:nvPr>
            <p:ph type="dt" idx="10"/>
          </p:nvPr>
        </p:nvSpPr>
        <p:spPr>
          <a:xfrm>
            <a:off x="457200" y="4767262"/>
            <a:ext cx="2133599" cy="273843"/>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58" name="Shape 58"/>
          <p:cNvSpPr txBox="1">
            <a:spLocks noGrp="1"/>
          </p:cNvSpPr>
          <p:nvPr>
            <p:ph type="ftr" idx="11"/>
          </p:nvPr>
        </p:nvSpPr>
        <p:spPr>
          <a:xfrm>
            <a:off x="3124200" y="4767262"/>
            <a:ext cx="2895600" cy="273843"/>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59" name="Shape 59"/>
          <p:cNvSpPr txBox="1">
            <a:spLocks noGrp="1"/>
          </p:cNvSpPr>
          <p:nvPr>
            <p:ph type="sldNum" idx="12"/>
          </p:nvPr>
        </p:nvSpPr>
        <p:spPr>
          <a:xfrm>
            <a:off x="6553200" y="4767262"/>
            <a:ext cx="2133599" cy="273843"/>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457200" y="205978"/>
            <a:ext cx="8229600" cy="85725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2" name="Shape 62"/>
          <p:cNvSpPr txBox="1">
            <a:spLocks noGrp="1"/>
          </p:cNvSpPr>
          <p:nvPr>
            <p:ph type="body" idx="1"/>
          </p:nvPr>
        </p:nvSpPr>
        <p:spPr>
          <a:xfrm>
            <a:off x="457200" y="1151334"/>
            <a:ext cx="4040187" cy="479821"/>
          </a:xfrm>
          <a:prstGeom prst="rect">
            <a:avLst/>
          </a:prstGeom>
          <a:noFill/>
          <a:ln>
            <a:noFill/>
          </a:ln>
        </p:spPr>
        <p:txBody>
          <a:bodyPr lIns="91425" tIns="91425" rIns="91425" bIns="91425" anchor="b" anchorCtr="0"/>
          <a:lstStyle>
            <a:lvl1pPr marL="0" indent="0" rtl="0">
              <a:spcBef>
                <a:spcPts val="0"/>
              </a:spcBef>
              <a:buFont typeface="Calibri"/>
              <a:buNone/>
              <a:defRPr/>
            </a:lvl1pPr>
            <a:lvl2pPr marL="457200" indent="0" rtl="0">
              <a:spcBef>
                <a:spcPts val="0"/>
              </a:spcBef>
              <a:buFont typeface="Calibri"/>
              <a:buNone/>
              <a:defRPr/>
            </a:lvl2pPr>
            <a:lvl3pPr marL="914400" indent="0" rtl="0">
              <a:spcBef>
                <a:spcPts val="0"/>
              </a:spcBef>
              <a:buFont typeface="Calibri"/>
              <a:buNone/>
              <a:defRPr/>
            </a:lvl3pPr>
            <a:lvl4pPr marL="1371600" indent="0" rtl="0">
              <a:spcBef>
                <a:spcPts val="0"/>
              </a:spcBef>
              <a:buFont typeface="Calibri"/>
              <a:buNone/>
              <a:defRPr/>
            </a:lvl4pPr>
            <a:lvl5pPr marL="1828800" indent="0" rtl="0">
              <a:spcBef>
                <a:spcPts val="0"/>
              </a:spcBef>
              <a:buFont typeface="Calibri"/>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63" name="Shape 63"/>
          <p:cNvSpPr txBox="1">
            <a:spLocks noGrp="1"/>
          </p:cNvSpPr>
          <p:nvPr>
            <p:ph type="body" idx="2"/>
          </p:nvPr>
        </p:nvSpPr>
        <p:spPr>
          <a:xfrm>
            <a:off x="457200" y="1631156"/>
            <a:ext cx="4040187" cy="2963465"/>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4" name="Shape 64"/>
          <p:cNvSpPr txBox="1">
            <a:spLocks noGrp="1"/>
          </p:cNvSpPr>
          <p:nvPr>
            <p:ph type="body" idx="3"/>
          </p:nvPr>
        </p:nvSpPr>
        <p:spPr>
          <a:xfrm>
            <a:off x="4645025" y="1151334"/>
            <a:ext cx="4041774" cy="479821"/>
          </a:xfrm>
          <a:prstGeom prst="rect">
            <a:avLst/>
          </a:prstGeom>
          <a:noFill/>
          <a:ln>
            <a:noFill/>
          </a:ln>
        </p:spPr>
        <p:txBody>
          <a:bodyPr lIns="91425" tIns="91425" rIns="91425" bIns="91425" anchor="b" anchorCtr="0"/>
          <a:lstStyle>
            <a:lvl1pPr marL="0" indent="0" rtl="0">
              <a:spcBef>
                <a:spcPts val="0"/>
              </a:spcBef>
              <a:buFont typeface="Calibri"/>
              <a:buNone/>
              <a:defRPr/>
            </a:lvl1pPr>
            <a:lvl2pPr marL="457200" indent="0" rtl="0">
              <a:spcBef>
                <a:spcPts val="0"/>
              </a:spcBef>
              <a:buFont typeface="Calibri"/>
              <a:buNone/>
              <a:defRPr/>
            </a:lvl2pPr>
            <a:lvl3pPr marL="914400" indent="0" rtl="0">
              <a:spcBef>
                <a:spcPts val="0"/>
              </a:spcBef>
              <a:buFont typeface="Calibri"/>
              <a:buNone/>
              <a:defRPr/>
            </a:lvl3pPr>
            <a:lvl4pPr marL="1371600" indent="0" rtl="0">
              <a:spcBef>
                <a:spcPts val="0"/>
              </a:spcBef>
              <a:buFont typeface="Calibri"/>
              <a:buNone/>
              <a:defRPr/>
            </a:lvl4pPr>
            <a:lvl5pPr marL="1828800" indent="0" rtl="0">
              <a:spcBef>
                <a:spcPts val="0"/>
              </a:spcBef>
              <a:buFont typeface="Calibri"/>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65" name="Shape 65"/>
          <p:cNvSpPr txBox="1">
            <a:spLocks noGrp="1"/>
          </p:cNvSpPr>
          <p:nvPr>
            <p:ph type="body" idx="4"/>
          </p:nvPr>
        </p:nvSpPr>
        <p:spPr>
          <a:xfrm>
            <a:off x="4645025" y="1631156"/>
            <a:ext cx="4041774" cy="2963465"/>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6" name="Shape 66"/>
          <p:cNvSpPr txBox="1">
            <a:spLocks noGrp="1"/>
          </p:cNvSpPr>
          <p:nvPr>
            <p:ph type="dt" idx="10"/>
          </p:nvPr>
        </p:nvSpPr>
        <p:spPr>
          <a:xfrm>
            <a:off x="457200" y="4767262"/>
            <a:ext cx="2133599" cy="273843"/>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7" name="Shape 67"/>
          <p:cNvSpPr txBox="1">
            <a:spLocks noGrp="1"/>
          </p:cNvSpPr>
          <p:nvPr>
            <p:ph type="ftr" idx="11"/>
          </p:nvPr>
        </p:nvSpPr>
        <p:spPr>
          <a:xfrm>
            <a:off x="3124200" y="4767262"/>
            <a:ext cx="2895600" cy="273843"/>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8" name="Shape 68"/>
          <p:cNvSpPr txBox="1">
            <a:spLocks noGrp="1"/>
          </p:cNvSpPr>
          <p:nvPr>
            <p:ph type="sldNum" idx="12"/>
          </p:nvPr>
        </p:nvSpPr>
        <p:spPr>
          <a:xfrm>
            <a:off x="6553200" y="4767262"/>
            <a:ext cx="2133599" cy="273843"/>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457200" y="205978"/>
            <a:ext cx="8229600" cy="85725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1" name="Shape 71"/>
          <p:cNvSpPr txBox="1">
            <a:spLocks noGrp="1"/>
          </p:cNvSpPr>
          <p:nvPr>
            <p:ph type="dt" idx="10"/>
          </p:nvPr>
        </p:nvSpPr>
        <p:spPr>
          <a:xfrm>
            <a:off x="457200" y="4767262"/>
            <a:ext cx="2133599" cy="273843"/>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2" name="Shape 72"/>
          <p:cNvSpPr txBox="1">
            <a:spLocks noGrp="1"/>
          </p:cNvSpPr>
          <p:nvPr>
            <p:ph type="ftr" idx="11"/>
          </p:nvPr>
        </p:nvSpPr>
        <p:spPr>
          <a:xfrm>
            <a:off x="3124200" y="4767262"/>
            <a:ext cx="2895600" cy="273843"/>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3" name="Shape 73"/>
          <p:cNvSpPr txBox="1">
            <a:spLocks noGrp="1"/>
          </p:cNvSpPr>
          <p:nvPr>
            <p:ph type="sldNum" idx="12"/>
          </p:nvPr>
        </p:nvSpPr>
        <p:spPr>
          <a:xfrm>
            <a:off x="6553200" y="4767262"/>
            <a:ext cx="2133599" cy="273843"/>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
              <a:t>‹#›</a:t>
            </a:fld>
            <a:endParaRPr lang="e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74"/>
        <p:cNvGrpSpPr/>
        <p:nvPr/>
      </p:nvGrpSpPr>
      <p:grpSpPr>
        <a:xfrm>
          <a:off x="0" y="0"/>
          <a:ext cx="0" cy="0"/>
          <a:chOff x="0" y="0"/>
          <a:chExt cx="0" cy="0"/>
        </a:xfrm>
      </p:grpSpPr>
      <p:sp>
        <p:nvSpPr>
          <p:cNvPr id="75" name="Shape 75"/>
          <p:cNvSpPr txBox="1">
            <a:spLocks noGrp="1"/>
          </p:cNvSpPr>
          <p:nvPr>
            <p:ph type="dt" idx="10"/>
          </p:nvPr>
        </p:nvSpPr>
        <p:spPr>
          <a:xfrm>
            <a:off x="457200" y="4767262"/>
            <a:ext cx="2133599" cy="273843"/>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6" name="Shape 76"/>
          <p:cNvSpPr txBox="1">
            <a:spLocks noGrp="1"/>
          </p:cNvSpPr>
          <p:nvPr>
            <p:ph type="ftr" idx="11"/>
          </p:nvPr>
        </p:nvSpPr>
        <p:spPr>
          <a:xfrm>
            <a:off x="3124200" y="4767262"/>
            <a:ext cx="2895600" cy="273843"/>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7" name="Shape 77"/>
          <p:cNvSpPr txBox="1">
            <a:spLocks noGrp="1"/>
          </p:cNvSpPr>
          <p:nvPr>
            <p:ph type="sldNum" idx="12"/>
          </p:nvPr>
        </p:nvSpPr>
        <p:spPr>
          <a:xfrm>
            <a:off x="6553200" y="4767262"/>
            <a:ext cx="2133599" cy="273843"/>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
              <a:t>‹#›</a:t>
            </a:fld>
            <a:endParaRPr lang="e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457200" y="204787"/>
            <a:ext cx="3008313" cy="871537"/>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0" name="Shape 80"/>
          <p:cNvSpPr txBox="1">
            <a:spLocks noGrp="1"/>
          </p:cNvSpPr>
          <p:nvPr>
            <p:ph type="body" idx="1"/>
          </p:nvPr>
        </p:nvSpPr>
        <p:spPr>
          <a:xfrm>
            <a:off x="3575050" y="204787"/>
            <a:ext cx="5111750" cy="4389834"/>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1" name="Shape 81"/>
          <p:cNvSpPr txBox="1">
            <a:spLocks noGrp="1"/>
          </p:cNvSpPr>
          <p:nvPr>
            <p:ph type="body" idx="2"/>
          </p:nvPr>
        </p:nvSpPr>
        <p:spPr>
          <a:xfrm>
            <a:off x="457200" y="1076325"/>
            <a:ext cx="3008313" cy="3518297"/>
          </a:xfrm>
          <a:prstGeom prst="rect">
            <a:avLst/>
          </a:prstGeom>
          <a:noFill/>
          <a:ln>
            <a:noFill/>
          </a:ln>
        </p:spPr>
        <p:txBody>
          <a:bodyPr lIns="91425" tIns="91425" rIns="91425" bIns="91425" anchor="t" anchorCtr="0"/>
          <a:lstStyle>
            <a:lvl1pPr marL="0" indent="0" rtl="0">
              <a:spcBef>
                <a:spcPts val="0"/>
              </a:spcBef>
              <a:buFont typeface="Calibri"/>
              <a:buNone/>
              <a:defRPr/>
            </a:lvl1pPr>
            <a:lvl2pPr marL="457200" indent="0" rtl="0">
              <a:spcBef>
                <a:spcPts val="0"/>
              </a:spcBef>
              <a:buFont typeface="Calibri"/>
              <a:buNone/>
              <a:defRPr/>
            </a:lvl2pPr>
            <a:lvl3pPr marL="914400" indent="0" rtl="0">
              <a:spcBef>
                <a:spcPts val="0"/>
              </a:spcBef>
              <a:buFont typeface="Calibri"/>
              <a:buNone/>
              <a:defRPr/>
            </a:lvl3pPr>
            <a:lvl4pPr marL="1371600" indent="0" rtl="0">
              <a:spcBef>
                <a:spcPts val="0"/>
              </a:spcBef>
              <a:buFont typeface="Calibri"/>
              <a:buNone/>
              <a:defRPr/>
            </a:lvl4pPr>
            <a:lvl5pPr marL="1828800" indent="0" rtl="0">
              <a:spcBef>
                <a:spcPts val="0"/>
              </a:spcBef>
              <a:buFont typeface="Calibri"/>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82" name="Shape 82"/>
          <p:cNvSpPr txBox="1">
            <a:spLocks noGrp="1"/>
          </p:cNvSpPr>
          <p:nvPr>
            <p:ph type="dt" idx="10"/>
          </p:nvPr>
        </p:nvSpPr>
        <p:spPr>
          <a:xfrm>
            <a:off x="457200" y="4767262"/>
            <a:ext cx="2133599" cy="273843"/>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83" name="Shape 83"/>
          <p:cNvSpPr txBox="1">
            <a:spLocks noGrp="1"/>
          </p:cNvSpPr>
          <p:nvPr>
            <p:ph type="ftr" idx="11"/>
          </p:nvPr>
        </p:nvSpPr>
        <p:spPr>
          <a:xfrm>
            <a:off x="3124200" y="4767262"/>
            <a:ext cx="2895600" cy="273843"/>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84" name="Shape 84"/>
          <p:cNvSpPr txBox="1">
            <a:spLocks noGrp="1"/>
          </p:cNvSpPr>
          <p:nvPr>
            <p:ph type="sldNum" idx="12"/>
          </p:nvPr>
        </p:nvSpPr>
        <p:spPr>
          <a:xfrm>
            <a:off x="6553200" y="4767262"/>
            <a:ext cx="2133599" cy="273843"/>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
              <a:t>‹#›</a:t>
            </a:fld>
            <a:endParaRPr lang="e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1792288" y="3600450"/>
            <a:ext cx="5486399" cy="425053"/>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7" name="Shape 87"/>
          <p:cNvSpPr>
            <a:spLocks noGrp="1"/>
          </p:cNvSpPr>
          <p:nvPr>
            <p:ph type="pic" idx="2"/>
          </p:nvPr>
        </p:nvSpPr>
        <p:spPr>
          <a:xfrm>
            <a:off x="1792288" y="459581"/>
            <a:ext cx="5486399" cy="3086099"/>
          </a:xfrm>
          <a:prstGeom prst="rect">
            <a:avLst/>
          </a:prstGeom>
          <a:noFill/>
          <a:ln>
            <a:noFill/>
          </a:ln>
        </p:spPr>
      </p:sp>
      <p:sp>
        <p:nvSpPr>
          <p:cNvPr id="88" name="Shape 88"/>
          <p:cNvSpPr txBox="1">
            <a:spLocks noGrp="1"/>
          </p:cNvSpPr>
          <p:nvPr>
            <p:ph type="body" idx="1"/>
          </p:nvPr>
        </p:nvSpPr>
        <p:spPr>
          <a:xfrm>
            <a:off x="1792288" y="4025503"/>
            <a:ext cx="5486399" cy="603646"/>
          </a:xfrm>
          <a:prstGeom prst="rect">
            <a:avLst/>
          </a:prstGeom>
          <a:noFill/>
          <a:ln>
            <a:noFill/>
          </a:ln>
        </p:spPr>
        <p:txBody>
          <a:bodyPr lIns="91425" tIns="91425" rIns="91425" bIns="91425" anchor="t" anchorCtr="0"/>
          <a:lstStyle>
            <a:lvl1pPr marL="0" indent="0" rtl="0">
              <a:spcBef>
                <a:spcPts val="0"/>
              </a:spcBef>
              <a:buFont typeface="Calibri"/>
              <a:buNone/>
              <a:defRPr/>
            </a:lvl1pPr>
            <a:lvl2pPr marL="457200" indent="0" rtl="0">
              <a:spcBef>
                <a:spcPts val="0"/>
              </a:spcBef>
              <a:buFont typeface="Calibri"/>
              <a:buNone/>
              <a:defRPr/>
            </a:lvl2pPr>
            <a:lvl3pPr marL="914400" indent="0" rtl="0">
              <a:spcBef>
                <a:spcPts val="0"/>
              </a:spcBef>
              <a:buFont typeface="Calibri"/>
              <a:buNone/>
              <a:defRPr/>
            </a:lvl3pPr>
            <a:lvl4pPr marL="1371600" indent="0" rtl="0">
              <a:spcBef>
                <a:spcPts val="0"/>
              </a:spcBef>
              <a:buFont typeface="Calibri"/>
              <a:buNone/>
              <a:defRPr/>
            </a:lvl4pPr>
            <a:lvl5pPr marL="1828800" indent="0" rtl="0">
              <a:spcBef>
                <a:spcPts val="0"/>
              </a:spcBef>
              <a:buFont typeface="Calibri"/>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89" name="Shape 89"/>
          <p:cNvSpPr txBox="1">
            <a:spLocks noGrp="1"/>
          </p:cNvSpPr>
          <p:nvPr>
            <p:ph type="dt" idx="10"/>
          </p:nvPr>
        </p:nvSpPr>
        <p:spPr>
          <a:xfrm>
            <a:off x="457200" y="4767262"/>
            <a:ext cx="2133599" cy="273843"/>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90" name="Shape 90"/>
          <p:cNvSpPr txBox="1">
            <a:spLocks noGrp="1"/>
          </p:cNvSpPr>
          <p:nvPr>
            <p:ph type="ftr" idx="11"/>
          </p:nvPr>
        </p:nvSpPr>
        <p:spPr>
          <a:xfrm>
            <a:off x="3124200" y="4767262"/>
            <a:ext cx="2895600" cy="273843"/>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91" name="Shape 91"/>
          <p:cNvSpPr txBox="1">
            <a:spLocks noGrp="1"/>
          </p:cNvSpPr>
          <p:nvPr>
            <p:ph type="sldNum" idx="12"/>
          </p:nvPr>
        </p:nvSpPr>
        <p:spPr>
          <a:xfrm>
            <a:off x="6553200" y="4767262"/>
            <a:ext cx="2133599" cy="273843"/>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
              <a:t>‹#›</a:t>
            </a:fld>
            <a:endParaRPr lang="e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457200" y="205978"/>
            <a:ext cx="8229600" cy="85725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4" name="Shape 94"/>
          <p:cNvSpPr txBox="1">
            <a:spLocks noGrp="1"/>
          </p:cNvSpPr>
          <p:nvPr>
            <p:ph type="body" idx="1"/>
          </p:nvPr>
        </p:nvSpPr>
        <p:spPr>
          <a:xfrm rot="5400000">
            <a:off x="2874763" y="-1217414"/>
            <a:ext cx="3394472" cy="8229600"/>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Arial"/>
              <a:buChar char="•"/>
              <a:defRPr/>
            </a:lvl1pPr>
            <a:lvl2pPr marL="742950" indent="-107950" algn="l" rtl="0">
              <a:spcBef>
                <a:spcPts val="560"/>
              </a:spcBef>
              <a:buClr>
                <a:schemeClr val="dk1"/>
              </a:buClr>
              <a:buFont typeface="Arial"/>
              <a:buChar char="–"/>
              <a:defRPr/>
            </a:lvl2pPr>
            <a:lvl3pPr marL="1143000" indent="-76200" algn="l" rtl="0">
              <a:spcBef>
                <a:spcPts val="480"/>
              </a:spcBef>
              <a:buClr>
                <a:schemeClr val="dk1"/>
              </a:buClr>
              <a:buFont typeface="Arial"/>
              <a:buChar char="•"/>
              <a:defRPr/>
            </a:lvl3pPr>
            <a:lvl4pPr marL="1600200" indent="-101600" algn="l" rtl="0">
              <a:spcBef>
                <a:spcPts val="400"/>
              </a:spcBef>
              <a:buClr>
                <a:schemeClr val="dk1"/>
              </a:buClr>
              <a:buFont typeface="Arial"/>
              <a:buChar char="–"/>
              <a:defRPr/>
            </a:lvl4pPr>
            <a:lvl5pPr marL="2057400" indent="-101600" algn="l" rtl="0">
              <a:spcBef>
                <a:spcPts val="400"/>
              </a:spcBef>
              <a:buClr>
                <a:schemeClr val="dk1"/>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95" name="Shape 95"/>
          <p:cNvSpPr txBox="1">
            <a:spLocks noGrp="1"/>
          </p:cNvSpPr>
          <p:nvPr>
            <p:ph type="dt" idx="10"/>
          </p:nvPr>
        </p:nvSpPr>
        <p:spPr>
          <a:xfrm>
            <a:off x="457200" y="4767262"/>
            <a:ext cx="2133599" cy="273843"/>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96" name="Shape 96"/>
          <p:cNvSpPr txBox="1">
            <a:spLocks noGrp="1"/>
          </p:cNvSpPr>
          <p:nvPr>
            <p:ph type="ftr" idx="11"/>
          </p:nvPr>
        </p:nvSpPr>
        <p:spPr>
          <a:xfrm>
            <a:off x="3124200" y="4767262"/>
            <a:ext cx="2895600" cy="273843"/>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97" name="Shape 97"/>
          <p:cNvSpPr txBox="1">
            <a:spLocks noGrp="1"/>
          </p:cNvSpPr>
          <p:nvPr>
            <p:ph type="sldNum" idx="12"/>
          </p:nvPr>
        </p:nvSpPr>
        <p:spPr>
          <a:xfrm>
            <a:off x="6553200" y="4767262"/>
            <a:ext cx="2133599" cy="273843"/>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
              <a:t>‹#›</a:t>
            </a:fld>
            <a:endParaRPr lang="e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98"/>
        <p:cNvGrpSpPr/>
        <p:nvPr/>
      </p:nvGrpSpPr>
      <p:grpSpPr>
        <a:xfrm>
          <a:off x="0" y="0"/>
          <a:ext cx="0" cy="0"/>
          <a:chOff x="0" y="0"/>
          <a:chExt cx="0" cy="0"/>
        </a:xfrm>
      </p:grpSpPr>
      <p:sp>
        <p:nvSpPr>
          <p:cNvPr id="99" name="Shape 99"/>
          <p:cNvSpPr txBox="1">
            <a:spLocks noGrp="1"/>
          </p:cNvSpPr>
          <p:nvPr>
            <p:ph type="title"/>
          </p:nvPr>
        </p:nvSpPr>
        <p:spPr>
          <a:xfrm rot="5400000">
            <a:off x="5463777" y="1371600"/>
            <a:ext cx="4388643" cy="205740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00" name="Shape 100"/>
          <p:cNvSpPr txBox="1">
            <a:spLocks noGrp="1"/>
          </p:cNvSpPr>
          <p:nvPr>
            <p:ph type="body" idx="1"/>
          </p:nvPr>
        </p:nvSpPr>
        <p:spPr>
          <a:xfrm rot="5400000">
            <a:off x="1272778" y="-609599"/>
            <a:ext cx="4388643" cy="6019799"/>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Arial"/>
              <a:buChar char="•"/>
              <a:defRPr/>
            </a:lvl1pPr>
            <a:lvl2pPr marL="742950" indent="-107950" algn="l" rtl="0">
              <a:spcBef>
                <a:spcPts val="560"/>
              </a:spcBef>
              <a:buClr>
                <a:schemeClr val="dk1"/>
              </a:buClr>
              <a:buFont typeface="Arial"/>
              <a:buChar char="–"/>
              <a:defRPr/>
            </a:lvl2pPr>
            <a:lvl3pPr marL="1143000" indent="-76200" algn="l" rtl="0">
              <a:spcBef>
                <a:spcPts val="480"/>
              </a:spcBef>
              <a:buClr>
                <a:schemeClr val="dk1"/>
              </a:buClr>
              <a:buFont typeface="Arial"/>
              <a:buChar char="•"/>
              <a:defRPr/>
            </a:lvl3pPr>
            <a:lvl4pPr marL="1600200" indent="-101600" algn="l" rtl="0">
              <a:spcBef>
                <a:spcPts val="400"/>
              </a:spcBef>
              <a:buClr>
                <a:schemeClr val="dk1"/>
              </a:buClr>
              <a:buFont typeface="Arial"/>
              <a:buChar char="–"/>
              <a:defRPr/>
            </a:lvl4pPr>
            <a:lvl5pPr marL="2057400" indent="-101600" algn="l" rtl="0">
              <a:spcBef>
                <a:spcPts val="400"/>
              </a:spcBef>
              <a:buClr>
                <a:schemeClr val="dk1"/>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101" name="Shape 101"/>
          <p:cNvSpPr txBox="1">
            <a:spLocks noGrp="1"/>
          </p:cNvSpPr>
          <p:nvPr>
            <p:ph type="dt" idx="10"/>
          </p:nvPr>
        </p:nvSpPr>
        <p:spPr>
          <a:xfrm>
            <a:off x="457200" y="4767262"/>
            <a:ext cx="2133599" cy="273843"/>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02" name="Shape 102"/>
          <p:cNvSpPr txBox="1">
            <a:spLocks noGrp="1"/>
          </p:cNvSpPr>
          <p:nvPr>
            <p:ph type="ftr" idx="11"/>
          </p:nvPr>
        </p:nvSpPr>
        <p:spPr>
          <a:xfrm>
            <a:off x="3124200" y="4767262"/>
            <a:ext cx="2895600" cy="273843"/>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03" name="Shape 103"/>
          <p:cNvSpPr txBox="1">
            <a:spLocks noGrp="1"/>
          </p:cNvSpPr>
          <p:nvPr>
            <p:ph type="sldNum" idx="12"/>
          </p:nvPr>
        </p:nvSpPr>
        <p:spPr>
          <a:xfrm>
            <a:off x="6553200" y="4767262"/>
            <a:ext cx="2133599" cy="273843"/>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05978"/>
            <a:ext cx="8229600" cy="857250"/>
          </a:xfrm>
          <a:prstGeom prst="rect">
            <a:avLst/>
          </a:prstGeom>
          <a:noFill/>
          <a:ln>
            <a:noFill/>
          </a:ln>
        </p:spPr>
        <p:txBody>
          <a:bodyPr lIns="91425" tIns="91425" rIns="91425" bIns="91425" anchor="b" anchorCtr="0"/>
          <a:lstStyle>
            <a:lvl1pPr>
              <a:spcBef>
                <a:spcPts val="0"/>
              </a:spcBef>
              <a:buClr>
                <a:schemeClr val="dk1"/>
              </a:buClr>
              <a:buSzPct val="100000"/>
              <a:buNone/>
              <a:defRPr sz="3600" b="1">
                <a:solidFill>
                  <a:schemeClr val="dk1"/>
                </a:solidFill>
              </a:defRPr>
            </a:lvl1pPr>
            <a:lvl2pPr>
              <a:spcBef>
                <a:spcPts val="0"/>
              </a:spcBef>
              <a:buClr>
                <a:schemeClr val="dk1"/>
              </a:buClr>
              <a:buSzPct val="100000"/>
              <a:buNone/>
              <a:defRPr sz="3600" b="1">
                <a:solidFill>
                  <a:schemeClr val="dk1"/>
                </a:solidFill>
              </a:defRPr>
            </a:lvl2pPr>
            <a:lvl3pPr>
              <a:spcBef>
                <a:spcPts val="0"/>
              </a:spcBef>
              <a:buClr>
                <a:schemeClr val="dk1"/>
              </a:buClr>
              <a:buSzPct val="100000"/>
              <a:buNone/>
              <a:defRPr sz="3600" b="1">
                <a:solidFill>
                  <a:schemeClr val="dk1"/>
                </a:solidFill>
              </a:defRPr>
            </a:lvl3pPr>
            <a:lvl4pPr>
              <a:spcBef>
                <a:spcPts val="0"/>
              </a:spcBef>
              <a:buClr>
                <a:schemeClr val="dk1"/>
              </a:buClr>
              <a:buSzPct val="100000"/>
              <a:buNone/>
              <a:defRPr sz="3600" b="1">
                <a:solidFill>
                  <a:schemeClr val="dk1"/>
                </a:solidFill>
              </a:defRPr>
            </a:lvl4pPr>
            <a:lvl5pPr>
              <a:spcBef>
                <a:spcPts val="0"/>
              </a:spcBef>
              <a:buClr>
                <a:schemeClr val="dk1"/>
              </a:buClr>
              <a:buSzPct val="100000"/>
              <a:buNone/>
              <a:defRPr sz="3600" b="1">
                <a:solidFill>
                  <a:schemeClr val="dk1"/>
                </a:solidFill>
              </a:defRPr>
            </a:lvl5pPr>
            <a:lvl6pPr>
              <a:spcBef>
                <a:spcPts val="0"/>
              </a:spcBef>
              <a:buClr>
                <a:schemeClr val="dk1"/>
              </a:buClr>
              <a:buSzPct val="100000"/>
              <a:buNone/>
              <a:defRPr sz="3600" b="1">
                <a:solidFill>
                  <a:schemeClr val="dk1"/>
                </a:solidFill>
              </a:defRPr>
            </a:lvl6pPr>
            <a:lvl7pPr>
              <a:spcBef>
                <a:spcPts val="0"/>
              </a:spcBef>
              <a:buClr>
                <a:schemeClr val="dk1"/>
              </a:buClr>
              <a:buSzPct val="100000"/>
              <a:buNone/>
              <a:defRPr sz="3600" b="1">
                <a:solidFill>
                  <a:schemeClr val="dk1"/>
                </a:solidFill>
              </a:defRPr>
            </a:lvl7pPr>
            <a:lvl8pPr>
              <a:spcBef>
                <a:spcPts val="0"/>
              </a:spcBef>
              <a:buClr>
                <a:schemeClr val="dk1"/>
              </a:buClr>
              <a:buSzPct val="100000"/>
              <a:buNone/>
              <a:defRPr sz="3600" b="1">
                <a:solidFill>
                  <a:schemeClr val="dk1"/>
                </a:solidFill>
              </a:defRPr>
            </a:lvl8pPr>
            <a:lvl9pPr>
              <a:spcBef>
                <a:spcPts val="0"/>
              </a:spcBef>
              <a:buClr>
                <a:schemeClr val="dk1"/>
              </a:buClr>
              <a:buSzPct val="100000"/>
              <a:buNone/>
              <a:defRPr sz="3600" b="1">
                <a:solidFill>
                  <a:schemeClr val="dk1"/>
                </a:solidFill>
              </a:defRPr>
            </a:lvl9pPr>
          </a:lstStyle>
          <a:p>
            <a:endParaRPr/>
          </a:p>
        </p:txBody>
      </p:sp>
      <p:sp>
        <p:nvSpPr>
          <p:cNvPr id="6" name="Shape 6"/>
          <p:cNvSpPr txBox="1">
            <a:spLocks noGrp="1"/>
          </p:cNvSpPr>
          <p:nvPr>
            <p:ph type="body" idx="1"/>
          </p:nvPr>
        </p:nvSpPr>
        <p:spPr>
          <a:xfrm>
            <a:off x="457200" y="1200150"/>
            <a:ext cx="8229600" cy="3725680"/>
          </a:xfrm>
          <a:prstGeom prst="rect">
            <a:avLst/>
          </a:prstGeom>
          <a:noFill/>
          <a:ln>
            <a:noFill/>
          </a:ln>
        </p:spPr>
        <p:txBody>
          <a:bodyPr lIns="91425" tIns="91425" rIns="91425" bIns="91425" anchor="t" anchorCtr="0"/>
          <a:lstStyle>
            <a:lvl1pPr>
              <a:spcBef>
                <a:spcPts val="600"/>
              </a:spcBef>
              <a:buClr>
                <a:schemeClr val="dk1"/>
              </a:buClr>
              <a:buSzPct val="100000"/>
              <a:defRPr sz="3000">
                <a:solidFill>
                  <a:schemeClr val="dk1"/>
                </a:solidFill>
              </a:defRPr>
            </a:lvl1pPr>
            <a:lvl2pPr>
              <a:spcBef>
                <a:spcPts val="480"/>
              </a:spcBef>
              <a:buClr>
                <a:schemeClr val="dk1"/>
              </a:buClr>
              <a:buSzPct val="100000"/>
              <a:defRPr sz="2400">
                <a:solidFill>
                  <a:schemeClr val="dk1"/>
                </a:solidFill>
              </a:defRPr>
            </a:lvl2pPr>
            <a:lvl3pPr>
              <a:spcBef>
                <a:spcPts val="480"/>
              </a:spcBef>
              <a:buClr>
                <a:schemeClr val="dk1"/>
              </a:buClr>
              <a:buSzPct val="100000"/>
              <a:defRPr sz="2400">
                <a:solidFill>
                  <a:schemeClr val="dk1"/>
                </a:solidFill>
              </a:defRPr>
            </a:lvl3pPr>
            <a:lvl4pPr>
              <a:spcBef>
                <a:spcPts val="360"/>
              </a:spcBef>
              <a:buClr>
                <a:schemeClr val="dk1"/>
              </a:buClr>
              <a:buSzPct val="100000"/>
              <a:defRPr sz="1800">
                <a:solidFill>
                  <a:schemeClr val="dk1"/>
                </a:solidFill>
              </a:defRPr>
            </a:lvl4pPr>
            <a:lvl5pPr>
              <a:spcBef>
                <a:spcPts val="360"/>
              </a:spcBef>
              <a:buClr>
                <a:schemeClr val="dk1"/>
              </a:buClr>
              <a:buSzPct val="100000"/>
              <a:defRPr sz="1800">
                <a:solidFill>
                  <a:schemeClr val="dk1"/>
                </a:solidFill>
              </a:defRPr>
            </a:lvl5pPr>
            <a:lvl6pPr>
              <a:spcBef>
                <a:spcPts val="360"/>
              </a:spcBef>
              <a:buClr>
                <a:schemeClr val="dk1"/>
              </a:buClr>
              <a:buSzPct val="100000"/>
              <a:defRPr sz="1800">
                <a:solidFill>
                  <a:schemeClr val="dk1"/>
                </a:solidFill>
              </a:defRPr>
            </a:lvl6pPr>
            <a:lvl7pPr>
              <a:spcBef>
                <a:spcPts val="360"/>
              </a:spcBef>
              <a:buClr>
                <a:schemeClr val="dk1"/>
              </a:buClr>
              <a:buSzPct val="100000"/>
              <a:defRPr sz="1800">
                <a:solidFill>
                  <a:schemeClr val="dk1"/>
                </a:solidFill>
              </a:defRPr>
            </a:lvl7pPr>
            <a:lvl8pPr>
              <a:spcBef>
                <a:spcPts val="360"/>
              </a:spcBef>
              <a:buClr>
                <a:schemeClr val="dk1"/>
              </a:buClr>
              <a:buSzPct val="100000"/>
              <a:defRPr sz="1800">
                <a:solidFill>
                  <a:schemeClr val="dk1"/>
                </a:solidFill>
              </a:defRPr>
            </a:lvl8pPr>
            <a:lvl9pPr>
              <a:spcBef>
                <a:spcPts val="360"/>
              </a:spcBef>
              <a:buClr>
                <a:schemeClr val="dk1"/>
              </a:buClr>
              <a:buSzPct val="100000"/>
              <a:defRPr sz="1800">
                <a:solidFill>
                  <a:schemeClr val="dk1"/>
                </a:solidFill>
              </a:defRPr>
            </a:lvl9pPr>
          </a:lstStyle>
          <a:p>
            <a:endParaRPr/>
          </a:p>
        </p:txBody>
      </p:sp>
      <p:sp>
        <p:nvSpPr>
          <p:cNvPr id="7" name="Shape 7"/>
          <p:cNvSpPr txBox="1">
            <a:spLocks noGrp="1"/>
          </p:cNvSpPr>
          <p:nvPr>
            <p:ph type="sldNum" idx="12"/>
          </p:nvPr>
        </p:nvSpPr>
        <p:spPr>
          <a:xfrm>
            <a:off x="8556791" y="4749850"/>
            <a:ext cx="548699" cy="393524"/>
          </a:xfrm>
          <a:prstGeom prst="rect">
            <a:avLst/>
          </a:prstGeom>
          <a:noFill/>
          <a:ln>
            <a:noFill/>
          </a:ln>
        </p:spPr>
        <p:txBody>
          <a:bodyPr lIns="91425" tIns="91425" rIns="91425" bIns="91425" anchor="ctr" anchorCtr="0">
            <a:noAutofit/>
          </a:bodyPr>
          <a:lstStyle>
            <a:lvl1pPr algn="r">
              <a:spcBef>
                <a:spcPts val="0"/>
              </a:spcBef>
              <a:buNone/>
              <a:defRPr sz="1300">
                <a:solidFill>
                  <a:schemeClr val="dk1"/>
                </a:solidFill>
              </a:defRPr>
            </a:lvl1pPr>
          </a:lstStyle>
          <a:p>
            <a:pPr>
              <a:spcBef>
                <a:spcPts val="0"/>
              </a:spcBef>
              <a:buNone/>
            </a:pPr>
            <a:fld id="{00000000-1234-1234-1234-123412341234}" type="slidenum">
              <a:rPr lang="en"/>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457200" y="205978"/>
            <a:ext cx="8229600" cy="857250"/>
          </a:xfrm>
          <a:prstGeom prst="rect">
            <a:avLst/>
          </a:prstGeom>
          <a:noFill/>
          <a:ln>
            <a:noFill/>
          </a:ln>
        </p:spPr>
        <p:txBody>
          <a:bodyPr lIns="91425" tIns="91425" rIns="91425" bIns="91425" anchor="ctr" anchorCtr="0"/>
          <a:lstStyle>
            <a:lvl1pPr marL="0" marR="0" indent="0" algn="ctr" rtl="0">
              <a:spcBef>
                <a:spcPts val="0"/>
              </a:spcBef>
              <a:buClr>
                <a:schemeClr val="dk1"/>
              </a:buClr>
              <a:buFont typeface="Calibri"/>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31" name="Shape 31"/>
          <p:cNvSpPr txBox="1">
            <a:spLocks noGrp="1"/>
          </p:cNvSpPr>
          <p:nvPr>
            <p:ph type="body" idx="1"/>
          </p:nvPr>
        </p:nvSpPr>
        <p:spPr>
          <a:xfrm>
            <a:off x="457200" y="1200150"/>
            <a:ext cx="8229600" cy="3394472"/>
          </a:xfrm>
          <a:prstGeom prst="rect">
            <a:avLst/>
          </a:prstGeom>
          <a:noFill/>
          <a:ln>
            <a:noFill/>
          </a:ln>
        </p:spPr>
        <p:txBody>
          <a:bodyPr lIns="91425" tIns="91425" rIns="91425" bIns="91425" anchor="t" anchorCtr="0"/>
          <a:lstStyle>
            <a:lvl1pPr marL="342900" marR="0" indent="-139700" algn="l" rtl="0">
              <a:spcBef>
                <a:spcPts val="640"/>
              </a:spcBef>
              <a:buClr>
                <a:schemeClr val="dk1"/>
              </a:buClr>
              <a:buFont typeface="Arial"/>
              <a:buChar char="•"/>
              <a:defRPr/>
            </a:lvl1pPr>
            <a:lvl2pPr marL="742950" marR="0" indent="-107950" algn="l" rtl="0">
              <a:spcBef>
                <a:spcPts val="560"/>
              </a:spcBef>
              <a:buClr>
                <a:schemeClr val="dk1"/>
              </a:buClr>
              <a:buFont typeface="Arial"/>
              <a:buChar char="–"/>
              <a:defRPr/>
            </a:lvl2pPr>
            <a:lvl3pPr marL="1143000" marR="0" indent="-76200" algn="l" rtl="0">
              <a:spcBef>
                <a:spcPts val="480"/>
              </a:spcBef>
              <a:buClr>
                <a:schemeClr val="dk1"/>
              </a:buClr>
              <a:buFont typeface="Arial"/>
              <a:buChar char="•"/>
              <a:defRPr/>
            </a:lvl3pPr>
            <a:lvl4pPr marL="1600200" marR="0" indent="-101600" algn="l" rtl="0">
              <a:spcBef>
                <a:spcPts val="400"/>
              </a:spcBef>
              <a:buClr>
                <a:schemeClr val="dk1"/>
              </a:buClr>
              <a:buFont typeface="Arial"/>
              <a:buChar char="–"/>
              <a:defRPr/>
            </a:lvl4pPr>
            <a:lvl5pPr marL="2057400" marR="0" indent="-101600" algn="l" rtl="0">
              <a:spcBef>
                <a:spcPts val="400"/>
              </a:spcBef>
              <a:buClr>
                <a:schemeClr val="dk1"/>
              </a:buClr>
              <a:buFont typeface="Arial"/>
              <a:buChar char="»"/>
              <a:defRPr/>
            </a:lvl5pPr>
            <a:lvl6pPr marL="2514600" marR="0" indent="-101600" algn="l" rtl="0">
              <a:spcBef>
                <a:spcPts val="400"/>
              </a:spcBef>
              <a:buClr>
                <a:schemeClr val="dk1"/>
              </a:buClr>
              <a:buFont typeface="Arial"/>
              <a:buChar char="•"/>
              <a:defRPr/>
            </a:lvl6pPr>
            <a:lvl7pPr marL="2971800" marR="0" indent="-101600" algn="l" rtl="0">
              <a:spcBef>
                <a:spcPts val="400"/>
              </a:spcBef>
              <a:buClr>
                <a:schemeClr val="dk1"/>
              </a:buClr>
              <a:buFont typeface="Arial"/>
              <a:buChar char="•"/>
              <a:defRPr/>
            </a:lvl7pPr>
            <a:lvl8pPr marL="3429000" marR="0" indent="-101600" algn="l" rtl="0">
              <a:spcBef>
                <a:spcPts val="400"/>
              </a:spcBef>
              <a:buClr>
                <a:schemeClr val="dk1"/>
              </a:buClr>
              <a:buFont typeface="Arial"/>
              <a:buChar char="•"/>
              <a:defRPr/>
            </a:lvl8pPr>
            <a:lvl9pPr marL="3886200" marR="0" indent="-101600" algn="l" rtl="0">
              <a:spcBef>
                <a:spcPts val="400"/>
              </a:spcBef>
              <a:buClr>
                <a:schemeClr val="dk1"/>
              </a:buClr>
              <a:buFont typeface="Arial"/>
              <a:buChar char="•"/>
              <a:defRPr/>
            </a:lvl9pPr>
          </a:lstStyle>
          <a:p>
            <a:endParaRPr/>
          </a:p>
        </p:txBody>
      </p:sp>
      <p:sp>
        <p:nvSpPr>
          <p:cNvPr id="32" name="Shape 32"/>
          <p:cNvSpPr txBox="1">
            <a:spLocks noGrp="1"/>
          </p:cNvSpPr>
          <p:nvPr>
            <p:ph type="dt" idx="10"/>
          </p:nvPr>
        </p:nvSpPr>
        <p:spPr>
          <a:xfrm>
            <a:off x="457200" y="4767262"/>
            <a:ext cx="2133599" cy="273843"/>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33" name="Shape 33"/>
          <p:cNvSpPr txBox="1">
            <a:spLocks noGrp="1"/>
          </p:cNvSpPr>
          <p:nvPr>
            <p:ph type="ftr" idx="11"/>
          </p:nvPr>
        </p:nvSpPr>
        <p:spPr>
          <a:xfrm>
            <a:off x="3124200" y="4767262"/>
            <a:ext cx="2895600" cy="273843"/>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34" name="Shape 34"/>
          <p:cNvSpPr txBox="1">
            <a:spLocks noGrp="1"/>
          </p:cNvSpPr>
          <p:nvPr>
            <p:ph type="sldNum" idx="12"/>
          </p:nvPr>
        </p:nvSpPr>
        <p:spPr>
          <a:xfrm>
            <a:off x="6553200" y="4767262"/>
            <a:ext cx="2133599" cy="273843"/>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
              <a:t>‹#›</a:t>
            </a:fld>
            <a:endParaRPr lang="en"/>
          </a:p>
        </p:txBody>
      </p:sp>
    </p:spTree>
  </p:cSld>
  <p:clrMap bg1="lt1" tx1="dk1" bg2="dk2"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7.gif"/></Relationships>
</file>

<file path=ppt/slides/_rels/slide7.xml.rels><?xml version="1.0" encoding="UTF-8" standalone="yes"?>
<Relationships xmlns="http://schemas.openxmlformats.org/package/2006/relationships"><Relationship Id="rId3" Type="http://schemas.openxmlformats.org/officeDocument/2006/relationships/hyperlink" Target="www.pushbullet.com"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hyperlink" Target="http://honors.umaine.edu/current-students/calc/" TargetMode="External"/><Relationship Id="rId2" Type="http://schemas.openxmlformats.org/officeDocument/2006/relationships/hyperlink" Target="http://www.sis.umd.edu/gpacalc/" TargetMode="External"/><Relationship Id="rId1" Type="http://schemas.openxmlformats.org/officeDocument/2006/relationships/slideLayout" Target="../slideLayouts/slideLayout8.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canva.com/create/infographics/" TargetMode="External"/><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2.jpg"/><Relationship Id="rId7" Type="http://schemas.openxmlformats.org/officeDocument/2006/relationships/image" Target="../media/image25.jp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24.png"/><Relationship Id="rId5" Type="http://schemas.openxmlformats.org/officeDocument/2006/relationships/hyperlink" Target="https://obsproject.com/index" TargetMode="External"/><Relationship Id="rId4" Type="http://schemas.openxmlformats.org/officeDocument/2006/relationships/image" Target="../media/image23.jp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2.jp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3.jp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Shape 105"/>
          <p:cNvPicPr preferRelativeResize="0"/>
          <p:nvPr/>
        </p:nvPicPr>
        <p:blipFill rotWithShape="1">
          <a:blip r:embed="rId3">
            <a:alphaModFix/>
          </a:blip>
          <a:srcRect/>
          <a:stretch/>
        </p:blipFill>
        <p:spPr>
          <a:xfrm>
            <a:off x="0" y="285750"/>
            <a:ext cx="9144000" cy="4514849"/>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Shape 110"/>
          <p:cNvPicPr preferRelativeResize="0"/>
          <p:nvPr/>
        </p:nvPicPr>
        <p:blipFill rotWithShape="1">
          <a:blip r:embed="rId3">
            <a:alphaModFix/>
          </a:blip>
          <a:srcRect/>
          <a:stretch/>
        </p:blipFill>
        <p:spPr>
          <a:xfrm>
            <a:off x="0" y="171450"/>
            <a:ext cx="9144000" cy="4821102"/>
          </a:xfrm>
          <a:prstGeom prst="rect">
            <a:avLst/>
          </a:prstGeom>
          <a:noFill/>
          <a:ln>
            <a:noFill/>
          </a:ln>
        </p:spPr>
      </p:pic>
      <p:sp>
        <p:nvSpPr>
          <p:cNvPr id="111" name="Shape 111"/>
          <p:cNvSpPr txBox="1"/>
          <p:nvPr/>
        </p:nvSpPr>
        <p:spPr>
          <a:xfrm>
            <a:off x="228600" y="2514600"/>
            <a:ext cx="3124199" cy="807913"/>
          </a:xfrm>
          <a:prstGeom prst="rect">
            <a:avLst/>
          </a:prstGeom>
          <a:solidFill>
            <a:schemeClr val="lt1"/>
          </a:solidFill>
          <a:ln>
            <a:noFill/>
          </a:ln>
        </p:spPr>
        <p:txBody>
          <a:bodyPr lIns="91425" tIns="45700" rIns="91425" bIns="45700" anchor="t" anchorCtr="0">
            <a:noAutofit/>
          </a:bodyPr>
          <a:lstStyle/>
          <a:p>
            <a:pPr marL="0" marR="0" lvl="0" indent="0" algn="l" rtl="0">
              <a:spcBef>
                <a:spcPts val="0"/>
              </a:spcBef>
              <a:buSzPct val="25000"/>
              <a:buNone/>
            </a:pPr>
            <a:r>
              <a:rPr lang="en" sz="1600" b="0" i="0" u="none" strike="noStrike" cap="none" baseline="0">
                <a:solidFill>
                  <a:schemeClr val="dk1"/>
                </a:solidFill>
                <a:latin typeface="Calibri"/>
                <a:ea typeface="Calibri"/>
                <a:cs typeface="Calibri"/>
                <a:sym typeface="Calibri"/>
              </a:rPr>
              <a:t>SCS Academic  Advisor</a:t>
            </a:r>
          </a:p>
          <a:p>
            <a:pPr marL="285750" marR="0" lvl="0" indent="-285750" algn="l" rtl="0">
              <a:spcBef>
                <a:spcPts val="0"/>
              </a:spcBef>
              <a:buClr>
                <a:schemeClr val="dk1"/>
              </a:buClr>
              <a:buSzPct val="100000"/>
              <a:buFont typeface="Calibri"/>
              <a:buChar char="-"/>
            </a:pPr>
            <a:r>
              <a:rPr lang="en" sz="1600" b="0" i="0" u="none" strike="noStrike" cap="none" baseline="0">
                <a:solidFill>
                  <a:schemeClr val="dk1"/>
                </a:solidFill>
                <a:latin typeface="Calibri"/>
                <a:ea typeface="Calibri"/>
                <a:cs typeface="Calibri"/>
                <a:sym typeface="Calibri"/>
              </a:rPr>
              <a:t>Chair of IlliAAC</a:t>
            </a:r>
          </a:p>
          <a:p>
            <a:pPr marL="285750" marR="0" lvl="0" indent="-285750" algn="l" rtl="0">
              <a:spcBef>
                <a:spcPts val="0"/>
              </a:spcBef>
              <a:buClr>
                <a:schemeClr val="dk1"/>
              </a:buClr>
              <a:buSzPct val="100000"/>
              <a:buFont typeface="Calibri"/>
              <a:buChar char="-"/>
            </a:pPr>
            <a:r>
              <a:rPr lang="en" sz="1600" b="0" i="0" u="none" strike="noStrike" cap="none" baseline="0">
                <a:solidFill>
                  <a:schemeClr val="dk1"/>
                </a:solidFill>
                <a:latin typeface="Calibri"/>
                <a:ea typeface="Calibri"/>
                <a:cs typeface="Calibri"/>
                <a:sym typeface="Calibri"/>
              </a:rPr>
              <a:t>Advising for 8+ years</a:t>
            </a:r>
          </a:p>
          <a:p>
            <a:pPr marL="285750" marR="0" lvl="0" indent="-285750" algn="l" rtl="0">
              <a:spcBef>
                <a:spcPts val="0"/>
              </a:spcBef>
              <a:buClr>
                <a:schemeClr val="dk1"/>
              </a:buClr>
              <a:buSzPct val="100000"/>
              <a:buFont typeface="Calibri"/>
              <a:buChar char="-"/>
            </a:pPr>
            <a:r>
              <a:rPr lang="en" sz="1600" b="0" i="0" u="none" strike="noStrike" cap="none" baseline="0">
                <a:solidFill>
                  <a:schemeClr val="dk1"/>
                </a:solidFill>
                <a:latin typeface="Calibri"/>
                <a:ea typeface="Calibri"/>
                <a:cs typeface="Calibri"/>
                <a:sym typeface="Calibri"/>
              </a:rPr>
              <a:t>ILACADA and NACADA member</a:t>
            </a:r>
          </a:p>
        </p:txBody>
      </p:sp>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116" name="Shape 116"/>
          <p:cNvPicPr preferRelativeResize="0"/>
          <p:nvPr/>
        </p:nvPicPr>
        <p:blipFill rotWithShape="1">
          <a:blip r:embed="rId3">
            <a:alphaModFix/>
          </a:blip>
          <a:srcRect/>
          <a:stretch/>
        </p:blipFill>
        <p:spPr>
          <a:xfrm>
            <a:off x="0" y="57150"/>
            <a:ext cx="9752012" cy="5485209"/>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Shape 121"/>
          <p:cNvPicPr preferRelativeResize="0"/>
          <p:nvPr/>
        </p:nvPicPr>
        <p:blipFill rotWithShape="1">
          <a:blip r:embed="rId3">
            <a:alphaModFix/>
          </a:blip>
          <a:srcRect/>
          <a:stretch/>
        </p:blipFill>
        <p:spPr>
          <a:xfrm>
            <a:off x="0" y="0"/>
            <a:ext cx="9752012" cy="5485209"/>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Shape 126"/>
          <p:cNvSpPr txBox="1">
            <a:spLocks noGrp="1"/>
          </p:cNvSpPr>
          <p:nvPr>
            <p:ph type="title"/>
          </p:nvPr>
        </p:nvSpPr>
        <p:spPr>
          <a:xfrm>
            <a:off x="457200" y="61999"/>
            <a:ext cx="8229600" cy="487200"/>
          </a:xfrm>
          <a:prstGeom prst="rect">
            <a:avLst/>
          </a:prstGeom>
        </p:spPr>
        <p:txBody>
          <a:bodyPr lIns="91425" tIns="91425" rIns="91425" bIns="91425" anchor="ctr" anchorCtr="0">
            <a:noAutofit/>
          </a:bodyPr>
          <a:lstStyle/>
          <a:p>
            <a:pPr>
              <a:spcBef>
                <a:spcPts val="0"/>
              </a:spcBef>
              <a:buNone/>
            </a:pPr>
            <a:r>
              <a:rPr lang="en" sz="3000"/>
              <a:t>Rules of Social Media</a:t>
            </a:r>
          </a:p>
        </p:txBody>
      </p:sp>
      <p:pic>
        <p:nvPicPr>
          <p:cNvPr id="127" name="Shape 127"/>
          <p:cNvPicPr preferRelativeResize="0"/>
          <p:nvPr/>
        </p:nvPicPr>
        <p:blipFill>
          <a:blip r:embed="rId3">
            <a:alphaModFix/>
          </a:blip>
          <a:stretch>
            <a:fillRect/>
          </a:stretch>
        </p:blipFill>
        <p:spPr>
          <a:xfrm>
            <a:off x="2268600" y="611175"/>
            <a:ext cx="4490374" cy="4486049"/>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Shape 132"/>
          <p:cNvSpPr txBox="1">
            <a:spLocks noGrp="1"/>
          </p:cNvSpPr>
          <p:nvPr>
            <p:ph type="title"/>
          </p:nvPr>
        </p:nvSpPr>
        <p:spPr>
          <a:xfrm>
            <a:off x="85125" y="97775"/>
            <a:ext cx="9011100" cy="770999"/>
          </a:xfrm>
          <a:prstGeom prst="rect">
            <a:avLst/>
          </a:prstGeom>
        </p:spPr>
        <p:txBody>
          <a:bodyPr lIns="91425" tIns="91425" rIns="91425" bIns="91425" anchor="ctr" anchorCtr="0">
            <a:noAutofit/>
          </a:bodyPr>
          <a:lstStyle/>
          <a:p>
            <a:pPr>
              <a:spcBef>
                <a:spcPts val="0"/>
              </a:spcBef>
              <a:buNone/>
            </a:pPr>
            <a:r>
              <a:rPr lang="en" sz="2400" b="1"/>
              <a:t>Students Get Most Of Their Information Electronically</a:t>
            </a:r>
          </a:p>
        </p:txBody>
      </p:sp>
      <p:sp>
        <p:nvSpPr>
          <p:cNvPr id="133" name="Shape 133"/>
          <p:cNvSpPr txBox="1">
            <a:spLocks noGrp="1"/>
          </p:cNvSpPr>
          <p:nvPr>
            <p:ph type="body" idx="1"/>
          </p:nvPr>
        </p:nvSpPr>
        <p:spPr>
          <a:xfrm>
            <a:off x="85125" y="1824100"/>
            <a:ext cx="3673799" cy="2324099"/>
          </a:xfrm>
          <a:prstGeom prst="rect">
            <a:avLst/>
          </a:prstGeom>
        </p:spPr>
        <p:txBody>
          <a:bodyPr lIns="91425" tIns="91425" rIns="91425" bIns="91425" anchor="t" anchorCtr="0">
            <a:noAutofit/>
          </a:bodyPr>
          <a:lstStyle/>
          <a:p>
            <a:pPr marL="457200" lvl="0" indent="-342900" rtl="0">
              <a:spcBef>
                <a:spcPts val="0"/>
              </a:spcBef>
              <a:buClr>
                <a:schemeClr val="dk1"/>
              </a:buClr>
              <a:buSzPct val="100000"/>
              <a:buFont typeface="Arial"/>
              <a:buChar char="•"/>
            </a:pPr>
            <a:r>
              <a:rPr lang="en" sz="1800"/>
              <a:t>From gossip to what professors to avoid or if there are seats open in a course.</a:t>
            </a:r>
          </a:p>
          <a:p>
            <a:pPr marL="0" lvl="0" indent="0" rtl="0">
              <a:spcBef>
                <a:spcPts val="0"/>
              </a:spcBef>
              <a:buNone/>
            </a:pPr>
            <a:endParaRPr sz="1800"/>
          </a:p>
          <a:p>
            <a:pPr marL="457200" lvl="0" indent="-342900" rtl="0">
              <a:spcBef>
                <a:spcPts val="0"/>
              </a:spcBef>
              <a:buClr>
                <a:schemeClr val="dk1"/>
              </a:buClr>
              <a:buSzPct val="100000"/>
              <a:buFont typeface="Arial"/>
              <a:buChar char="•"/>
            </a:pPr>
            <a:r>
              <a:rPr lang="en" sz="1800"/>
              <a:t>Students are more likely to get this information via social media.</a:t>
            </a:r>
          </a:p>
          <a:p>
            <a:pPr marL="0" lvl="0" indent="0">
              <a:spcBef>
                <a:spcPts val="0"/>
              </a:spcBef>
              <a:buNone/>
            </a:pPr>
            <a:endParaRPr/>
          </a:p>
        </p:txBody>
      </p:sp>
      <p:pic>
        <p:nvPicPr>
          <p:cNvPr id="134" name="Shape 134"/>
          <p:cNvPicPr preferRelativeResize="0"/>
          <p:nvPr/>
        </p:nvPicPr>
        <p:blipFill>
          <a:blip r:embed="rId3">
            <a:alphaModFix/>
          </a:blip>
          <a:stretch>
            <a:fillRect/>
          </a:stretch>
        </p:blipFill>
        <p:spPr>
          <a:xfrm>
            <a:off x="3680096" y="2915550"/>
            <a:ext cx="2952903" cy="1423299"/>
          </a:xfrm>
          <a:prstGeom prst="rect">
            <a:avLst/>
          </a:prstGeom>
          <a:noFill/>
          <a:ln>
            <a:noFill/>
          </a:ln>
        </p:spPr>
      </p:pic>
      <p:pic>
        <p:nvPicPr>
          <p:cNvPr id="135" name="Shape 135"/>
          <p:cNvPicPr preferRelativeResize="0"/>
          <p:nvPr/>
        </p:nvPicPr>
        <p:blipFill>
          <a:blip r:embed="rId4">
            <a:alphaModFix/>
          </a:blip>
          <a:stretch>
            <a:fillRect/>
          </a:stretch>
        </p:blipFill>
        <p:spPr>
          <a:xfrm>
            <a:off x="5992650" y="1337275"/>
            <a:ext cx="3151350" cy="1578274"/>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fade">
                                      <p:cBhvr>
                                        <p:cTn id="7" dur="1000"/>
                                        <p:tgtEl>
                                          <p:spTgt spid="1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4"/>
                                        </p:tgtEl>
                                        <p:attrNameLst>
                                          <p:attrName>style.visibility</p:attrName>
                                        </p:attrNameLst>
                                      </p:cBhvr>
                                      <p:to>
                                        <p:strVal val="visible"/>
                                      </p:to>
                                    </p:set>
                                    <p:animEffect transition="in" filter="fade">
                                      <p:cBhvr>
                                        <p:cTn id="12" dur="10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a:off x="457200" y="205978"/>
            <a:ext cx="8229600" cy="857400"/>
          </a:xfrm>
          <a:prstGeom prst="rect">
            <a:avLst/>
          </a:prstGeom>
        </p:spPr>
        <p:txBody>
          <a:bodyPr lIns="91425" tIns="91425" rIns="91425" bIns="91425" anchor="ctr" anchorCtr="0">
            <a:noAutofit/>
          </a:bodyPr>
          <a:lstStyle/>
          <a:p>
            <a:pPr>
              <a:spcBef>
                <a:spcPts val="0"/>
              </a:spcBef>
              <a:buNone/>
            </a:pPr>
            <a:r>
              <a:rPr lang="en" sz="2400"/>
              <a:t>Tools To Help Keep The Advisor Organized</a:t>
            </a:r>
          </a:p>
        </p:txBody>
      </p:sp>
      <p:sp>
        <p:nvSpPr>
          <p:cNvPr id="141" name="Shape 141"/>
          <p:cNvSpPr txBox="1">
            <a:spLocks noGrp="1"/>
          </p:cNvSpPr>
          <p:nvPr>
            <p:ph type="body" idx="1"/>
          </p:nvPr>
        </p:nvSpPr>
        <p:spPr>
          <a:xfrm>
            <a:off x="457200" y="1200150"/>
            <a:ext cx="8229600" cy="3394500"/>
          </a:xfrm>
          <a:prstGeom prst="rect">
            <a:avLst/>
          </a:prstGeom>
        </p:spPr>
        <p:txBody>
          <a:bodyPr lIns="91425" tIns="91425" rIns="91425" bIns="91425" anchor="t" anchorCtr="0">
            <a:noAutofit/>
          </a:bodyPr>
          <a:lstStyle/>
          <a:p>
            <a:pPr rtl="0">
              <a:spcBef>
                <a:spcPts val="0"/>
              </a:spcBef>
              <a:buNone/>
            </a:pPr>
            <a:r>
              <a:rPr lang="en"/>
              <a:t>PushBullet</a:t>
            </a:r>
          </a:p>
          <a:p>
            <a:pPr marL="457200" lvl="0" indent="-317500" rtl="0">
              <a:spcBef>
                <a:spcPts val="0"/>
              </a:spcBef>
              <a:buClr>
                <a:schemeClr val="dk1"/>
              </a:buClr>
              <a:buSzPct val="100000"/>
              <a:buFont typeface="Arial"/>
              <a:buChar char="-"/>
            </a:pPr>
            <a:r>
              <a:rPr lang="en"/>
              <a:t> </a:t>
            </a:r>
            <a:r>
              <a:rPr lang="en" u="sng">
                <a:solidFill>
                  <a:schemeClr val="hlink"/>
                </a:solidFill>
                <a:hlinkClick r:id="rId3"/>
              </a:rPr>
              <a:t>www.pushbullet.com</a:t>
            </a:r>
          </a:p>
          <a:p>
            <a:pPr marL="457200" lvl="0" indent="-317500" rtl="0">
              <a:spcBef>
                <a:spcPts val="0"/>
              </a:spcBef>
              <a:buClr>
                <a:schemeClr val="dk1"/>
              </a:buClr>
              <a:buSzPct val="100000"/>
              <a:buFont typeface="Arial"/>
              <a:buChar char="-"/>
            </a:pPr>
            <a:r>
              <a:rPr lang="en"/>
              <a:t>Connects through your Google account and any linked devices.  </a:t>
            </a:r>
          </a:p>
          <a:p>
            <a:pPr marL="457200" lvl="0" indent="-317500" rtl="0">
              <a:spcBef>
                <a:spcPts val="0"/>
              </a:spcBef>
              <a:buClr>
                <a:schemeClr val="dk1"/>
              </a:buClr>
              <a:buSzPct val="100000"/>
              <a:buFont typeface="Arial"/>
              <a:buChar char="-"/>
            </a:pPr>
            <a:r>
              <a:rPr lang="en"/>
              <a:t>Get your mobile notifications sent to your computer when working and respond as well.</a:t>
            </a:r>
          </a:p>
          <a:p>
            <a:pPr marL="457200" lvl="0" indent="-317500">
              <a:spcBef>
                <a:spcPts val="0"/>
              </a:spcBef>
              <a:buClr>
                <a:schemeClr val="dk1"/>
              </a:buClr>
              <a:buSzPct val="100000"/>
              <a:buFont typeface="Arial"/>
              <a:buChar char="-"/>
            </a:pPr>
            <a:r>
              <a:rPr lang="en"/>
              <a:t>Find an interesting article on the way to work?  Push it to your computer and read it when you get to the office.</a:t>
            </a:r>
          </a:p>
        </p:txBody>
      </p:sp>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GPA Calculator Tools</a:t>
            </a:r>
            <a:endParaRPr lang="en-US" sz="4000" dirty="0"/>
          </a:p>
        </p:txBody>
      </p:sp>
      <p:sp>
        <p:nvSpPr>
          <p:cNvPr id="3" name="Text Placeholder 2"/>
          <p:cNvSpPr>
            <a:spLocks noGrp="1"/>
          </p:cNvSpPr>
          <p:nvPr>
            <p:ph type="body" idx="1"/>
          </p:nvPr>
        </p:nvSpPr>
        <p:spPr>
          <a:xfrm>
            <a:off x="3200400" y="1200150"/>
            <a:ext cx="5486400" cy="3394472"/>
          </a:xfrm>
        </p:spPr>
        <p:txBody>
          <a:bodyPr/>
          <a:lstStyle/>
          <a:p>
            <a:pPr marL="68580" indent="0">
              <a:buNone/>
            </a:pPr>
            <a:endParaRPr lang="en-US" b="1" dirty="0">
              <a:solidFill>
                <a:schemeClr val="tx1"/>
              </a:solidFill>
            </a:endParaRPr>
          </a:p>
          <a:p>
            <a:pPr marL="635000" lvl="1" indent="0">
              <a:buNone/>
            </a:pPr>
            <a:r>
              <a:rPr lang="en-US" sz="3200" b="1" dirty="0">
                <a:solidFill>
                  <a:schemeClr val="tx1"/>
                </a:solidFill>
                <a:hlinkClick r:id="rId2"/>
              </a:rPr>
              <a:t>Improvement Calculator </a:t>
            </a:r>
            <a:r>
              <a:rPr lang="en-US" sz="3200" b="1" dirty="0">
                <a:solidFill>
                  <a:schemeClr val="tx1"/>
                </a:solidFill>
              </a:rPr>
              <a:t>or </a:t>
            </a:r>
            <a:r>
              <a:rPr lang="en-US" sz="3200" b="1" dirty="0" smtClean="0">
                <a:solidFill>
                  <a:schemeClr val="tx1"/>
                </a:solidFill>
              </a:rPr>
              <a:t>website </a:t>
            </a:r>
            <a:r>
              <a:rPr lang="en-US" sz="3200" b="1" dirty="0">
                <a:solidFill>
                  <a:schemeClr val="tx1"/>
                </a:solidFill>
              </a:rPr>
              <a:t>of truth!</a:t>
            </a:r>
          </a:p>
          <a:p>
            <a:pPr marL="635000" lvl="1" indent="0">
              <a:buNone/>
            </a:pPr>
            <a:r>
              <a:rPr lang="en-US" sz="3200" b="1" dirty="0">
                <a:solidFill>
                  <a:schemeClr val="tx1"/>
                </a:solidFill>
                <a:hlinkClick r:id="rId3"/>
              </a:rPr>
              <a:t>Grade Replacement Calculator</a:t>
            </a:r>
            <a:r>
              <a:rPr lang="en-US" sz="3200" b="1" dirty="0">
                <a:solidFill>
                  <a:schemeClr val="tx1"/>
                </a:solidFill>
              </a:rPr>
              <a:t> </a:t>
            </a:r>
            <a:endParaRPr lang="en-US" sz="3200" b="1" dirty="0" smtClean="0">
              <a:solidFill>
                <a:schemeClr val="tx1"/>
              </a:solidFill>
            </a:endParaRPr>
          </a:p>
          <a:p>
            <a:pPr marL="635000" lvl="1" indent="0">
              <a:buNone/>
            </a:pPr>
            <a:r>
              <a:rPr lang="en-US" sz="3200" b="1" dirty="0" smtClean="0">
                <a:solidFill>
                  <a:schemeClr val="tx1"/>
                </a:solidFill>
              </a:rPr>
              <a:t>There </a:t>
            </a:r>
            <a:r>
              <a:rPr lang="en-US" sz="3200" b="1" dirty="0">
                <a:solidFill>
                  <a:schemeClr val="tx1"/>
                </a:solidFill>
              </a:rPr>
              <a:t>is a 2</a:t>
            </a:r>
            <a:r>
              <a:rPr lang="en-US" sz="3200" b="1" baseline="30000" dirty="0">
                <a:solidFill>
                  <a:schemeClr val="tx1"/>
                </a:solidFill>
              </a:rPr>
              <a:t>nd</a:t>
            </a:r>
            <a:r>
              <a:rPr lang="en-US" sz="3200" b="1" dirty="0">
                <a:solidFill>
                  <a:schemeClr val="tx1"/>
                </a:solidFill>
              </a:rPr>
              <a:t> chance!</a:t>
            </a:r>
          </a:p>
          <a:p>
            <a:pPr marL="635000" lvl="1" indent="0">
              <a:buNone/>
            </a:pPr>
            <a:endParaRPr lang="en-US" b="1" dirty="0" smtClean="0">
              <a:solidFill>
                <a:schemeClr val="tx1"/>
              </a:solidFill>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1276350"/>
            <a:ext cx="2143125" cy="2143125"/>
          </a:xfrm>
          <a:prstGeom prst="rect">
            <a:avLst/>
          </a:prstGeom>
        </p:spPr>
      </p:pic>
    </p:spTree>
    <p:extLst>
      <p:ext uri="{BB962C8B-B14F-4D97-AF65-F5344CB8AC3E}">
        <p14:creationId xmlns:p14="http://schemas.microsoft.com/office/powerpoint/2010/main" val="31809353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457200" y="205978"/>
            <a:ext cx="8229600" cy="857400"/>
          </a:xfrm>
          <a:prstGeom prst="rect">
            <a:avLst/>
          </a:prstGeom>
        </p:spPr>
        <p:txBody>
          <a:bodyPr lIns="91425" tIns="91425" rIns="91425" bIns="91425" anchor="ctr" anchorCtr="0">
            <a:noAutofit/>
          </a:bodyPr>
          <a:lstStyle/>
          <a:p>
            <a:pPr>
              <a:spcBef>
                <a:spcPts val="0"/>
              </a:spcBef>
              <a:buNone/>
            </a:pPr>
            <a:r>
              <a:rPr lang="en" sz="4800" dirty="0"/>
              <a:t>Advising with Video</a:t>
            </a:r>
          </a:p>
        </p:txBody>
      </p:sp>
      <p:sp>
        <p:nvSpPr>
          <p:cNvPr id="147" name="Shape 147"/>
          <p:cNvSpPr txBox="1">
            <a:spLocks noGrp="1"/>
          </p:cNvSpPr>
          <p:nvPr>
            <p:ph type="body" idx="1"/>
          </p:nvPr>
        </p:nvSpPr>
        <p:spPr>
          <a:xfrm>
            <a:off x="457200" y="1200150"/>
            <a:ext cx="8229600" cy="3394500"/>
          </a:xfrm>
          <a:prstGeom prst="rect">
            <a:avLst/>
          </a:prstGeom>
        </p:spPr>
        <p:txBody>
          <a:bodyPr lIns="91425" tIns="91425" rIns="91425" bIns="91425" anchor="t" anchorCtr="0">
            <a:noAutofit/>
          </a:bodyPr>
          <a:lstStyle/>
          <a:p>
            <a:pPr>
              <a:spcBef>
                <a:spcPts val="0"/>
              </a:spcBef>
              <a:buNone/>
            </a:pPr>
            <a:r>
              <a:rPr lang="en-US" dirty="0" smtClean="0"/>
              <a:t> </a:t>
            </a:r>
            <a:endParaRPr dirty="0"/>
          </a:p>
        </p:txBody>
      </p:sp>
      <p:pic>
        <p:nvPicPr>
          <p:cNvPr id="1026" name="Picture 2" descr="C:\Users\advisingpc\Downloads\advising photos\youtub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2611438"/>
            <a:ext cx="1438275" cy="8858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visingpc\Downloads\advising photos\instagra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188" y="3497263"/>
            <a:ext cx="15240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visingpc\Downloads\advising photos\tumbl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4132262"/>
            <a:ext cx="1524000" cy="3905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visingpc\Downloads\advising photos\linkedi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1276350"/>
            <a:ext cx="1524000" cy="3619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advisingpc\Downloads\advising photos\pintres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22825" y="1268788"/>
            <a:ext cx="1524000" cy="100965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advisingpc\Downloads\advising photos\facebook.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40175" y="3802063"/>
            <a:ext cx="1524000" cy="5619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advisingpc\Downloads\advising photos\twitter.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73488" y="1047750"/>
            <a:ext cx="1524000" cy="139065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advisingpc\Downloads\advising photos\vineapp.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2000" y="2114550"/>
            <a:ext cx="1524000" cy="8477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09550"/>
            <a:ext cx="8229600" cy="857250"/>
          </a:xfrm>
        </p:spPr>
        <p:txBody>
          <a:bodyPr/>
          <a:lstStyle/>
          <a:p>
            <a:r>
              <a:rPr lang="en-US" sz="4000" dirty="0" smtClean="0"/>
              <a:t> Audio Editing Tools</a:t>
            </a:r>
            <a:endParaRPr lang="en-US" sz="4000" dirty="0"/>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4019550"/>
            <a:ext cx="1924050" cy="762000"/>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0800" y="1047750"/>
            <a:ext cx="4662487" cy="3492365"/>
          </a:xfrm>
          <a:prstGeom prst="rect">
            <a:avLst/>
          </a:prstGeom>
        </p:spPr>
      </p:pic>
    </p:spTree>
    <p:extLst>
      <p:ext uri="{BB962C8B-B14F-4D97-AF65-F5344CB8AC3E}">
        <p14:creationId xmlns:p14="http://schemas.microsoft.com/office/powerpoint/2010/main" val="23285901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smtClean="0"/>
              <a:t>InfoGraphic</a:t>
            </a:r>
            <a:r>
              <a:rPr lang="en-US" sz="4000" dirty="0" smtClean="0"/>
              <a:t> Editing Tools</a:t>
            </a:r>
            <a:endParaRPr lang="en-US" sz="4000" dirty="0"/>
          </a:p>
        </p:txBody>
      </p:sp>
      <p:sp>
        <p:nvSpPr>
          <p:cNvPr id="7" name="TextBox 6"/>
          <p:cNvSpPr txBox="1"/>
          <p:nvPr/>
        </p:nvSpPr>
        <p:spPr>
          <a:xfrm>
            <a:off x="1981200" y="4362560"/>
            <a:ext cx="5867400" cy="307777"/>
          </a:xfrm>
          <a:prstGeom prst="rect">
            <a:avLst/>
          </a:prstGeom>
          <a:noFill/>
        </p:spPr>
        <p:txBody>
          <a:bodyPr wrap="square" rtlCol="0">
            <a:spAutoFit/>
          </a:bodyPr>
          <a:lstStyle/>
          <a:p>
            <a:r>
              <a:rPr lang="en-US" u="sng" dirty="0">
                <a:hlinkClick r:id="rId2"/>
              </a:rPr>
              <a:t>https://www.canva.com/create/infographics/</a:t>
            </a:r>
            <a:r>
              <a:rPr lang="en-US" dirty="0"/>
              <a:t>  ; easy to make infographics</a:t>
            </a: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3867150"/>
            <a:ext cx="956620" cy="95662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6999" y="963706"/>
            <a:ext cx="3977469" cy="3357451"/>
          </a:xfrm>
          <a:prstGeom prst="rect">
            <a:avLst/>
          </a:prstGeom>
        </p:spPr>
      </p:pic>
    </p:spTree>
    <p:extLst>
      <p:ext uri="{BB962C8B-B14F-4D97-AF65-F5344CB8AC3E}">
        <p14:creationId xmlns:p14="http://schemas.microsoft.com/office/powerpoint/2010/main" val="14454323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Graphics Editing </a:t>
            </a:r>
            <a:r>
              <a:rPr lang="en-US" sz="3600" dirty="0"/>
              <a:t>Tools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1064100"/>
            <a:ext cx="5210175" cy="3838030"/>
          </a:xfrm>
          <a:prstGeom prst="rect">
            <a:avLst/>
          </a:prstGeom>
        </p:spPr>
      </p:pic>
    </p:spTree>
    <p:extLst>
      <p:ext uri="{BB962C8B-B14F-4D97-AF65-F5344CB8AC3E}">
        <p14:creationId xmlns:p14="http://schemas.microsoft.com/office/powerpoint/2010/main" val="6828172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Shape 152"/>
          <p:cNvSpPr txBox="1">
            <a:spLocks noGrp="1"/>
          </p:cNvSpPr>
          <p:nvPr>
            <p:ph type="title"/>
          </p:nvPr>
        </p:nvSpPr>
        <p:spPr>
          <a:xfrm>
            <a:off x="457200" y="205978"/>
            <a:ext cx="8229600" cy="857400"/>
          </a:xfrm>
          <a:prstGeom prst="rect">
            <a:avLst/>
          </a:prstGeom>
        </p:spPr>
        <p:txBody>
          <a:bodyPr lIns="91425" tIns="91425" rIns="91425" bIns="91425" anchor="ctr" anchorCtr="0">
            <a:noAutofit/>
          </a:bodyPr>
          <a:lstStyle/>
          <a:p>
            <a:pPr>
              <a:spcBef>
                <a:spcPts val="0"/>
              </a:spcBef>
              <a:buNone/>
            </a:pPr>
            <a:r>
              <a:rPr lang="en" sz="4000" dirty="0"/>
              <a:t>Tools to Create Videos</a:t>
            </a:r>
          </a:p>
        </p:txBody>
      </p:sp>
      <p:sp>
        <p:nvSpPr>
          <p:cNvPr id="153" name="Shape 153"/>
          <p:cNvSpPr txBox="1">
            <a:spLocks noGrp="1"/>
          </p:cNvSpPr>
          <p:nvPr>
            <p:ph type="body" idx="1"/>
          </p:nvPr>
        </p:nvSpPr>
        <p:spPr>
          <a:xfrm>
            <a:off x="457200" y="1200150"/>
            <a:ext cx="8229600" cy="3394500"/>
          </a:xfrm>
          <a:prstGeom prst="rect">
            <a:avLst/>
          </a:prstGeom>
        </p:spPr>
        <p:txBody>
          <a:bodyPr lIns="91425" tIns="91425" rIns="91425" bIns="91425" anchor="t" anchorCtr="0">
            <a:noAutofit/>
          </a:bodyPr>
          <a:lstStyle/>
          <a:p>
            <a:pPr marL="0" lvl="0" indent="0" eaLnBrk="0" fontAlgn="base" hangingPunct="0">
              <a:spcBef>
                <a:spcPct val="0"/>
              </a:spcBef>
              <a:spcAft>
                <a:spcPct val="0"/>
              </a:spcAft>
              <a:buClrTx/>
              <a:buNone/>
            </a:pPr>
            <a:r>
              <a:rPr lang="en-US" dirty="0" smtClean="0"/>
              <a:t>                </a:t>
            </a:r>
            <a:r>
              <a:rPr lang="en-US" altLang="en-US" sz="1800" b="1" dirty="0" smtClean="0">
                <a:solidFill>
                  <a:schemeClr val="tx1"/>
                </a:solidFill>
                <a:latin typeface="Arial" charset="0"/>
                <a:cs typeface="Arial" charset="0"/>
              </a:rPr>
              <a:t>Open Broadcaster Software</a:t>
            </a:r>
          </a:p>
          <a:p>
            <a:pPr marL="0" lvl="0" indent="0" eaLnBrk="0" fontAlgn="base" hangingPunct="0">
              <a:spcBef>
                <a:spcPct val="0"/>
              </a:spcBef>
              <a:spcAft>
                <a:spcPct val="0"/>
              </a:spcAft>
              <a:buClrTx/>
              <a:buNone/>
            </a:pPr>
            <a:r>
              <a:rPr lang="en-US" altLang="en-US" sz="700" dirty="0" smtClean="0">
                <a:solidFill>
                  <a:schemeClr val="tx1"/>
                </a:solidFill>
                <a:latin typeface="Arial" charset="0"/>
                <a:cs typeface="Arial" charset="0"/>
              </a:rPr>
              <a:t>                                 Free, open source software for live streaming and recording</a:t>
            </a:r>
            <a:endParaRPr lang="en-US" altLang="en-US" sz="3600" dirty="0" smtClean="0">
              <a:solidFill>
                <a:schemeClr val="tx1"/>
              </a:solidFill>
              <a:latin typeface="Arial" charset="0"/>
              <a:cs typeface="Arial" charset="0"/>
            </a:endParaRPr>
          </a:p>
          <a:p>
            <a:pPr>
              <a:spcBef>
                <a:spcPts val="0"/>
              </a:spcBef>
              <a:buNone/>
            </a:pPr>
            <a:endParaRPr sz="2000" dirty="0"/>
          </a:p>
        </p:txBody>
      </p:sp>
      <p:pic>
        <p:nvPicPr>
          <p:cNvPr id="154" name="Shape 154"/>
          <p:cNvPicPr preferRelativeResize="0"/>
          <p:nvPr/>
        </p:nvPicPr>
        <p:blipFill>
          <a:blip r:embed="rId3">
            <a:alphaModFix/>
          </a:blip>
          <a:stretch>
            <a:fillRect/>
          </a:stretch>
        </p:blipFill>
        <p:spPr>
          <a:xfrm>
            <a:off x="613800" y="2343150"/>
            <a:ext cx="2609850" cy="457200"/>
          </a:xfrm>
          <a:prstGeom prst="rect">
            <a:avLst/>
          </a:prstGeom>
          <a:noFill/>
          <a:ln>
            <a:noFill/>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 y="3181350"/>
            <a:ext cx="1524000" cy="323850"/>
          </a:xfrm>
          <a:prstGeom prst="rect">
            <a:avLst/>
          </a:prstGeom>
        </p:spPr>
      </p:pic>
      <p:sp>
        <p:nvSpPr>
          <p:cNvPr id="3" name="Rectangle 1"/>
          <p:cNvSpPr>
            <a:spLocks noChangeArrowheads="1"/>
          </p:cNvSpPr>
          <p:nvPr/>
        </p:nvSpPr>
        <p:spPr bwMode="auto">
          <a:xfrm>
            <a:off x="0" y="-523220"/>
            <a:ext cx="9144000"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charset="0"/>
                <a:cs typeface="Arial" charset="0"/>
                <a:hlinkClick r:id="rId5"/>
              </a:rPr>
              <a:t>  </a:t>
            </a:r>
            <a:r>
              <a:rPr kumimoji="0" lang="en-US" altLang="en-US" sz="4800" b="0" i="0" u="none" strike="noStrike" cap="none" normalizeH="0" baseline="0" dirty="0" smtClean="0">
                <a:ln>
                  <a:noFill/>
                </a:ln>
                <a:solidFill>
                  <a:schemeClr val="tx1"/>
                </a:solidFill>
                <a:effectLst/>
                <a:latin typeface="Arial" charset="0"/>
                <a:cs typeface="Arial" charset="0"/>
              </a:rPr>
              <a:t> </a:t>
            </a:r>
            <a:r>
              <a:rPr kumimoji="0" lang="en-US" altLang="en-US" sz="1800" b="0" i="0" u="none" strike="noStrike" cap="none" normalizeH="0" baseline="0" dirty="0" smtClean="0">
                <a:ln>
                  <a:noFill/>
                </a:ln>
                <a:solidFill>
                  <a:schemeClr val="tx1"/>
                </a:solidFill>
                <a:effectLst/>
                <a:latin typeface="Arial" charset="0"/>
                <a:cs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1" i="0" u="none" strike="noStrike" cap="none" normalizeH="0" baseline="0" dirty="0" smtClean="0">
              <a:ln>
                <a:noFill/>
              </a:ln>
              <a:solidFill>
                <a:schemeClr val="tx1"/>
              </a:solidFill>
              <a:effectLst/>
              <a:latin typeface="Arial" charset="0"/>
              <a:cs typeface="Arial" charset="0"/>
            </a:endParaRPr>
          </a:p>
        </p:txBody>
      </p:sp>
      <p:pic>
        <p:nvPicPr>
          <p:cNvPr id="2050" name="Picture 2" descr="OBS Logo">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1216575"/>
            <a:ext cx="7620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86200" y="3545775"/>
            <a:ext cx="2150423" cy="1009650"/>
          </a:xfrm>
          <a:prstGeom prst="rect">
            <a:avLst/>
          </a:prstGeom>
        </p:spPr>
      </p:pic>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10400" y="2463800"/>
            <a:ext cx="1312809" cy="2336800"/>
          </a:xfrm>
          <a:prstGeom prst="rect">
            <a:avLst/>
          </a:prstGeom>
        </p:spPr>
      </p:pic>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t>Video Creation Suggestions</a:t>
            </a:r>
            <a:endParaRPr lang="en-US" sz="4800" dirty="0"/>
          </a:p>
        </p:txBody>
      </p:sp>
      <p:sp>
        <p:nvSpPr>
          <p:cNvPr id="3" name="Text Placeholder 2"/>
          <p:cNvSpPr>
            <a:spLocks noGrp="1"/>
          </p:cNvSpPr>
          <p:nvPr>
            <p:ph type="body" idx="1"/>
          </p:nvPr>
        </p:nvSpPr>
        <p:spPr>
          <a:xfrm>
            <a:off x="457200" y="1200150"/>
            <a:ext cx="8229600" cy="381000"/>
          </a:xfrm>
        </p:spPr>
        <p:txBody>
          <a:bodyPr/>
          <a:lstStyle/>
          <a:p>
            <a:pPr marL="203200" indent="0" algn="ctr">
              <a:buNone/>
            </a:pPr>
            <a:r>
              <a:rPr lang="en-US" sz="2400" dirty="0"/>
              <a:t>BEFORE YOU START REMEMBER: </a:t>
            </a:r>
          </a:p>
          <a:p>
            <a:pPr marL="203200" indent="0">
              <a:buNone/>
            </a:pP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1733550"/>
            <a:ext cx="634921" cy="622222"/>
          </a:xfrm>
          <a:prstGeom prst="rect">
            <a:avLst/>
          </a:prstGeom>
        </p:spPr>
      </p:pic>
      <p:sp>
        <p:nvSpPr>
          <p:cNvPr id="6" name="TextBox 5"/>
          <p:cNvSpPr txBox="1"/>
          <p:nvPr/>
        </p:nvSpPr>
        <p:spPr>
          <a:xfrm>
            <a:off x="3048000" y="1783051"/>
            <a:ext cx="3048000" cy="584775"/>
          </a:xfrm>
          <a:prstGeom prst="rect">
            <a:avLst/>
          </a:prstGeom>
          <a:noFill/>
        </p:spPr>
        <p:txBody>
          <a:bodyPr wrap="square" rtlCol="0">
            <a:spAutoFit/>
          </a:bodyPr>
          <a:lstStyle/>
          <a:p>
            <a:pPr marL="203200"/>
            <a:r>
              <a:rPr lang="en-US" sz="3200" dirty="0" smtClean="0"/>
              <a:t>Write Script </a:t>
            </a:r>
            <a:endParaRPr lang="en-US" sz="320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400" y="2571750"/>
            <a:ext cx="698413" cy="66031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5653" y="3409950"/>
            <a:ext cx="698413" cy="723810"/>
          </a:xfrm>
          <a:prstGeom prst="rect">
            <a:avLst/>
          </a:prstGeom>
        </p:spPr>
      </p:pic>
      <p:sp>
        <p:nvSpPr>
          <p:cNvPr id="9" name="TextBox 8"/>
          <p:cNvSpPr txBox="1"/>
          <p:nvPr/>
        </p:nvSpPr>
        <p:spPr>
          <a:xfrm>
            <a:off x="2971800" y="2640299"/>
            <a:ext cx="3962400" cy="584775"/>
          </a:xfrm>
          <a:prstGeom prst="rect">
            <a:avLst/>
          </a:prstGeom>
          <a:noFill/>
        </p:spPr>
        <p:txBody>
          <a:bodyPr wrap="square" rtlCol="0">
            <a:spAutoFit/>
          </a:bodyPr>
          <a:lstStyle/>
          <a:p>
            <a:pPr marL="203200"/>
            <a:r>
              <a:rPr lang="en-US" sz="3200" dirty="0" smtClean="0"/>
              <a:t>Record Voiceover </a:t>
            </a:r>
            <a:endParaRPr lang="en-US" sz="3200" dirty="0"/>
          </a:p>
        </p:txBody>
      </p:sp>
      <p:sp>
        <p:nvSpPr>
          <p:cNvPr id="11" name="TextBox 10"/>
          <p:cNvSpPr txBox="1"/>
          <p:nvPr/>
        </p:nvSpPr>
        <p:spPr>
          <a:xfrm>
            <a:off x="3276600" y="3487429"/>
            <a:ext cx="3505200" cy="646331"/>
          </a:xfrm>
          <a:prstGeom prst="rect">
            <a:avLst/>
          </a:prstGeom>
          <a:noFill/>
        </p:spPr>
        <p:txBody>
          <a:bodyPr wrap="square" rtlCol="0">
            <a:spAutoFit/>
          </a:bodyPr>
          <a:lstStyle/>
          <a:p>
            <a:r>
              <a:rPr lang="en-US" sz="3600" dirty="0" smtClean="0"/>
              <a:t>Add Visuals </a:t>
            </a:r>
            <a:endParaRPr lang="en-US" sz="3600" dirty="0"/>
          </a:p>
        </p:txBody>
      </p:sp>
      <p:sp>
        <p:nvSpPr>
          <p:cNvPr id="13" name="TextBox 12"/>
          <p:cNvSpPr txBox="1"/>
          <p:nvPr/>
        </p:nvSpPr>
        <p:spPr>
          <a:xfrm>
            <a:off x="228600" y="4248150"/>
            <a:ext cx="8686800" cy="461665"/>
          </a:xfrm>
          <a:prstGeom prst="rect">
            <a:avLst/>
          </a:prstGeom>
          <a:noFill/>
        </p:spPr>
        <p:txBody>
          <a:bodyPr wrap="square" rtlCol="0">
            <a:spAutoFit/>
          </a:bodyPr>
          <a:lstStyle/>
          <a:p>
            <a:r>
              <a:rPr lang="en-US" sz="2400" dirty="0" smtClean="0"/>
              <a:t>Keep under 5 Minutes unless your name is Jerry Seinfeld!</a:t>
            </a:r>
            <a:endParaRPr lang="en-US" sz="2400" dirty="0"/>
          </a:p>
        </p:txBody>
      </p:sp>
    </p:spTree>
    <p:extLst>
      <p:ext uri="{BB962C8B-B14F-4D97-AF65-F5344CB8AC3E}">
        <p14:creationId xmlns:p14="http://schemas.microsoft.com/office/powerpoint/2010/main" val="21490265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         Example</a:t>
            </a:r>
            <a:endParaRPr lang="en-US" sz="2000" dirty="0"/>
          </a:p>
        </p:txBody>
      </p:sp>
      <p:pic>
        <p:nvPicPr>
          <p:cNvPr id="4" name="Mission Impossible Advising Period - Student.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19200" y="857250"/>
            <a:ext cx="7112000" cy="40005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1600" y="363720"/>
            <a:ext cx="2783840" cy="487680"/>
          </a:xfrm>
          <a:prstGeom prst="rect">
            <a:avLst/>
          </a:prstGeom>
        </p:spPr>
      </p:pic>
    </p:spTree>
    <p:extLst>
      <p:ext uri="{BB962C8B-B14F-4D97-AF65-F5344CB8AC3E}">
        <p14:creationId xmlns:p14="http://schemas.microsoft.com/office/powerpoint/2010/main" val="9377400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pic>
        <p:nvPicPr>
          <p:cNvPr id="4" name="usfvideo.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62000" y="819150"/>
            <a:ext cx="7391400" cy="4157663"/>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90800" y="438150"/>
            <a:ext cx="1524000" cy="323850"/>
          </a:xfrm>
          <a:prstGeom prst="rect">
            <a:avLst/>
          </a:prstGeom>
        </p:spPr>
      </p:pic>
    </p:spTree>
    <p:extLst>
      <p:ext uri="{BB962C8B-B14F-4D97-AF65-F5344CB8AC3E}">
        <p14:creationId xmlns:p14="http://schemas.microsoft.com/office/powerpoint/2010/main" val="11453829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Broadcast Software</a:t>
            </a:r>
            <a:endParaRPr lang="en-US" dirty="0"/>
          </a:p>
        </p:txBody>
      </p:sp>
      <p:pic>
        <p:nvPicPr>
          <p:cNvPr id="4" name="arifvideo.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47800" y="819150"/>
            <a:ext cx="6400800" cy="4000500"/>
          </a:xfrm>
          <a:prstGeom prst="rect">
            <a:avLst/>
          </a:prstGeom>
        </p:spPr>
      </p:pic>
    </p:spTree>
    <p:extLst>
      <p:ext uri="{BB962C8B-B14F-4D97-AF65-F5344CB8AC3E}">
        <p14:creationId xmlns:p14="http://schemas.microsoft.com/office/powerpoint/2010/main" val="21696448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ICC Advising Video.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12247712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theme/theme1.xml><?xml version="1.0" encoding="utf-8"?>
<a:theme xmlns:a="http://schemas.openxmlformats.org/drawingml/2006/main" name="simple-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430</TotalTime>
  <Words>365</Words>
  <Application>Microsoft Office PowerPoint</Application>
  <PresentationFormat>On-screen Show (16:9)</PresentationFormat>
  <Paragraphs>45</Paragraphs>
  <Slides>18</Slides>
  <Notes>9</Notes>
  <HiddenSlides>0</HiddenSlides>
  <MMClips>4</MMClips>
  <ScaleCrop>false</ScaleCrop>
  <HeadingPairs>
    <vt:vector size="4" baseType="variant">
      <vt:variant>
        <vt:lpstr>Theme</vt:lpstr>
      </vt:variant>
      <vt:variant>
        <vt:i4>2</vt:i4>
      </vt:variant>
      <vt:variant>
        <vt:lpstr>Slide Titles</vt:lpstr>
      </vt:variant>
      <vt:variant>
        <vt:i4>18</vt:i4>
      </vt:variant>
    </vt:vector>
  </HeadingPairs>
  <TitlesOfParts>
    <vt:vector size="20" baseType="lpstr">
      <vt:lpstr>simple-light</vt:lpstr>
      <vt:lpstr>Office Theme</vt:lpstr>
      <vt:lpstr>PowerPoint Presentation</vt:lpstr>
      <vt:lpstr>PowerPoint Presentation</vt:lpstr>
      <vt:lpstr>PowerPoint Presentation</vt:lpstr>
      <vt:lpstr>PowerPoint Presentation</vt:lpstr>
      <vt:lpstr>Rules of Social Media</vt:lpstr>
      <vt:lpstr>Students Get Most Of Their Information Electronically</vt:lpstr>
      <vt:lpstr>Tools To Help Keep The Advisor Organized</vt:lpstr>
      <vt:lpstr>GPA Calculator Tools</vt:lpstr>
      <vt:lpstr>Advising with Video</vt:lpstr>
      <vt:lpstr> Audio Editing Tools</vt:lpstr>
      <vt:lpstr>InfoGraphic Editing Tools</vt:lpstr>
      <vt:lpstr>Graphics Editing Tools</vt:lpstr>
      <vt:lpstr>Tools to Create Videos</vt:lpstr>
      <vt:lpstr>Video Creation Suggestions</vt:lpstr>
      <vt:lpstr>         Example</vt:lpstr>
      <vt:lpstr>Example</vt:lpstr>
      <vt:lpstr>Open Broadcast Software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advisingpc</dc:creator>
  <cp:lastModifiedBy>advisingpc</cp:lastModifiedBy>
  <cp:revision>19</cp:revision>
  <dcterms:modified xsi:type="dcterms:W3CDTF">2015-05-21T20:55:01Z</dcterms:modified>
</cp:coreProperties>
</file>