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autoCompressPictures="0">
  <p:sldMasterIdLst>
    <p:sldMasterId id="2147483661" r:id="rId4"/>
  </p:sldMasterIdLst>
  <p:notesMasterIdLst>
    <p:notesMasterId r:id="rId44"/>
  </p:notesMasterIdLst>
  <p:sldIdLst>
    <p:sldId id="256" r:id="rId5"/>
    <p:sldId id="258" r:id="rId6"/>
    <p:sldId id="296" r:id="rId7"/>
    <p:sldId id="266" r:id="rId8"/>
    <p:sldId id="270" r:id="rId9"/>
    <p:sldId id="271" r:id="rId10"/>
    <p:sldId id="315" r:id="rId11"/>
    <p:sldId id="314" r:id="rId12"/>
    <p:sldId id="312" r:id="rId13"/>
    <p:sldId id="259" r:id="rId14"/>
    <p:sldId id="298" r:id="rId15"/>
    <p:sldId id="299" r:id="rId16"/>
    <p:sldId id="300" r:id="rId17"/>
    <p:sldId id="301" r:id="rId18"/>
    <p:sldId id="302" r:id="rId19"/>
    <p:sldId id="303" r:id="rId20"/>
    <p:sldId id="304" r:id="rId21"/>
    <p:sldId id="305" r:id="rId22"/>
    <p:sldId id="306" r:id="rId23"/>
    <p:sldId id="272" r:id="rId24"/>
    <p:sldId id="311" r:id="rId25"/>
    <p:sldId id="310" r:id="rId26"/>
    <p:sldId id="308" r:id="rId27"/>
    <p:sldId id="275" r:id="rId28"/>
    <p:sldId id="309" r:id="rId29"/>
    <p:sldId id="277" r:id="rId30"/>
    <p:sldId id="316" r:id="rId31"/>
    <p:sldId id="276" r:id="rId32"/>
    <p:sldId id="262" r:id="rId33"/>
    <p:sldId id="263" r:id="rId34"/>
    <p:sldId id="261" r:id="rId35"/>
    <p:sldId id="318" r:id="rId36"/>
    <p:sldId id="265" r:id="rId37"/>
    <p:sldId id="313" r:id="rId38"/>
    <p:sldId id="317" r:id="rId39"/>
    <p:sldId id="278" r:id="rId40"/>
    <p:sldId id="279" r:id="rId41"/>
    <p:sldId id="319" r:id="rId42"/>
    <p:sldId id="280" r:id="rId43"/>
  </p:sldIdLst>
  <p:sldSz cx="9144000" cy="5143500" type="screen16x9"/>
  <p:notesSz cx="9309100" cy="7053263"/>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chemeClr val="bg2"/>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C77A7D-A19F-48CC-8C23-1E2BA131ABFB}" v="62" dt="2022-04-07T13:51:41.394"/>
    <p1510:client id="{7E1E469D-18EA-41B1-9DA0-5AA5B2B68547}" v="620" dt="2022-04-07T02:22:03.416"/>
  </p1510:revLst>
</p1510:revInfo>
</file>

<file path=ppt/tableStyles.xml><?xml version="1.0" encoding="utf-8"?>
<a:tblStyleLst xmlns:a="http://schemas.openxmlformats.org/drawingml/2006/main" def="{11B854F4-DAD3-4796-B587-69EDEEDD8DB9}">
  <a:tblStyle styleId="{11B854F4-DAD3-4796-B587-69EDEEDD8DB9}" styleName="Table_0">
    <a:wholeTbl>
      <a:tcTxStyle>
        <a:font>
          <a:latin typeface="Arial"/>
          <a:ea typeface="Arial"/>
          <a:cs typeface="Arial"/>
        </a:font>
        <a:srgbClr val="000000"/>
      </a:tcTxStyle>
      <a:tcStyle>
        <a:tcBdr>
          <a:left>
            <a:ln w="9525" cap="flat" cmpd="sng">
              <a:solidFill>
                <a:srgbClr val="000000"/>
              </a:solidFill>
              <a:prstDash val="solid"/>
              <a:round/>
              <a:headEnd type="none" w="sm" len="sm"/>
              <a:tailEnd type="none" w="sm" len="sm"/>
            </a:ln>
          </a:left>
          <a:right>
            <a:ln w="9525" cap="flat" cmpd="sng">
              <a:solidFill>
                <a:srgbClr val="000000"/>
              </a:solidFill>
              <a:prstDash val="solid"/>
              <a:round/>
              <a:headEnd type="none" w="sm" len="sm"/>
              <a:tailEnd type="none" w="sm" len="sm"/>
            </a:ln>
          </a:right>
          <a:top>
            <a:ln w="9525" cap="flat" cmpd="sng">
              <a:solidFill>
                <a:srgbClr val="000000"/>
              </a:solidFill>
              <a:prstDash val="solid"/>
              <a:round/>
              <a:headEnd type="none" w="sm" len="sm"/>
              <a:tailEnd type="none" w="sm" len="sm"/>
            </a:ln>
          </a:top>
          <a:bottom>
            <a:ln w="9525" cap="flat" cmpd="sng">
              <a:solidFill>
                <a:srgbClr val="000000"/>
              </a:solidFill>
              <a:prstDash val="solid"/>
              <a:round/>
              <a:headEnd type="none" w="sm" len="sm"/>
              <a:tailEnd type="none" w="sm" len="sm"/>
            </a:ln>
          </a:bottom>
          <a:insideH>
            <a:ln w="9525" cap="flat" cmpd="sng">
              <a:solidFill>
                <a:srgbClr val="000000"/>
              </a:solidFill>
              <a:prstDash val="solid"/>
              <a:round/>
              <a:headEnd type="none" w="sm" len="sm"/>
              <a:tailEnd type="none" w="sm" len="sm"/>
            </a:ln>
          </a:insideH>
          <a:insideV>
            <a:ln w="9525" cap="flat" cmpd="sng">
              <a:solidFill>
                <a:srgbClr val="000000"/>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165A5818-91DA-4400-851C-00DBC44C59E1}" styleName="Table_1">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33290" autoAdjust="0"/>
  </p:normalViewPr>
  <p:slideViewPr>
    <p:cSldViewPr snapToGrid="0">
      <p:cViewPr varScale="1">
        <p:scale>
          <a:sx n="50" d="100"/>
          <a:sy n="50" d="100"/>
        </p:scale>
        <p:origin x="2178" y="42"/>
      </p:cViewPr>
      <p:guideLst/>
    </p:cSldViewPr>
  </p:slideViewPr>
  <p:notesTextViewPr>
    <p:cViewPr>
      <p:scale>
        <a:sx n="1" d="1"/>
        <a:sy n="1" d="1"/>
      </p:scale>
      <p:origin x="0" y="0"/>
    </p:cViewPr>
  </p:notesTextViewPr>
  <p:notesViewPr>
    <p:cSldViewPr snapToGrid="0">
      <p:cViewPr varScale="1">
        <p:scale>
          <a:sx n="112" d="100"/>
          <a:sy n="112" d="100"/>
        </p:scale>
        <p:origin x="1050" y="96"/>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tableStyles" Target="tableStyle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viewProps" Target="viewProps.xml"/><Relationship Id="rId20" Type="http://schemas.openxmlformats.org/officeDocument/2006/relationships/slide" Target="slides/slide16.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AA20905-3954-474B-A606-562BCA026DC1}" type="doc">
      <dgm:prSet loTypeId="urn:microsoft.com/office/officeart/2016/7/layout/LinearBlockProcessNumbered" loCatId="process" qsTypeId="urn:microsoft.com/office/officeart/2005/8/quickstyle/simple1" qsCatId="simple" csTypeId="urn:microsoft.com/office/officeart/2005/8/colors/colorful1" csCatId="colorful" phldr="1"/>
      <dgm:spPr/>
      <dgm:t>
        <a:bodyPr/>
        <a:lstStyle/>
        <a:p>
          <a:endParaRPr lang="en-US"/>
        </a:p>
      </dgm:t>
    </dgm:pt>
    <dgm:pt modelId="{DC13AB6D-DEA2-4CBB-AC69-1EF1A6AD1512}">
      <dgm:prSet/>
      <dgm:spPr/>
      <dgm:t>
        <a:bodyPr/>
        <a:lstStyle/>
        <a:p>
          <a:pPr>
            <a:defRPr cap="all"/>
          </a:pPr>
          <a:r>
            <a:rPr lang="en-US" dirty="0"/>
            <a:t>Who Feels like they have Good time management?</a:t>
          </a:r>
        </a:p>
      </dgm:t>
    </dgm:pt>
    <dgm:pt modelId="{2C752582-D9FF-4E04-A92F-827DB4BB5C48}" type="parTrans" cxnId="{4B888393-351D-4489-90C9-5A68061AB236}">
      <dgm:prSet/>
      <dgm:spPr/>
      <dgm:t>
        <a:bodyPr/>
        <a:lstStyle/>
        <a:p>
          <a:endParaRPr lang="en-US"/>
        </a:p>
      </dgm:t>
    </dgm:pt>
    <dgm:pt modelId="{9C64CC83-643C-4E12-8F97-BC19DC031190}" type="sibTrans" cxnId="{4B888393-351D-4489-90C9-5A68061AB236}">
      <dgm:prSet phldrT="01" phldr="0"/>
      <dgm:spPr/>
      <dgm:t>
        <a:bodyPr/>
        <a:lstStyle/>
        <a:p>
          <a:r>
            <a:rPr lang="en-US" dirty="0"/>
            <a:t>01</a:t>
          </a:r>
        </a:p>
      </dgm:t>
    </dgm:pt>
    <dgm:pt modelId="{53742231-981F-480A-940F-203EC2F7423F}">
      <dgm:prSet/>
      <dgm:spPr/>
      <dgm:t>
        <a:bodyPr/>
        <a:lstStyle/>
        <a:p>
          <a:pPr>
            <a:defRPr cap="all"/>
          </a:pPr>
          <a:r>
            <a:rPr lang="en-US" dirty="0"/>
            <a:t>Who Needs work on Time Management?</a:t>
          </a:r>
        </a:p>
      </dgm:t>
    </dgm:pt>
    <dgm:pt modelId="{2FC75195-FBA1-43DE-85DD-40B4B3A2F1F3}" type="parTrans" cxnId="{F226B1C2-5D99-403A-8240-EAD6BD4D8534}">
      <dgm:prSet/>
      <dgm:spPr/>
      <dgm:t>
        <a:bodyPr/>
        <a:lstStyle/>
        <a:p>
          <a:endParaRPr lang="en-US"/>
        </a:p>
      </dgm:t>
    </dgm:pt>
    <dgm:pt modelId="{EF449C32-A7AE-4099-9E9B-9E2F736A89CE}" type="sibTrans" cxnId="{F226B1C2-5D99-403A-8240-EAD6BD4D8534}">
      <dgm:prSet phldrT="02" phldr="0"/>
      <dgm:spPr/>
      <dgm:t>
        <a:bodyPr/>
        <a:lstStyle/>
        <a:p>
          <a:r>
            <a:rPr lang="en-US"/>
            <a:t>02</a:t>
          </a:r>
        </a:p>
      </dgm:t>
    </dgm:pt>
    <dgm:pt modelId="{9EF41CC5-EF3B-4A6D-8229-3F1333EADFB3}">
      <dgm:prSet/>
      <dgm:spPr/>
      <dgm:t>
        <a:bodyPr/>
        <a:lstStyle/>
        <a:p>
          <a:pPr>
            <a:defRPr cap="all"/>
          </a:pPr>
          <a:r>
            <a:rPr lang="en-US" dirty="0"/>
            <a:t>Why is this important?</a:t>
          </a:r>
        </a:p>
      </dgm:t>
    </dgm:pt>
    <dgm:pt modelId="{DAEF1C7D-B0C5-46FA-BED3-8A54E918D3E0}" type="parTrans" cxnId="{E476EEBC-7C9F-4E07-BD58-1044B9769B64}">
      <dgm:prSet/>
      <dgm:spPr/>
      <dgm:t>
        <a:bodyPr/>
        <a:lstStyle/>
        <a:p>
          <a:endParaRPr lang="en-US"/>
        </a:p>
      </dgm:t>
    </dgm:pt>
    <dgm:pt modelId="{98E6DD7C-B953-4119-9F64-9914E467ECBF}" type="sibTrans" cxnId="{E476EEBC-7C9F-4E07-BD58-1044B9769B64}">
      <dgm:prSet phldrT="03" phldr="0"/>
      <dgm:spPr/>
      <dgm:t>
        <a:bodyPr/>
        <a:lstStyle/>
        <a:p>
          <a:r>
            <a:rPr lang="en-US"/>
            <a:t>03</a:t>
          </a:r>
        </a:p>
      </dgm:t>
    </dgm:pt>
    <dgm:pt modelId="{579698BD-D232-4926-8D7B-29A69B90858B}" type="pres">
      <dgm:prSet presAssocID="{8AA20905-3954-474B-A606-562BCA026DC1}" presName="Name0" presStyleCnt="0">
        <dgm:presLayoutVars>
          <dgm:animLvl val="lvl"/>
          <dgm:resizeHandles val="exact"/>
        </dgm:presLayoutVars>
      </dgm:prSet>
      <dgm:spPr/>
    </dgm:pt>
    <dgm:pt modelId="{3DD5B223-886E-4FC7-BDA1-ECA869A474EC}" type="pres">
      <dgm:prSet presAssocID="{DC13AB6D-DEA2-4CBB-AC69-1EF1A6AD1512}" presName="compositeNode" presStyleCnt="0">
        <dgm:presLayoutVars>
          <dgm:bulletEnabled val="1"/>
        </dgm:presLayoutVars>
      </dgm:prSet>
      <dgm:spPr/>
    </dgm:pt>
    <dgm:pt modelId="{DA3A6BD4-857F-4C66-97FA-B1E1C180A950}" type="pres">
      <dgm:prSet presAssocID="{DC13AB6D-DEA2-4CBB-AC69-1EF1A6AD1512}" presName="bgRect" presStyleLbl="alignNode1" presStyleIdx="0" presStyleCnt="3"/>
      <dgm:spPr/>
    </dgm:pt>
    <dgm:pt modelId="{BBA91679-4684-4A04-8AEB-03038C78A75C}" type="pres">
      <dgm:prSet presAssocID="{9C64CC83-643C-4E12-8F97-BC19DC031190}" presName="sibTransNodeRect" presStyleLbl="alignNode1" presStyleIdx="0" presStyleCnt="3">
        <dgm:presLayoutVars>
          <dgm:chMax val="0"/>
          <dgm:bulletEnabled val="1"/>
        </dgm:presLayoutVars>
      </dgm:prSet>
      <dgm:spPr/>
    </dgm:pt>
    <dgm:pt modelId="{5F398AEE-BC0F-4F30-99FA-92D67A176C2D}" type="pres">
      <dgm:prSet presAssocID="{DC13AB6D-DEA2-4CBB-AC69-1EF1A6AD1512}" presName="nodeRect" presStyleLbl="alignNode1" presStyleIdx="0" presStyleCnt="3">
        <dgm:presLayoutVars>
          <dgm:bulletEnabled val="1"/>
        </dgm:presLayoutVars>
      </dgm:prSet>
      <dgm:spPr/>
    </dgm:pt>
    <dgm:pt modelId="{3C27A223-AC17-40BD-B7C5-0447661C2934}" type="pres">
      <dgm:prSet presAssocID="{9C64CC83-643C-4E12-8F97-BC19DC031190}" presName="sibTrans" presStyleCnt="0"/>
      <dgm:spPr/>
    </dgm:pt>
    <dgm:pt modelId="{0864151C-845B-4A50-9755-7EE613694D81}" type="pres">
      <dgm:prSet presAssocID="{53742231-981F-480A-940F-203EC2F7423F}" presName="compositeNode" presStyleCnt="0">
        <dgm:presLayoutVars>
          <dgm:bulletEnabled val="1"/>
        </dgm:presLayoutVars>
      </dgm:prSet>
      <dgm:spPr/>
    </dgm:pt>
    <dgm:pt modelId="{00AE7F27-0E5D-4AFB-ACD6-B5A19E79EA42}" type="pres">
      <dgm:prSet presAssocID="{53742231-981F-480A-940F-203EC2F7423F}" presName="bgRect" presStyleLbl="alignNode1" presStyleIdx="1" presStyleCnt="3"/>
      <dgm:spPr/>
    </dgm:pt>
    <dgm:pt modelId="{975C752B-C37A-4BA6-A3AE-2202A141404A}" type="pres">
      <dgm:prSet presAssocID="{EF449C32-A7AE-4099-9E9B-9E2F736A89CE}" presName="sibTransNodeRect" presStyleLbl="alignNode1" presStyleIdx="1" presStyleCnt="3">
        <dgm:presLayoutVars>
          <dgm:chMax val="0"/>
          <dgm:bulletEnabled val="1"/>
        </dgm:presLayoutVars>
      </dgm:prSet>
      <dgm:spPr/>
    </dgm:pt>
    <dgm:pt modelId="{C5BDCA19-B754-421E-A6CC-628F80FC74CB}" type="pres">
      <dgm:prSet presAssocID="{53742231-981F-480A-940F-203EC2F7423F}" presName="nodeRect" presStyleLbl="alignNode1" presStyleIdx="1" presStyleCnt="3">
        <dgm:presLayoutVars>
          <dgm:bulletEnabled val="1"/>
        </dgm:presLayoutVars>
      </dgm:prSet>
      <dgm:spPr/>
    </dgm:pt>
    <dgm:pt modelId="{3E36C1DA-E751-469B-91D5-B7ADF3790DAB}" type="pres">
      <dgm:prSet presAssocID="{EF449C32-A7AE-4099-9E9B-9E2F736A89CE}" presName="sibTrans" presStyleCnt="0"/>
      <dgm:spPr/>
    </dgm:pt>
    <dgm:pt modelId="{19974A3A-09A4-40DE-BB0F-D9AED1ACB06E}" type="pres">
      <dgm:prSet presAssocID="{9EF41CC5-EF3B-4A6D-8229-3F1333EADFB3}" presName="compositeNode" presStyleCnt="0">
        <dgm:presLayoutVars>
          <dgm:bulletEnabled val="1"/>
        </dgm:presLayoutVars>
      </dgm:prSet>
      <dgm:spPr/>
    </dgm:pt>
    <dgm:pt modelId="{CAD62F17-E99D-4FEF-B376-961CA4CB20EB}" type="pres">
      <dgm:prSet presAssocID="{9EF41CC5-EF3B-4A6D-8229-3F1333EADFB3}" presName="bgRect" presStyleLbl="alignNode1" presStyleIdx="2" presStyleCnt="3"/>
      <dgm:spPr/>
    </dgm:pt>
    <dgm:pt modelId="{E20811D6-E5D4-4C9E-AABF-9E0E1902CA2C}" type="pres">
      <dgm:prSet presAssocID="{98E6DD7C-B953-4119-9F64-9914E467ECBF}" presName="sibTransNodeRect" presStyleLbl="alignNode1" presStyleIdx="2" presStyleCnt="3">
        <dgm:presLayoutVars>
          <dgm:chMax val="0"/>
          <dgm:bulletEnabled val="1"/>
        </dgm:presLayoutVars>
      </dgm:prSet>
      <dgm:spPr/>
    </dgm:pt>
    <dgm:pt modelId="{67D48337-9200-42EF-A956-8FC92E9B78D2}" type="pres">
      <dgm:prSet presAssocID="{9EF41CC5-EF3B-4A6D-8229-3F1333EADFB3}" presName="nodeRect" presStyleLbl="alignNode1" presStyleIdx="2" presStyleCnt="3">
        <dgm:presLayoutVars>
          <dgm:bulletEnabled val="1"/>
        </dgm:presLayoutVars>
      </dgm:prSet>
      <dgm:spPr/>
    </dgm:pt>
  </dgm:ptLst>
  <dgm:cxnLst>
    <dgm:cxn modelId="{43B61840-F115-4174-96B9-DA0C0E83489E}" type="presOf" srcId="{9EF41CC5-EF3B-4A6D-8229-3F1333EADFB3}" destId="{CAD62F17-E99D-4FEF-B376-961CA4CB20EB}" srcOrd="0" destOrd="0" presId="urn:microsoft.com/office/officeart/2016/7/layout/LinearBlockProcessNumbered"/>
    <dgm:cxn modelId="{0439566F-A180-439C-8FAE-14E400EF2DCF}" type="presOf" srcId="{8AA20905-3954-474B-A606-562BCA026DC1}" destId="{579698BD-D232-4926-8D7B-29A69B90858B}" srcOrd="0" destOrd="0" presId="urn:microsoft.com/office/officeart/2016/7/layout/LinearBlockProcessNumbered"/>
    <dgm:cxn modelId="{29280853-1A86-48A7-BA30-A3847B3BBF6D}" type="presOf" srcId="{98E6DD7C-B953-4119-9F64-9914E467ECBF}" destId="{E20811D6-E5D4-4C9E-AABF-9E0E1902CA2C}" srcOrd="0" destOrd="0" presId="urn:microsoft.com/office/officeart/2016/7/layout/LinearBlockProcessNumbered"/>
    <dgm:cxn modelId="{F6B1598F-1951-460F-BB68-54B32A798437}" type="presOf" srcId="{DC13AB6D-DEA2-4CBB-AC69-1EF1A6AD1512}" destId="{5F398AEE-BC0F-4F30-99FA-92D67A176C2D}" srcOrd="1" destOrd="0" presId="urn:microsoft.com/office/officeart/2016/7/layout/LinearBlockProcessNumbered"/>
    <dgm:cxn modelId="{4B888393-351D-4489-90C9-5A68061AB236}" srcId="{8AA20905-3954-474B-A606-562BCA026DC1}" destId="{DC13AB6D-DEA2-4CBB-AC69-1EF1A6AD1512}" srcOrd="0" destOrd="0" parTransId="{2C752582-D9FF-4E04-A92F-827DB4BB5C48}" sibTransId="{9C64CC83-643C-4E12-8F97-BC19DC031190}"/>
    <dgm:cxn modelId="{BA068B95-2DA2-453B-8162-90B6AB26C20F}" type="presOf" srcId="{DC13AB6D-DEA2-4CBB-AC69-1EF1A6AD1512}" destId="{DA3A6BD4-857F-4C66-97FA-B1E1C180A950}" srcOrd="0" destOrd="0" presId="urn:microsoft.com/office/officeart/2016/7/layout/LinearBlockProcessNumbered"/>
    <dgm:cxn modelId="{07D44DA2-D4CF-4582-A029-20843D5E0F23}" type="presOf" srcId="{53742231-981F-480A-940F-203EC2F7423F}" destId="{C5BDCA19-B754-421E-A6CC-628F80FC74CB}" srcOrd="1" destOrd="0" presId="urn:microsoft.com/office/officeart/2016/7/layout/LinearBlockProcessNumbered"/>
    <dgm:cxn modelId="{E476EEBC-7C9F-4E07-BD58-1044B9769B64}" srcId="{8AA20905-3954-474B-A606-562BCA026DC1}" destId="{9EF41CC5-EF3B-4A6D-8229-3F1333EADFB3}" srcOrd="2" destOrd="0" parTransId="{DAEF1C7D-B0C5-46FA-BED3-8A54E918D3E0}" sibTransId="{98E6DD7C-B953-4119-9F64-9914E467ECBF}"/>
    <dgm:cxn modelId="{FDD130C2-CD74-4EFB-A226-A939177EE674}" type="presOf" srcId="{53742231-981F-480A-940F-203EC2F7423F}" destId="{00AE7F27-0E5D-4AFB-ACD6-B5A19E79EA42}" srcOrd="0" destOrd="0" presId="urn:microsoft.com/office/officeart/2016/7/layout/LinearBlockProcessNumbered"/>
    <dgm:cxn modelId="{F226B1C2-5D99-403A-8240-EAD6BD4D8534}" srcId="{8AA20905-3954-474B-A606-562BCA026DC1}" destId="{53742231-981F-480A-940F-203EC2F7423F}" srcOrd="1" destOrd="0" parTransId="{2FC75195-FBA1-43DE-85DD-40B4B3A2F1F3}" sibTransId="{EF449C32-A7AE-4099-9E9B-9E2F736A89CE}"/>
    <dgm:cxn modelId="{714928C7-F07E-48C4-BE9E-4842896AB09C}" type="presOf" srcId="{9C64CC83-643C-4E12-8F97-BC19DC031190}" destId="{BBA91679-4684-4A04-8AEB-03038C78A75C}" srcOrd="0" destOrd="0" presId="urn:microsoft.com/office/officeart/2016/7/layout/LinearBlockProcessNumbered"/>
    <dgm:cxn modelId="{7D7B6CF4-1A1D-4E61-B5FE-C95185EF2648}" type="presOf" srcId="{9EF41CC5-EF3B-4A6D-8229-3F1333EADFB3}" destId="{67D48337-9200-42EF-A956-8FC92E9B78D2}" srcOrd="1" destOrd="0" presId="urn:microsoft.com/office/officeart/2016/7/layout/LinearBlockProcessNumbered"/>
    <dgm:cxn modelId="{B9FDDAF6-ABE3-43D5-A54F-4A0002D3FD47}" type="presOf" srcId="{EF449C32-A7AE-4099-9E9B-9E2F736A89CE}" destId="{975C752B-C37A-4BA6-A3AE-2202A141404A}" srcOrd="0" destOrd="0" presId="urn:microsoft.com/office/officeart/2016/7/layout/LinearBlockProcessNumbered"/>
    <dgm:cxn modelId="{6A5BED3A-71F8-4A71-9E51-1F50D58497B5}" type="presParOf" srcId="{579698BD-D232-4926-8D7B-29A69B90858B}" destId="{3DD5B223-886E-4FC7-BDA1-ECA869A474EC}" srcOrd="0" destOrd="0" presId="urn:microsoft.com/office/officeart/2016/7/layout/LinearBlockProcessNumbered"/>
    <dgm:cxn modelId="{50ED9B3F-B939-4662-8866-7D833C2E0794}" type="presParOf" srcId="{3DD5B223-886E-4FC7-BDA1-ECA869A474EC}" destId="{DA3A6BD4-857F-4C66-97FA-B1E1C180A950}" srcOrd="0" destOrd="0" presId="urn:microsoft.com/office/officeart/2016/7/layout/LinearBlockProcessNumbered"/>
    <dgm:cxn modelId="{0D013F25-1B82-4F7B-AEF4-E93C2E95B0C3}" type="presParOf" srcId="{3DD5B223-886E-4FC7-BDA1-ECA869A474EC}" destId="{BBA91679-4684-4A04-8AEB-03038C78A75C}" srcOrd="1" destOrd="0" presId="urn:microsoft.com/office/officeart/2016/7/layout/LinearBlockProcessNumbered"/>
    <dgm:cxn modelId="{1E713196-E09A-42B0-BC2D-5294D0D9C36F}" type="presParOf" srcId="{3DD5B223-886E-4FC7-BDA1-ECA869A474EC}" destId="{5F398AEE-BC0F-4F30-99FA-92D67A176C2D}" srcOrd="2" destOrd="0" presId="urn:microsoft.com/office/officeart/2016/7/layout/LinearBlockProcessNumbered"/>
    <dgm:cxn modelId="{F8935481-B234-48A2-8E9B-6F423817537E}" type="presParOf" srcId="{579698BD-D232-4926-8D7B-29A69B90858B}" destId="{3C27A223-AC17-40BD-B7C5-0447661C2934}" srcOrd="1" destOrd="0" presId="urn:microsoft.com/office/officeart/2016/7/layout/LinearBlockProcessNumbered"/>
    <dgm:cxn modelId="{2A71550B-14EE-4B95-A40C-E132F64E84DB}" type="presParOf" srcId="{579698BD-D232-4926-8D7B-29A69B90858B}" destId="{0864151C-845B-4A50-9755-7EE613694D81}" srcOrd="2" destOrd="0" presId="urn:microsoft.com/office/officeart/2016/7/layout/LinearBlockProcessNumbered"/>
    <dgm:cxn modelId="{819F34FD-11F2-459D-B90D-FA1539737ADA}" type="presParOf" srcId="{0864151C-845B-4A50-9755-7EE613694D81}" destId="{00AE7F27-0E5D-4AFB-ACD6-B5A19E79EA42}" srcOrd="0" destOrd="0" presId="urn:microsoft.com/office/officeart/2016/7/layout/LinearBlockProcessNumbered"/>
    <dgm:cxn modelId="{FAA4A22E-63A9-40D7-AF37-15573F3C350A}" type="presParOf" srcId="{0864151C-845B-4A50-9755-7EE613694D81}" destId="{975C752B-C37A-4BA6-A3AE-2202A141404A}" srcOrd="1" destOrd="0" presId="urn:microsoft.com/office/officeart/2016/7/layout/LinearBlockProcessNumbered"/>
    <dgm:cxn modelId="{ABA4B620-C848-4944-B91E-2E492EED893C}" type="presParOf" srcId="{0864151C-845B-4A50-9755-7EE613694D81}" destId="{C5BDCA19-B754-421E-A6CC-628F80FC74CB}" srcOrd="2" destOrd="0" presId="urn:microsoft.com/office/officeart/2016/7/layout/LinearBlockProcessNumbered"/>
    <dgm:cxn modelId="{981D06A1-F8EB-4C14-9C2A-EA505D9C81FA}" type="presParOf" srcId="{579698BD-D232-4926-8D7B-29A69B90858B}" destId="{3E36C1DA-E751-469B-91D5-B7ADF3790DAB}" srcOrd="3" destOrd="0" presId="urn:microsoft.com/office/officeart/2016/7/layout/LinearBlockProcessNumbered"/>
    <dgm:cxn modelId="{D7BB022A-2504-497B-9672-D97F4CB95B15}" type="presParOf" srcId="{579698BD-D232-4926-8D7B-29A69B90858B}" destId="{19974A3A-09A4-40DE-BB0F-D9AED1ACB06E}" srcOrd="4" destOrd="0" presId="urn:microsoft.com/office/officeart/2016/7/layout/LinearBlockProcessNumbered"/>
    <dgm:cxn modelId="{A085F843-0169-43CB-B042-74EAB6E1674B}" type="presParOf" srcId="{19974A3A-09A4-40DE-BB0F-D9AED1ACB06E}" destId="{CAD62F17-E99D-4FEF-B376-961CA4CB20EB}" srcOrd="0" destOrd="0" presId="urn:microsoft.com/office/officeart/2016/7/layout/LinearBlockProcessNumbered"/>
    <dgm:cxn modelId="{A179DBCD-25F3-44B6-BAA7-26EBC7B29448}" type="presParOf" srcId="{19974A3A-09A4-40DE-BB0F-D9AED1ACB06E}" destId="{E20811D6-E5D4-4C9E-AABF-9E0E1902CA2C}" srcOrd="1" destOrd="0" presId="urn:microsoft.com/office/officeart/2016/7/layout/LinearBlockProcessNumbered"/>
    <dgm:cxn modelId="{7429BDE6-E17F-4E08-960D-D62B256C81F6}" type="presParOf" srcId="{19974A3A-09A4-40DE-BB0F-D9AED1ACB06E}" destId="{67D48337-9200-42EF-A956-8FC92E9B78D2}" srcOrd="2" destOrd="0" presId="urn:microsoft.com/office/officeart/2016/7/layout/LinearBlockProcessNumbered"/>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A3A6BD4-857F-4C66-97FA-B1E1C180A950}">
      <dsp:nvSpPr>
        <dsp:cNvPr id="0" name=""/>
        <dsp:cNvSpPr/>
      </dsp:nvSpPr>
      <dsp:spPr>
        <a:xfrm>
          <a:off x="606" y="0"/>
          <a:ext cx="2456975" cy="2786063"/>
        </a:xfrm>
        <a:prstGeom prst="rect">
          <a:avLst/>
        </a:prstGeom>
        <a:solidFill>
          <a:schemeClr val="accent2">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2695" tIns="0" rIns="242695" bIns="330200" numCol="1" spcCol="1270" anchor="t" anchorCtr="0">
          <a:noAutofit/>
        </a:bodyPr>
        <a:lstStyle/>
        <a:p>
          <a:pPr marL="0" lvl="0" indent="0" algn="l" defTabSz="889000">
            <a:lnSpc>
              <a:spcPct val="90000"/>
            </a:lnSpc>
            <a:spcBef>
              <a:spcPct val="0"/>
            </a:spcBef>
            <a:spcAft>
              <a:spcPct val="35000"/>
            </a:spcAft>
            <a:buNone/>
            <a:defRPr cap="all"/>
          </a:pPr>
          <a:r>
            <a:rPr lang="en-US" sz="2000" kern="1200" dirty="0"/>
            <a:t>Who Feels like they have Good time management?</a:t>
          </a:r>
        </a:p>
      </dsp:txBody>
      <dsp:txXfrm>
        <a:off x="606" y="1114425"/>
        <a:ext cx="2456975" cy="1671637"/>
      </dsp:txXfrm>
    </dsp:sp>
    <dsp:sp modelId="{BBA91679-4684-4A04-8AEB-03038C78A75C}">
      <dsp:nvSpPr>
        <dsp:cNvPr id="0" name=""/>
        <dsp:cNvSpPr/>
      </dsp:nvSpPr>
      <dsp:spPr>
        <a:xfrm>
          <a:off x="606" y="0"/>
          <a:ext cx="2456975" cy="1114425"/>
        </a:xfrm>
        <a:prstGeom prst="rect">
          <a:avLst/>
        </a:prstGeom>
        <a:noFill/>
        <a:ln w="25400" cap="flat"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242695" tIns="165100" rIns="242695" bIns="165100" numCol="1" spcCol="1270" anchor="ctr" anchorCtr="0">
          <a:noAutofit/>
        </a:bodyPr>
        <a:lstStyle/>
        <a:p>
          <a:pPr marL="0" lvl="0" indent="0" algn="l" defTabSz="2622550">
            <a:lnSpc>
              <a:spcPct val="90000"/>
            </a:lnSpc>
            <a:spcBef>
              <a:spcPct val="0"/>
            </a:spcBef>
            <a:spcAft>
              <a:spcPct val="35000"/>
            </a:spcAft>
            <a:buNone/>
          </a:pPr>
          <a:r>
            <a:rPr lang="en-US" sz="5900" kern="1200" dirty="0"/>
            <a:t>01</a:t>
          </a:r>
        </a:p>
      </dsp:txBody>
      <dsp:txXfrm>
        <a:off x="606" y="0"/>
        <a:ext cx="2456975" cy="1114425"/>
      </dsp:txXfrm>
    </dsp:sp>
    <dsp:sp modelId="{00AE7F27-0E5D-4AFB-ACD6-B5A19E79EA42}">
      <dsp:nvSpPr>
        <dsp:cNvPr id="0" name=""/>
        <dsp:cNvSpPr/>
      </dsp:nvSpPr>
      <dsp:spPr>
        <a:xfrm>
          <a:off x="2654140" y="0"/>
          <a:ext cx="2456975" cy="2786063"/>
        </a:xfrm>
        <a:prstGeom prst="rect">
          <a:avLst/>
        </a:prstGeom>
        <a:solidFill>
          <a:schemeClr val="accent3">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2695" tIns="0" rIns="242695" bIns="330200" numCol="1" spcCol="1270" anchor="t" anchorCtr="0">
          <a:noAutofit/>
        </a:bodyPr>
        <a:lstStyle/>
        <a:p>
          <a:pPr marL="0" lvl="0" indent="0" algn="l" defTabSz="889000">
            <a:lnSpc>
              <a:spcPct val="90000"/>
            </a:lnSpc>
            <a:spcBef>
              <a:spcPct val="0"/>
            </a:spcBef>
            <a:spcAft>
              <a:spcPct val="35000"/>
            </a:spcAft>
            <a:buNone/>
            <a:defRPr cap="all"/>
          </a:pPr>
          <a:r>
            <a:rPr lang="en-US" sz="2000" kern="1200" dirty="0"/>
            <a:t>Who Needs work on Time Management?</a:t>
          </a:r>
        </a:p>
      </dsp:txBody>
      <dsp:txXfrm>
        <a:off x="2654140" y="1114425"/>
        <a:ext cx="2456975" cy="1671637"/>
      </dsp:txXfrm>
    </dsp:sp>
    <dsp:sp modelId="{975C752B-C37A-4BA6-A3AE-2202A141404A}">
      <dsp:nvSpPr>
        <dsp:cNvPr id="0" name=""/>
        <dsp:cNvSpPr/>
      </dsp:nvSpPr>
      <dsp:spPr>
        <a:xfrm>
          <a:off x="2654140" y="0"/>
          <a:ext cx="2456975" cy="1114425"/>
        </a:xfrm>
        <a:prstGeom prst="rect">
          <a:avLst/>
        </a:prstGeom>
        <a:noFill/>
        <a:ln w="25400" cap="flat"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242695" tIns="165100" rIns="242695" bIns="165100" numCol="1" spcCol="1270" anchor="ctr" anchorCtr="0">
          <a:noAutofit/>
        </a:bodyPr>
        <a:lstStyle/>
        <a:p>
          <a:pPr marL="0" lvl="0" indent="0" algn="l" defTabSz="2622550">
            <a:lnSpc>
              <a:spcPct val="90000"/>
            </a:lnSpc>
            <a:spcBef>
              <a:spcPct val="0"/>
            </a:spcBef>
            <a:spcAft>
              <a:spcPct val="35000"/>
            </a:spcAft>
            <a:buNone/>
          </a:pPr>
          <a:r>
            <a:rPr lang="en-US" sz="5900" kern="1200"/>
            <a:t>02</a:t>
          </a:r>
        </a:p>
      </dsp:txBody>
      <dsp:txXfrm>
        <a:off x="2654140" y="0"/>
        <a:ext cx="2456975" cy="1114425"/>
      </dsp:txXfrm>
    </dsp:sp>
    <dsp:sp modelId="{CAD62F17-E99D-4FEF-B376-961CA4CB20EB}">
      <dsp:nvSpPr>
        <dsp:cNvPr id="0" name=""/>
        <dsp:cNvSpPr/>
      </dsp:nvSpPr>
      <dsp:spPr>
        <a:xfrm>
          <a:off x="5307673" y="0"/>
          <a:ext cx="2456975" cy="2786063"/>
        </a:xfrm>
        <a:prstGeom prst="rect">
          <a:avLst/>
        </a:prstGeom>
        <a:solidFill>
          <a:schemeClr val="accent4">
            <a:hueOff val="0"/>
            <a:satOff val="0"/>
            <a:lumOff val="0"/>
            <a:alphaOff val="0"/>
          </a:schemeClr>
        </a:solidFill>
        <a:ln w="254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2695" tIns="0" rIns="242695" bIns="330200" numCol="1" spcCol="1270" anchor="t" anchorCtr="0">
          <a:noAutofit/>
        </a:bodyPr>
        <a:lstStyle/>
        <a:p>
          <a:pPr marL="0" lvl="0" indent="0" algn="l" defTabSz="889000">
            <a:lnSpc>
              <a:spcPct val="90000"/>
            </a:lnSpc>
            <a:spcBef>
              <a:spcPct val="0"/>
            </a:spcBef>
            <a:spcAft>
              <a:spcPct val="35000"/>
            </a:spcAft>
            <a:buNone/>
            <a:defRPr cap="all"/>
          </a:pPr>
          <a:r>
            <a:rPr lang="en-US" sz="2000" kern="1200" dirty="0"/>
            <a:t>Why is this important?</a:t>
          </a:r>
        </a:p>
      </dsp:txBody>
      <dsp:txXfrm>
        <a:off x="5307673" y="1114425"/>
        <a:ext cx="2456975" cy="1671637"/>
      </dsp:txXfrm>
    </dsp:sp>
    <dsp:sp modelId="{E20811D6-E5D4-4C9E-AABF-9E0E1902CA2C}">
      <dsp:nvSpPr>
        <dsp:cNvPr id="0" name=""/>
        <dsp:cNvSpPr/>
      </dsp:nvSpPr>
      <dsp:spPr>
        <a:xfrm>
          <a:off x="5307673" y="0"/>
          <a:ext cx="2456975" cy="1114425"/>
        </a:xfrm>
        <a:prstGeom prst="rect">
          <a:avLst/>
        </a:prstGeom>
        <a:noFill/>
        <a:ln w="25400" cap="flat"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242695" tIns="165100" rIns="242695" bIns="165100" numCol="1" spcCol="1270" anchor="ctr" anchorCtr="0">
          <a:noAutofit/>
        </a:bodyPr>
        <a:lstStyle/>
        <a:p>
          <a:pPr marL="0" lvl="0" indent="0" algn="l" defTabSz="2622550">
            <a:lnSpc>
              <a:spcPct val="90000"/>
            </a:lnSpc>
            <a:spcBef>
              <a:spcPct val="0"/>
            </a:spcBef>
            <a:spcAft>
              <a:spcPct val="35000"/>
            </a:spcAft>
            <a:buNone/>
          </a:pPr>
          <a:r>
            <a:rPr lang="en-US" sz="5900" kern="1200"/>
            <a:t>03</a:t>
          </a:r>
        </a:p>
      </dsp:txBody>
      <dsp:txXfrm>
        <a:off x="5307673" y="0"/>
        <a:ext cx="2456975" cy="1114425"/>
      </dsp:txXfrm>
    </dsp:sp>
  </dsp:spTree>
</dsp:drawing>
</file>

<file path=ppt/diagrams/layout1.xml><?xml version="1.0" encoding="utf-8"?>
<dgm:layoutDef xmlns:dgm="http://schemas.openxmlformats.org/drawingml/2006/diagram" xmlns:a="http://schemas.openxmlformats.org/drawingml/2006/main" uniqueId="urn:microsoft.com/office/officeart/2016/7/layout/LinearBlockProcessNumbered">
  <dgm:title val="Linear Block Process Numbered"/>
  <dgm:desc val="Used to show a progression; a timeline; sequential steps in a task, process, or workflow; or to emphasize movement or direction. Automatic numbers have been introduced to show the steps of the process. Level 1 text and Level 2 text both appears in a rectangle."/>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101" type="sibTrans" cxnId="4">
          <dgm:prSet phldrT="1"/>
          <dgm:t>
            <a:bodyPr/>
            <a:lstStyle/>
            <a:p>
              <a:r>
                <a:t>01</a:t>
              </a:r>
            </a:p>
          </dgm:t>
        </dgm:pt>
        <dgm:pt modelId="201" type="sibTrans" cxnId="5">
          <dgm:prSet phldrT="2"/>
          <dgm:t>
            <a:bodyPr/>
            <a:lstStyle/>
            <a:p>
              <a:r>
                <a:t>02</a:t>
              </a:r>
            </a:p>
          </dgm:t>
        </dgm:pt>
        <dgm:pt modelId="301" type="sibTrans" cxnId="6">
          <dgm:prSet phldrT="3"/>
          <dgm:t>
            <a:bodyPr/>
            <a:lstStyle/>
            <a:p>
              <a:r>
                <a:t>03</a:t>
              </a:r>
            </a:p>
          </dgm:t>
        </dgm:pt>
      </dgm:ptLst>
      <dgm:cxnLst>
        <dgm:cxn modelId="4" srcId="0" destId="1" srcOrd="0" destOrd="0" sibTransId="101"/>
        <dgm:cxn modelId="5" srcId="0" destId="2" srcOrd="1" destOrd="0" sibTransId="201"/>
        <dgm:cxn modelId="6" srcId="0" destId="3" srcOrd="2" destOrd="0" sibTransId="301"/>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animLvl val="lvl"/>
      <dgm:resizeHandles val="exact"/>
    </dgm:varLst>
    <dgm:alg type="lin">
      <dgm:param type="linDir" val="fromL"/>
      <dgm:param type="nodeVertAlign" val="t"/>
    </dgm:alg>
    <dgm:shape xmlns:r="http://schemas.openxmlformats.org/officeDocument/2006/relationships" r:blip="">
      <dgm:adjLst/>
    </dgm:shape>
    <dgm:presOf/>
    <dgm:constrLst>
      <dgm:constr type="h" for="ch" forName="compositeNode" refType="h"/>
      <dgm:constr type="w" for="ch" forName="compositeNode" refType="w"/>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08"/>
      <dgm:constr type="primFontSz" for="des" forName="sibTransNodeRect" op="equ"/>
      <dgm:constr type="primFontSz" for="des" forName="nodeRect" op="equ"/>
    </dgm:constrLst>
    <dgm:ruleLst/>
    <dgm:forEach name="Name4" axis="ch" ptType="node">
      <dgm:layoutNode name="compositeNode">
        <dgm:varLst>
          <dgm:bulletEnabled val="1"/>
        </dgm:varLst>
        <dgm:alg type="composite"/>
        <dgm:constrLst>
          <dgm:constr type="h" refType="w" op="lte" fact="1.2"/>
          <dgm:constr type="w" for="ch" forName="bgRect" refType="w"/>
          <dgm:constr type="h" for="ch" forName="bgRect" refType="h"/>
          <dgm:constr type="t" for="ch" forName="bgRect"/>
          <dgm:constr type="l" for="ch" forName="bgRect"/>
          <dgm:constr type="w" for="ch" forName="sibTransNodeRect" refType="w" refFor="ch" refForName="bgRect"/>
          <dgm:constr type="h" for="ch" forName="sibTransNodeRect" refType="h" refFor="ch" refForName="bgRect" fact="0.4"/>
          <dgm:constr type="t" for="ch" forName="sibTransNodeRect"/>
          <dgm:constr type="l" for="ch" forName="sibTransNodeRect"/>
          <dgm:constr type="r" for="ch" forName="nodeRect" refType="r" refFor="ch" refForName="bgRect"/>
          <dgm:constr type="h" for="ch" forName="nodeRect" refType="h" refFor="ch" refForName="bgRect" fact="0.6"/>
          <dgm:constr type="t" for="ch" forName="nodeRect" refType="b" refFor="ch" refForName="sibTransNodeRect"/>
          <dgm:constr type="l" for="ch" forName="nodeRect" refType="l" refFor="ch" refForName="bgRect"/>
        </dgm:constrLst>
        <dgm:ruleLst>
          <dgm:rule type="w" for="ch" forName="nodeRect" val="NaN" fact="NaN" max="30"/>
        </dgm:ruleLst>
        <dgm:layoutNode name="bgRect" styleLbl="alignNode1">
          <dgm:alg type="sp"/>
          <dgm:shape xmlns:r="http://schemas.openxmlformats.org/officeDocument/2006/relationships" type="rect" r:blip="">
            <dgm:adjLst>
              <dgm:adj idx="1" val="0.05"/>
            </dgm:adjLst>
          </dgm:shape>
          <dgm:presOf axis="self"/>
          <dgm:constrLst/>
          <dgm:ruleLst/>
        </dgm:layoutNode>
        <dgm:forEach name="Name19" axis="followSib" ptType="sibTrans" hideLastTrans="0" cnt="1">
          <dgm:layoutNode name="sibTransNodeRect" styleLbl="alignNode1">
            <dgm:varLst>
              <dgm:chMax val="0"/>
              <dgm:bulletEnabled val="1"/>
            </dgm:varLst>
            <dgm:presOf axis="self"/>
            <dgm:alg type="tx">
              <dgm:param type="parTxLTRAlign" val="l"/>
              <dgm:param type="parTxRTLAlign" val="l"/>
            </dgm:alg>
            <dgm:shape xmlns:r="http://schemas.openxmlformats.org/officeDocument/2006/relationships" type="rect" r:blip="" hideGeom="1">
              <dgm:adjLst/>
            </dgm:shape>
            <dgm:constrLst>
              <dgm:constr type="primFontSz" val="66"/>
              <dgm:constr type="tMarg" val="13"/>
              <dgm:constr type="lMarg" refType="w" fact="0.28"/>
              <dgm:constr type="rMarg" refType="w" fact="0.28"/>
              <dgm:constr type="bMarg" val="13"/>
            </dgm:constrLst>
            <dgm:ruleLst>
              <dgm:rule type="primFontSz" val="14" fact="NaN" max="NaN"/>
              <dgm:rule type="tMarg" val="13" fact="NaN" max="NaN"/>
            </dgm:ruleLst>
          </dgm:layoutNode>
        </dgm:forEach>
        <dgm:layoutNode name="nodeRect" styleLbl="alignNode1" moveWith="bgRect">
          <dgm:varLst>
            <dgm:bulletEnabled val="1"/>
          </dgm:varLst>
          <dgm:alg type="tx">
            <dgm:param type="parTxLTRAlign" val="l"/>
            <dgm:param type="parTxRTLAlign" val="r"/>
            <dgm:param type="txAnchorVert" val="t"/>
            <dgm:param type="stBulletLvl" val="2"/>
          </dgm:alg>
          <dgm:shape xmlns:r="http://schemas.openxmlformats.org/officeDocument/2006/relationships" type="rect" r:blip="" hideGeom="1">
            <dgm:adjLst/>
          </dgm:shape>
          <dgm:presOf axis="desOrSelf" ptType="node"/>
          <dgm:constrLst>
            <dgm:constr type="primFontSz" val="26"/>
            <dgm:constr type="tMarg"/>
            <dgm:constr type="lMarg" refType="w" fact="0.28"/>
            <dgm:constr type="rMarg" refType="w" fact="0.28"/>
            <dgm:constr type="bMarg" val="26"/>
          </dgm:constrLst>
          <dgm:ruleLst>
            <dgm:rule type="primFontSz" val="11" fact="NaN" max="NaN"/>
          </dgm:ruleLst>
        </dgm:layoutNode>
      </dgm:layoutNode>
      <dgm:forEach name="Name14" axis="followSib" ptType="sibTrans" cnt="1">
        <dgm:layoutNode name="sibTrans">
          <dgm:alg type="sp"/>
          <dgm:shape xmlns:r="http://schemas.openxmlformats.org/officeDocument/2006/relationships" r:blip="">
            <dgm:adjLst/>
          </dgm:shape>
          <dgm:presOf/>
          <dgm:constrLst/>
          <dgm:ruleLst/>
        </dgm:layoutNode>
      </dgm:forEach>
    </dgm:forEach>
  </dgm:layoutNode>
  <dgm:extLst>
    <a:ext uri="{4F341089-5ED1-44EC-B178-C955D00A3D55}">
      <dgm1611:autoBuNodeInfoLst xmlns:dgm1611="http://schemas.microsoft.com/office/drawing/2016/11/diagram">
        <dgm1611:autoBuNodeInfo lvl="1" ptType="sibTrans">
          <dgm1611:buPr prefix="" leadZeros="1">
            <a:buAutoNum type="arabicParenBoth"/>
          </dgm1611:buPr>
        </dgm1611:autoBuNodeInfo>
      </dgm1611:autoBuNodeInfoLst>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2301875" y="528638"/>
            <a:ext cx="4705350" cy="2646362"/>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930911" y="3350301"/>
            <a:ext cx="7447279" cy="3173968"/>
          </a:xfrm>
          <a:prstGeom prst="rect">
            <a:avLst/>
          </a:prstGeom>
          <a:noFill/>
          <a:ln>
            <a:noFill/>
          </a:ln>
        </p:spPr>
        <p:txBody>
          <a:bodyPr spcFirstLastPara="1" wrap="square" lIns="93482" tIns="93482" rIns="93482" bIns="93482" anchor="t" anchorCtr="0">
            <a:noAutofit/>
          </a:bodyPr>
          <a:lstStyle>
            <a:lvl1pPr marL="457200" lvl="0" indent="-317500">
              <a:spcBef>
                <a:spcPts val="0"/>
              </a:spcBef>
              <a:spcAft>
                <a:spcPts val="0"/>
              </a:spcAft>
              <a:buSzPts val="1400"/>
              <a:buChar char="●"/>
              <a:defRPr sz="1100"/>
            </a:lvl1pPr>
            <a:lvl2pPr marL="914400" lvl="1" indent="-317500">
              <a:spcBef>
                <a:spcPts val="0"/>
              </a:spcBef>
              <a:spcAft>
                <a:spcPts val="0"/>
              </a:spcAft>
              <a:buSzPts val="1400"/>
              <a:buChar char="○"/>
              <a:defRPr sz="1100"/>
            </a:lvl2pPr>
            <a:lvl3pPr marL="1371600" lvl="2" indent="-317500">
              <a:spcBef>
                <a:spcPts val="0"/>
              </a:spcBef>
              <a:spcAft>
                <a:spcPts val="0"/>
              </a:spcAft>
              <a:buSzPts val="1400"/>
              <a:buChar char="■"/>
              <a:defRPr sz="1100"/>
            </a:lvl3pPr>
            <a:lvl4pPr marL="1828800" lvl="3" indent="-317500">
              <a:spcBef>
                <a:spcPts val="0"/>
              </a:spcBef>
              <a:spcAft>
                <a:spcPts val="0"/>
              </a:spcAft>
              <a:buSzPts val="1400"/>
              <a:buChar char="●"/>
              <a:defRPr sz="1100"/>
            </a:lvl4pPr>
            <a:lvl5pPr marL="2286000" lvl="4" indent="-317500">
              <a:spcBef>
                <a:spcPts val="0"/>
              </a:spcBef>
              <a:spcAft>
                <a:spcPts val="0"/>
              </a:spcAft>
              <a:buSzPts val="1400"/>
              <a:buChar char="○"/>
              <a:defRPr sz="1100"/>
            </a:lvl5pPr>
            <a:lvl6pPr marL="2743200" lvl="5" indent="-317500">
              <a:spcBef>
                <a:spcPts val="0"/>
              </a:spcBef>
              <a:spcAft>
                <a:spcPts val="0"/>
              </a:spcAft>
              <a:buSzPts val="1400"/>
              <a:buChar char="■"/>
              <a:defRPr sz="1100"/>
            </a:lvl6pPr>
            <a:lvl7pPr marL="3200400" lvl="6" indent="-317500">
              <a:spcBef>
                <a:spcPts val="0"/>
              </a:spcBef>
              <a:spcAft>
                <a:spcPts val="0"/>
              </a:spcAft>
              <a:buSzPts val="1400"/>
              <a:buChar char="●"/>
              <a:defRPr sz="1100"/>
            </a:lvl7pPr>
            <a:lvl8pPr marL="3657600" lvl="7" indent="-317500">
              <a:spcBef>
                <a:spcPts val="0"/>
              </a:spcBef>
              <a:spcAft>
                <a:spcPts val="0"/>
              </a:spcAft>
              <a:buSzPts val="1400"/>
              <a:buChar char="○"/>
              <a:defRPr sz="1100"/>
            </a:lvl8pPr>
            <a:lvl9pPr marL="4114800" lvl="8" indent="-317500">
              <a:spcBef>
                <a:spcPts val="0"/>
              </a:spcBef>
              <a:spcAft>
                <a:spcPts val="0"/>
              </a:spcAft>
              <a:buSzPts val="14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earthweb.com/how-many-emails-are-sent-per-day/" TargetMode="External"/><Relationship Id="rId2" Type="http://schemas.openxmlformats.org/officeDocument/2006/relationships/slide" Target="../slides/slide6.xml"/><Relationship Id="rId1" Type="http://schemas.openxmlformats.org/officeDocument/2006/relationships/notesMaster" Target="../notesMasters/notesMaster1.xml"/><Relationship Id="rId4" Type="http://schemas.openxmlformats.org/officeDocument/2006/relationships/hyperlink" Target="https://blog.youtube/press/" TargetMode="Externa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3" Type="http://schemas.openxmlformats.org/officeDocument/2006/relationships/hyperlink" Target="https://earthweb.com/how-many-emails-are-sent-per-day/" TargetMode="External"/><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3" Type="http://schemas.openxmlformats.org/officeDocument/2006/relationships/hyperlink" Target="https://www.goskills.com/Soft-Skills/Articles/Time-management-tips" TargetMode="External"/><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3" Type="http://schemas.openxmlformats.org/officeDocument/2006/relationships/hyperlink" Target="https://todoist.com/?itm_campaign=pomodoro&amp;itm_medium=referral&amp;itm_source=productivity_methods_guides" TargetMode="External"/><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3"/>
        <p:cNvGrpSpPr/>
        <p:nvPr/>
      </p:nvGrpSpPr>
      <p:grpSpPr>
        <a:xfrm>
          <a:off x="0" y="0"/>
          <a:ext cx="0" cy="0"/>
          <a:chOff x="0" y="0"/>
          <a:chExt cx="0" cy="0"/>
        </a:xfrm>
      </p:grpSpPr>
      <p:sp>
        <p:nvSpPr>
          <p:cNvPr id="764" name="Google Shape;764;g35f391192_00:notes"/>
          <p:cNvSpPr>
            <a:spLocks noGrp="1" noRot="1" noChangeAspect="1"/>
          </p:cNvSpPr>
          <p:nvPr>
            <p:ph type="sldImg" idx="2"/>
          </p:nvPr>
        </p:nvSpPr>
        <p:spPr>
          <a:xfrm>
            <a:off x="2301875" y="528638"/>
            <a:ext cx="4705350" cy="2646362"/>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65" name="Google Shape;765;g35f391192_00:notes"/>
          <p:cNvSpPr txBox="1">
            <a:spLocks noGrp="1"/>
          </p:cNvSpPr>
          <p:nvPr>
            <p:ph type="body" idx="1"/>
          </p:nvPr>
        </p:nvSpPr>
        <p:spPr>
          <a:xfrm>
            <a:off x="930911" y="3350301"/>
            <a:ext cx="7447279" cy="3173968"/>
          </a:xfrm>
          <a:prstGeom prst="rect">
            <a:avLst/>
          </a:prstGeom>
        </p:spPr>
        <p:txBody>
          <a:bodyPr spcFirstLastPara="1" wrap="square" lIns="93482" tIns="93482" rIns="93482" bIns="93482" anchor="t" anchorCtr="0">
            <a:noAutofit/>
          </a:bodyPr>
          <a:lstStyle/>
          <a:p>
            <a:pPr marL="0" indent="0">
              <a:buNone/>
            </a:pPr>
            <a:endParaRPr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9"/>
        <p:cNvGrpSpPr/>
        <p:nvPr/>
      </p:nvGrpSpPr>
      <p:grpSpPr>
        <a:xfrm>
          <a:off x="0" y="0"/>
          <a:ext cx="0" cy="0"/>
          <a:chOff x="0" y="0"/>
          <a:chExt cx="0" cy="0"/>
        </a:xfrm>
      </p:grpSpPr>
      <p:sp>
        <p:nvSpPr>
          <p:cNvPr id="780" name="Google Shape;780;g35f391192_04:notes"/>
          <p:cNvSpPr>
            <a:spLocks noGrp="1" noRot="1" noChangeAspect="1"/>
          </p:cNvSpPr>
          <p:nvPr>
            <p:ph type="sldImg" idx="2"/>
          </p:nvPr>
        </p:nvSpPr>
        <p:spPr>
          <a:xfrm>
            <a:off x="2301875" y="528638"/>
            <a:ext cx="4705350" cy="2646362"/>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81" name="Google Shape;781;g35f391192_04:notes"/>
          <p:cNvSpPr txBox="1">
            <a:spLocks noGrp="1"/>
          </p:cNvSpPr>
          <p:nvPr>
            <p:ph type="body" idx="1"/>
          </p:nvPr>
        </p:nvSpPr>
        <p:spPr>
          <a:xfrm>
            <a:off x="930911" y="3350301"/>
            <a:ext cx="7447279" cy="3173968"/>
          </a:xfrm>
          <a:prstGeom prst="rect">
            <a:avLst/>
          </a:prstGeom>
        </p:spPr>
        <p:txBody>
          <a:bodyPr spcFirstLastPara="1" wrap="square" lIns="93482" tIns="93482" rIns="93482" bIns="93482" anchor="t" anchorCtr="0">
            <a:noAutofit/>
          </a:bodyPr>
          <a:lstStyle/>
          <a:p>
            <a:pPr marL="0" indent="0">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0"/>
        <p:cNvGrpSpPr/>
        <p:nvPr/>
      </p:nvGrpSpPr>
      <p:grpSpPr>
        <a:xfrm>
          <a:off x="0" y="0"/>
          <a:ext cx="0" cy="0"/>
          <a:chOff x="0" y="0"/>
          <a:chExt cx="0" cy="0"/>
        </a:xfrm>
      </p:grpSpPr>
      <p:sp>
        <p:nvSpPr>
          <p:cNvPr id="771" name="Google Shape;771;g3606f1c2d_30:notes"/>
          <p:cNvSpPr>
            <a:spLocks noGrp="1" noRot="1" noChangeAspect="1"/>
          </p:cNvSpPr>
          <p:nvPr>
            <p:ph type="sldImg" idx="2"/>
          </p:nvPr>
        </p:nvSpPr>
        <p:spPr>
          <a:xfrm>
            <a:off x="2301875" y="528638"/>
            <a:ext cx="4705350" cy="2646362"/>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72" name="Google Shape;772;g3606f1c2d_30:notes"/>
          <p:cNvSpPr txBox="1">
            <a:spLocks noGrp="1"/>
          </p:cNvSpPr>
          <p:nvPr>
            <p:ph type="body" idx="1"/>
          </p:nvPr>
        </p:nvSpPr>
        <p:spPr>
          <a:xfrm>
            <a:off x="930911" y="3350301"/>
            <a:ext cx="7447279" cy="3173968"/>
          </a:xfrm>
          <a:prstGeom prst="rect">
            <a:avLst/>
          </a:prstGeom>
        </p:spPr>
        <p:txBody>
          <a:bodyPr spcFirstLastPara="1" wrap="square" lIns="93482" tIns="93482" rIns="93482" bIns="93482" anchor="t" anchorCtr="0">
            <a:noAutofit/>
          </a:bodyPr>
          <a:lstStyle/>
          <a:p>
            <a:r>
              <a:rPr lang="en-US" b="1" dirty="0">
                <a:latin typeface="Nunito" pitchFamily="2" charset="0"/>
              </a:rPr>
              <a:t>My First Webpage designed in 1995. </a:t>
            </a:r>
            <a:endParaRPr lang="en-US" dirty="0">
              <a:latin typeface="Nunito" pitchFamily="2" charset="0"/>
            </a:endParaRPr>
          </a:p>
          <a:p>
            <a:r>
              <a:rPr lang="en-US" dirty="0">
                <a:latin typeface="Nunito" pitchFamily="2" charset="0"/>
              </a:rPr>
              <a:t>Since then, I have designed pages for St. Michael’s College in Vermont, Adrian College, DePauw University, University of Illinois: Financial Aid Office, College of Education and School of Chemical Sciences. I also have done freelance work for The Morrigan Company, High Caliber Training Center, The Bike Project and many others.</a:t>
            </a:r>
          </a:p>
          <a:p>
            <a:r>
              <a:rPr lang="en-US" sz="1400" b="1" dirty="0">
                <a:latin typeface="Nunito" pitchFamily="2" charset="0"/>
              </a:rPr>
              <a:t>Currently working as an Academic Advisor and manage the Web and Social Media for the School of Chemical Sciences Advising.</a:t>
            </a:r>
            <a:endParaRPr lang="en-US" sz="1400" dirty="0">
              <a:latin typeface="Nunito" pitchFamily="2" charset="0"/>
            </a:endParaRPr>
          </a:p>
          <a:p>
            <a:r>
              <a:rPr lang="en-US" sz="1400" dirty="0">
                <a:latin typeface="Nunito" pitchFamily="2" charset="0"/>
              </a:rPr>
              <a:t>I also teach a Career and Life Skills course at the University of Illinois as well as am an Illinois Certified Career Coach.</a:t>
            </a:r>
            <a:endParaRPr lang="en-US" sz="1800" dirty="0">
              <a:latin typeface="Nunito" pitchFamily="2" charset="0"/>
            </a:endParaRPr>
          </a:p>
          <a:p>
            <a:endParaRPr lang="en-US" sz="1400" dirty="0">
              <a:latin typeface="Nunito" pitchFamily="2" charset="0"/>
            </a:endParaRPr>
          </a:p>
          <a:p>
            <a:pPr marL="0" indent="0">
              <a:buNone/>
            </a:pPr>
            <a:endParaRPr dirty="0"/>
          </a:p>
        </p:txBody>
      </p:sp>
    </p:spTree>
    <p:extLst>
      <p:ext uri="{BB962C8B-B14F-4D97-AF65-F5344CB8AC3E}">
        <p14:creationId xmlns:p14="http://schemas.microsoft.com/office/powerpoint/2010/main" val="31792847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5"/>
        <p:cNvGrpSpPr/>
        <p:nvPr/>
      </p:nvGrpSpPr>
      <p:grpSpPr>
        <a:xfrm>
          <a:off x="0" y="0"/>
          <a:ext cx="0" cy="0"/>
          <a:chOff x="0" y="0"/>
          <a:chExt cx="0" cy="0"/>
        </a:xfrm>
      </p:grpSpPr>
      <p:sp>
        <p:nvSpPr>
          <p:cNvPr id="846" name="Google Shape;846;g35f391192_065:notes"/>
          <p:cNvSpPr>
            <a:spLocks noGrp="1" noRot="1" noChangeAspect="1"/>
          </p:cNvSpPr>
          <p:nvPr>
            <p:ph type="sldImg" idx="2"/>
          </p:nvPr>
        </p:nvSpPr>
        <p:spPr>
          <a:xfrm>
            <a:off x="2301875" y="528638"/>
            <a:ext cx="4705350" cy="2646362"/>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47" name="Google Shape;847;g35f391192_065:notes"/>
          <p:cNvSpPr txBox="1">
            <a:spLocks noGrp="1"/>
          </p:cNvSpPr>
          <p:nvPr>
            <p:ph type="body" idx="1"/>
          </p:nvPr>
        </p:nvSpPr>
        <p:spPr>
          <a:xfrm>
            <a:off x="930911" y="3350301"/>
            <a:ext cx="7447279" cy="3173968"/>
          </a:xfrm>
          <a:prstGeom prst="rect">
            <a:avLst/>
          </a:prstGeom>
        </p:spPr>
        <p:txBody>
          <a:bodyPr spcFirstLastPara="1" wrap="square" lIns="93482" tIns="93482" rIns="93482" bIns="93482" anchor="t" anchorCtr="0">
            <a:noAutofit/>
          </a:bodyPr>
          <a:lstStyle/>
          <a:p>
            <a:pPr marL="142843" indent="0">
              <a:buNone/>
            </a:pPr>
            <a:r>
              <a:rPr lang="en-US" sz="1800" b="1" dirty="0">
                <a:latin typeface="Arial" panose="020B0604020202020204" pitchFamily="34" charset="0"/>
              </a:rPr>
              <a:t>My Story</a:t>
            </a:r>
            <a:endParaRPr lang="en-US" dirty="0">
              <a:effectLst/>
            </a:endParaRPr>
          </a:p>
          <a:p>
            <a:pPr marL="142843" indent="0">
              <a:spcAft>
                <a:spcPts val="1227"/>
              </a:spcAft>
              <a:buNone/>
            </a:pPr>
            <a:br>
              <a:rPr lang="en-US" dirty="0"/>
            </a:br>
            <a:r>
              <a:rPr lang="en-US" sz="1800" b="1" dirty="0">
                <a:latin typeface="Arial" panose="020B0604020202020204" pitchFamily="34" charset="0"/>
              </a:rPr>
              <a:t>I would love to stand here in front of you and say that I am a time management guru. However, that would be a fabrication and a ruse. I have struggled my entire life with being organized.</a:t>
            </a:r>
          </a:p>
          <a:p>
            <a:pPr marL="142843" indent="0">
              <a:spcAft>
                <a:spcPts val="1227"/>
              </a:spcAft>
              <a:buNone/>
            </a:pPr>
            <a:endParaRPr lang="en-US" dirty="0">
              <a:effectLst/>
            </a:endParaRPr>
          </a:p>
          <a:p>
            <a:pPr marL="142843" indent="0">
              <a:spcBef>
                <a:spcPts val="1227"/>
              </a:spcBef>
              <a:spcAft>
                <a:spcPts val="1227"/>
              </a:spcAft>
              <a:buNone/>
            </a:pPr>
            <a:r>
              <a:rPr lang="en-US" sz="1800" b="1" dirty="0">
                <a:latin typeface="Arial" panose="020B0604020202020204" pitchFamily="34" charset="0"/>
              </a:rPr>
              <a:t>For reference, I remember a time before the internet was truly a household thing. I remember dialing into Bulletin Board Systems as a kid in the 1980s. I remember AOL. I was not a stranger to hearing the connection of a telephone modem and praying that I got connected and had a good connection as close to 56k as possible. I remember a time as a student at Eastern Illinois University in 1993 and getting an email that there was this new tech out there developed at the University of Illinois called Mosaic. Sounded interesting but brushed it aside. Little did I know what a watershed moment that was in hindsight. Almost everything we are going to talk about today is made possible due to that development in some way or another.</a:t>
            </a:r>
          </a:p>
          <a:p>
            <a:pPr marL="142843" indent="0">
              <a:spcBef>
                <a:spcPts val="1227"/>
              </a:spcBef>
              <a:spcAft>
                <a:spcPts val="1227"/>
              </a:spcAft>
              <a:buNone/>
            </a:pPr>
            <a:endParaRPr lang="en-US" dirty="0">
              <a:effectLst/>
            </a:endParaRPr>
          </a:p>
          <a:p>
            <a:pPr marL="142843" indent="0">
              <a:spcBef>
                <a:spcPts val="1227"/>
              </a:spcBef>
              <a:spcAft>
                <a:spcPts val="1227"/>
              </a:spcAft>
              <a:buNone/>
            </a:pPr>
            <a:r>
              <a:rPr lang="en-US" sz="1800" b="1" dirty="0">
                <a:latin typeface="Arial" panose="020B0604020202020204" pitchFamily="34" charset="0"/>
              </a:rPr>
              <a:t>I remember when I was in college flying by the seat of my pants. This was before all the online syllabi and Learning Module Systems. In my worst example of time management, I went to dinner with friends and then at 6 pm went to the library and grabbed every book on Peter the Great. Remember, this was in the infancy of the World Wide Web in 1994. You actually had to go to a library. In-person. I could barely carry them. I spent the entire night completing a 20-page paper for my Russian History class. Got an A too which helped reinforce my bad habits.</a:t>
            </a:r>
          </a:p>
          <a:p>
            <a:pPr marL="142843" indent="0">
              <a:spcBef>
                <a:spcPts val="1227"/>
              </a:spcBef>
              <a:spcAft>
                <a:spcPts val="1227"/>
              </a:spcAft>
              <a:buNone/>
            </a:pPr>
            <a:endParaRPr lang="en-US" dirty="0">
              <a:effectLst/>
            </a:endParaRPr>
          </a:p>
          <a:p>
            <a:pPr marL="142843" indent="0">
              <a:spcBef>
                <a:spcPts val="1227"/>
              </a:spcBef>
              <a:spcAft>
                <a:spcPts val="1227"/>
              </a:spcAft>
              <a:buNone/>
            </a:pPr>
            <a:r>
              <a:rPr lang="en-US" sz="1800" b="1" dirty="0">
                <a:latin typeface="Arial" panose="020B0604020202020204" pitchFamily="34" charset="0"/>
              </a:rPr>
              <a:t>It is possible that my bad habits were also backed up by my former life as a journalist. I worked better on a tight deadline.</a:t>
            </a:r>
          </a:p>
          <a:p>
            <a:pPr marL="142843" indent="0">
              <a:spcBef>
                <a:spcPts val="1227"/>
              </a:spcBef>
              <a:spcAft>
                <a:spcPts val="1227"/>
              </a:spcAft>
              <a:buNone/>
            </a:pPr>
            <a:endParaRPr lang="en-US" dirty="0">
              <a:effectLst/>
            </a:endParaRPr>
          </a:p>
          <a:p>
            <a:pPr marL="142843" indent="0">
              <a:spcBef>
                <a:spcPts val="1227"/>
              </a:spcBef>
              <a:spcAft>
                <a:spcPts val="1227"/>
              </a:spcAft>
              <a:buNone/>
            </a:pPr>
            <a:r>
              <a:rPr lang="en-US" sz="1800" b="1" dirty="0">
                <a:latin typeface="Arial" panose="020B0604020202020204" pitchFamily="34" charset="0"/>
              </a:rPr>
              <a:t>I have always been in search of the perfect system of time management. I remember spending much of the late 1990s and early 2000’s trying various PDAs (remember Personal Digital Assistants or am I just showing my age?) I also like to go to Barnes and Noble and get a nice bound planner, but all of these were not really able to connect to my University's calendar of choice. I did find a nice flip “smartphone” that was able to connect to Outlook when I was working for the U of I circa 2006-2007. This was of course pre- iPhone and Android days.</a:t>
            </a:r>
          </a:p>
          <a:p>
            <a:pPr marL="142843" indent="0">
              <a:spcBef>
                <a:spcPts val="1227"/>
              </a:spcBef>
              <a:spcAft>
                <a:spcPts val="1227"/>
              </a:spcAft>
              <a:buNone/>
            </a:pPr>
            <a:endParaRPr lang="en-US" dirty="0">
              <a:effectLst/>
            </a:endParaRPr>
          </a:p>
          <a:p>
            <a:pPr marL="142843" indent="0">
              <a:spcBef>
                <a:spcPts val="1227"/>
              </a:spcBef>
              <a:spcAft>
                <a:spcPts val="1227"/>
              </a:spcAft>
              <a:buNone/>
            </a:pPr>
            <a:r>
              <a:rPr lang="en-US" sz="1800" b="1" dirty="0">
                <a:latin typeface="Arial" panose="020B0604020202020204" pitchFamily="34" charset="0"/>
              </a:rPr>
              <a:t>Flash forward to today. We are blessed with so many digital and analog time management devices and methods. Many of them are free. There are fewer and fewer excuses for not managing your time well. There are still pitfalls. We can still be oversubscribed and short-handed. We can still procrastinate. Let’s start our journey to Seizing the day before it seizes us.</a:t>
            </a:r>
            <a:endParaRPr lang="en-US" dirty="0">
              <a:effectLst/>
            </a:endParaRPr>
          </a:p>
          <a:p>
            <a:pPr marL="142843" indent="0">
              <a:spcBef>
                <a:spcPts val="1227"/>
              </a:spcBef>
              <a:spcAft>
                <a:spcPts val="1227"/>
              </a:spcAft>
              <a:buNone/>
            </a:pPr>
            <a:r>
              <a:rPr lang="en-US" sz="1800" b="1" dirty="0">
                <a:latin typeface="Arial" panose="020B0604020202020204" pitchFamily="34" charset="0"/>
              </a:rPr>
              <a:t> </a:t>
            </a:r>
            <a:endParaRPr lang="en-US" dirty="0">
              <a:effectLst/>
            </a:endParaRPr>
          </a:p>
          <a:p>
            <a:pPr marL="0" indent="0">
              <a:buNone/>
            </a:pPr>
            <a:endParaRPr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9"/>
        <p:cNvGrpSpPr/>
        <p:nvPr/>
      </p:nvGrpSpPr>
      <p:grpSpPr>
        <a:xfrm>
          <a:off x="0" y="0"/>
          <a:ext cx="0" cy="0"/>
          <a:chOff x="0" y="0"/>
          <a:chExt cx="0" cy="0"/>
        </a:xfrm>
      </p:grpSpPr>
      <p:sp>
        <p:nvSpPr>
          <p:cNvPr id="920" name="Google Shape;920;g35ed75ccf_028:notes"/>
          <p:cNvSpPr>
            <a:spLocks noGrp="1" noRot="1" noChangeAspect="1"/>
          </p:cNvSpPr>
          <p:nvPr>
            <p:ph type="sldImg" idx="2"/>
          </p:nvPr>
        </p:nvSpPr>
        <p:spPr>
          <a:xfrm>
            <a:off x="2301875" y="528638"/>
            <a:ext cx="4705350" cy="2646362"/>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21" name="Google Shape;921;g35ed75ccf_028:notes"/>
          <p:cNvSpPr txBox="1">
            <a:spLocks noGrp="1"/>
          </p:cNvSpPr>
          <p:nvPr>
            <p:ph type="body" idx="1"/>
          </p:nvPr>
        </p:nvSpPr>
        <p:spPr>
          <a:xfrm>
            <a:off x="930911" y="3350301"/>
            <a:ext cx="7447279" cy="3173968"/>
          </a:xfrm>
          <a:prstGeom prst="rect">
            <a:avLst/>
          </a:prstGeom>
        </p:spPr>
        <p:txBody>
          <a:bodyPr spcFirstLastPara="1" wrap="square" lIns="93482" tIns="93482" rIns="93482" bIns="93482" anchor="t" anchorCtr="0">
            <a:noAutofit/>
          </a:bodyPr>
          <a:lstStyle/>
          <a:p>
            <a:pPr marL="0" indent="0">
              <a:buNone/>
            </a:pPr>
            <a:endParaRPr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7"/>
        <p:cNvGrpSpPr/>
        <p:nvPr/>
      </p:nvGrpSpPr>
      <p:grpSpPr>
        <a:xfrm>
          <a:off x="0" y="0"/>
          <a:ext cx="0" cy="0"/>
          <a:chOff x="0" y="0"/>
          <a:chExt cx="0" cy="0"/>
        </a:xfrm>
      </p:grpSpPr>
      <p:sp>
        <p:nvSpPr>
          <p:cNvPr id="928" name="Google Shape;928;g35ed75ccf_033:notes"/>
          <p:cNvSpPr>
            <a:spLocks noGrp="1" noRot="1" noChangeAspect="1"/>
          </p:cNvSpPr>
          <p:nvPr>
            <p:ph type="sldImg" idx="2"/>
          </p:nvPr>
        </p:nvSpPr>
        <p:spPr>
          <a:xfrm>
            <a:off x="2301875" y="528638"/>
            <a:ext cx="4705350" cy="2646362"/>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29" name="Google Shape;929;g35ed75ccf_033:notes"/>
          <p:cNvSpPr txBox="1">
            <a:spLocks noGrp="1"/>
          </p:cNvSpPr>
          <p:nvPr>
            <p:ph type="body" idx="1"/>
          </p:nvPr>
        </p:nvSpPr>
        <p:spPr>
          <a:xfrm>
            <a:off x="930911" y="3350301"/>
            <a:ext cx="7447279" cy="3173968"/>
          </a:xfrm>
          <a:prstGeom prst="rect">
            <a:avLst/>
          </a:prstGeom>
        </p:spPr>
        <p:txBody>
          <a:bodyPr spcFirstLastPara="1" wrap="square" lIns="93482" tIns="93482" rIns="93482" bIns="93482" anchor="t" anchorCtr="0">
            <a:noAutofit/>
          </a:bodyPr>
          <a:lstStyle/>
          <a:p>
            <a:r>
              <a:rPr lang="en-US" sz="1800" b="1" dirty="0">
                <a:latin typeface="Arial" panose="020B0604020202020204" pitchFamily="34" charset="0"/>
              </a:rPr>
              <a:t>Content</a:t>
            </a:r>
            <a:endParaRPr lang="en-US" dirty="0">
              <a:effectLst/>
            </a:endParaRPr>
          </a:p>
          <a:p>
            <a:br>
              <a:rPr lang="en-US" dirty="0"/>
            </a:br>
            <a:r>
              <a:rPr lang="en-US" sz="1800" b="1" dirty="0">
                <a:latin typeface="Arial" panose="020B0604020202020204" pitchFamily="34" charset="0"/>
              </a:rPr>
              <a:t>A single person creates 1.7MB of data per second.</a:t>
            </a:r>
            <a:endParaRPr lang="en-US" dirty="0">
              <a:effectLst/>
            </a:endParaRPr>
          </a:p>
          <a:p>
            <a:br>
              <a:rPr lang="en-US" dirty="0"/>
            </a:br>
            <a:r>
              <a:rPr lang="en-US" sz="1800" b="1" dirty="0">
                <a:latin typeface="Arial" panose="020B0604020202020204" pitchFamily="34" charset="0"/>
              </a:rPr>
              <a:t>The amount of data is growing exponentially. Today, our best estimates suggest that at least 2.5 quintillion bytes of data is produced every day (that's 2.5 followed by a staggering 18 zeros!).</a:t>
            </a:r>
            <a:endParaRPr lang="en-US" dirty="0">
              <a:effectLst/>
            </a:endParaRPr>
          </a:p>
          <a:p>
            <a:r>
              <a:rPr lang="en-US" sz="1800" b="1" dirty="0">
                <a:latin typeface="Arial" panose="020B0604020202020204" pitchFamily="34" charset="0"/>
              </a:rPr>
              <a:t>and we produce 2.5 quintillion data bytes each day.</a:t>
            </a:r>
            <a:endParaRPr lang="en-US" dirty="0">
              <a:effectLst/>
            </a:endParaRPr>
          </a:p>
          <a:p>
            <a:br>
              <a:rPr lang="en-US" dirty="0"/>
            </a:br>
            <a:r>
              <a:rPr lang="en-US" sz="1800" b="1" dirty="0">
                <a:latin typeface="Arial" panose="020B0604020202020204" pitchFamily="34" charset="0"/>
              </a:rPr>
              <a:t>Google, Amazon, Facebook, and Microsoft combined store 1,200 petabytes of data.</a:t>
            </a:r>
            <a:endParaRPr lang="en-US" dirty="0">
              <a:effectLst/>
            </a:endParaRPr>
          </a:p>
          <a:p>
            <a:pPr fontAlgn="base">
              <a:buFont typeface="Arial" panose="020B0604020202020204" pitchFamily="34" charset="0"/>
              <a:buChar char="•"/>
            </a:pPr>
            <a:br>
              <a:rPr lang="en-US" dirty="0"/>
            </a:br>
            <a:r>
              <a:rPr lang="en-US" sz="1800" b="1" dirty="0">
                <a:latin typeface="Arial" panose="020B0604020202020204" pitchFamily="34" charset="0"/>
              </a:rPr>
              <a:t>Skype has 3 billion minutes of calls per day.</a:t>
            </a:r>
          </a:p>
          <a:p>
            <a:pPr fontAlgn="base">
              <a:buFont typeface="Arial" panose="020B0604020202020204" pitchFamily="34" charset="0"/>
              <a:buChar char="•"/>
            </a:pPr>
            <a:r>
              <a:rPr lang="en-US" sz="1800" b="1" dirty="0">
                <a:latin typeface="Arial" panose="020B0604020202020204" pitchFamily="34" charset="0"/>
              </a:rPr>
              <a:t>5 billion Snapchat videos and photos are shared per day.</a:t>
            </a:r>
          </a:p>
          <a:p>
            <a:pPr fontAlgn="base">
              <a:buFont typeface="Arial" panose="020B0604020202020204" pitchFamily="34" charset="0"/>
              <a:buChar char="•"/>
            </a:pPr>
            <a:r>
              <a:rPr lang="en-US" sz="1800" b="1" u="sng" dirty="0">
                <a:solidFill>
                  <a:srgbClr val="1155CC"/>
                </a:solidFill>
                <a:latin typeface="Arial" panose="020B0604020202020204" pitchFamily="34" charset="0"/>
                <a:hlinkClick r:id="rId3"/>
              </a:rPr>
              <a:t>333.2 billion</a:t>
            </a:r>
            <a:r>
              <a:rPr lang="en-US" sz="1800" b="1" dirty="0">
                <a:latin typeface="Arial" panose="020B0604020202020204" pitchFamily="34" charset="0"/>
              </a:rPr>
              <a:t> emails are sent per day.</a:t>
            </a:r>
          </a:p>
          <a:p>
            <a:pPr fontAlgn="base">
              <a:buFont typeface="Arial" panose="020B0604020202020204" pitchFamily="34" charset="0"/>
              <a:buChar char="•"/>
            </a:pPr>
            <a:r>
              <a:rPr lang="en-US" sz="1800" b="1" dirty="0">
                <a:latin typeface="Arial" panose="020B0604020202020204" pitchFamily="34" charset="0"/>
              </a:rPr>
              <a:t>Users upload 500 hours of video on YouTube per minute according to YouTube’s</a:t>
            </a:r>
            <a:r>
              <a:rPr lang="en-US" sz="1800" b="1" dirty="0">
                <a:latin typeface="Arial" panose="020B0604020202020204" pitchFamily="34" charset="0"/>
                <a:hlinkClick r:id="rId4"/>
              </a:rPr>
              <a:t> </a:t>
            </a:r>
            <a:r>
              <a:rPr lang="en-US" sz="1800" b="1" u="sng" dirty="0">
                <a:solidFill>
                  <a:srgbClr val="1155CC"/>
                </a:solidFill>
                <a:latin typeface="Arial" panose="020B0604020202020204" pitchFamily="34" charset="0"/>
                <a:hlinkClick r:id="rId4"/>
              </a:rPr>
              <a:t>Official Blog</a:t>
            </a:r>
            <a:r>
              <a:rPr lang="en-US" sz="1800" b="1" dirty="0">
                <a:latin typeface="Arial" panose="020B0604020202020204" pitchFamily="34" charset="0"/>
              </a:rPr>
              <a:t>. An average user, aged 18 and above spends 41.9 minutes a day on YouTube. This includes all devices, desktop, laptop, mobile, etc.</a:t>
            </a:r>
          </a:p>
          <a:p>
            <a:pPr fontAlgn="base">
              <a:buFont typeface="Arial" panose="020B0604020202020204" pitchFamily="34" charset="0"/>
              <a:buChar char="•"/>
            </a:pPr>
            <a:br>
              <a:rPr lang="en-US" sz="1800" b="1" dirty="0">
                <a:latin typeface="Arial" panose="020B0604020202020204" pitchFamily="34" charset="0"/>
              </a:rPr>
            </a:br>
            <a:endParaRPr lang="en-US" sz="1800" b="1" dirty="0">
              <a:latin typeface="Arial" panose="020B0604020202020204" pitchFamily="34" charset="0"/>
            </a:endParaRPr>
          </a:p>
          <a:p>
            <a:r>
              <a:rPr lang="en-US" sz="1800" b="1" dirty="0">
                <a:latin typeface="Arial" panose="020B0604020202020204" pitchFamily="34" charset="0"/>
              </a:rPr>
              <a:t>•</a:t>
            </a:r>
            <a:r>
              <a:rPr lang="en-US" sz="1800" dirty="0">
                <a:latin typeface="Arial" panose="020B0604020202020204" pitchFamily="34" charset="0"/>
              </a:rPr>
              <a:t>By 2025, 200+ zettabytes of data will be in cloud storage around the globe.</a:t>
            </a:r>
            <a:endParaRPr lang="en-US" dirty="0">
              <a:effectLst/>
            </a:endParaRPr>
          </a:p>
          <a:p>
            <a:br>
              <a:rPr lang="en-US" dirty="0"/>
            </a:br>
            <a:br>
              <a:rPr lang="en-US" dirty="0"/>
            </a:br>
            <a:br>
              <a:rPr lang="en-US" dirty="0"/>
            </a:br>
            <a:br>
              <a:rPr lang="en-US" dirty="0"/>
            </a:br>
            <a:endParaRPr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62313415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57267687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6"/>
        <p:cNvGrpSpPr/>
        <p:nvPr/>
      </p:nvGrpSpPr>
      <p:grpSpPr>
        <a:xfrm>
          <a:off x="0" y="0"/>
          <a:ext cx="0" cy="0"/>
          <a:chOff x="0" y="0"/>
          <a:chExt cx="0" cy="0"/>
        </a:xfrm>
      </p:grpSpPr>
      <p:sp>
        <p:nvSpPr>
          <p:cNvPr id="797" name="Google Shape;797;g35f391192_09:notes"/>
          <p:cNvSpPr>
            <a:spLocks noGrp="1" noRot="1" noChangeAspect="1"/>
          </p:cNvSpPr>
          <p:nvPr>
            <p:ph type="sldImg" idx="2"/>
          </p:nvPr>
        </p:nvSpPr>
        <p:spPr>
          <a:xfrm>
            <a:off x="2301875" y="528638"/>
            <a:ext cx="4705350" cy="2646362"/>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98" name="Google Shape;798;g35f391192_09:notes"/>
          <p:cNvSpPr txBox="1">
            <a:spLocks noGrp="1"/>
          </p:cNvSpPr>
          <p:nvPr>
            <p:ph type="body" idx="1"/>
          </p:nvPr>
        </p:nvSpPr>
        <p:spPr>
          <a:xfrm>
            <a:off x="930911" y="3350301"/>
            <a:ext cx="7447279" cy="3173968"/>
          </a:xfrm>
          <a:prstGeom prst="rect">
            <a:avLst/>
          </a:prstGeom>
        </p:spPr>
        <p:txBody>
          <a:bodyPr spcFirstLastPara="1" wrap="square" lIns="93482" tIns="93482" rIns="93482" bIns="93482" anchor="t" anchorCtr="0">
            <a:noAutofit/>
          </a:bodyPr>
          <a:lstStyle/>
          <a:p>
            <a:pPr marL="0" indent="0" defTabSz="934974">
              <a:buNone/>
              <a:defRPr/>
            </a:pPr>
            <a:r>
              <a:rPr lang="en-US" b="1"/>
              <a:t>Redefine productivity, it’s not about how much you get done, it’s about the impact that you’re having.</a:t>
            </a:r>
          </a:p>
          <a:p>
            <a:pPr marL="0" indent="0">
              <a:buNone/>
            </a:pPr>
            <a:endParaRPr/>
          </a:p>
        </p:txBody>
      </p:sp>
    </p:spTree>
    <p:extLst>
      <p:ext uri="{BB962C8B-B14F-4D97-AF65-F5344CB8AC3E}">
        <p14:creationId xmlns:p14="http://schemas.microsoft.com/office/powerpoint/2010/main" val="228414439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7"/>
        <p:cNvGrpSpPr/>
        <p:nvPr/>
      </p:nvGrpSpPr>
      <p:grpSpPr>
        <a:xfrm>
          <a:off x="0" y="0"/>
          <a:ext cx="0" cy="0"/>
          <a:chOff x="0" y="0"/>
          <a:chExt cx="0" cy="0"/>
        </a:xfrm>
      </p:grpSpPr>
      <p:sp>
        <p:nvSpPr>
          <p:cNvPr id="788" name="Google Shape;788;g35f391192_029:notes"/>
          <p:cNvSpPr>
            <a:spLocks noGrp="1" noRot="1" noChangeAspect="1"/>
          </p:cNvSpPr>
          <p:nvPr>
            <p:ph type="sldImg" idx="2"/>
          </p:nvPr>
        </p:nvSpPr>
        <p:spPr>
          <a:xfrm>
            <a:off x="2301875" y="528638"/>
            <a:ext cx="4705350" cy="2646362"/>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89" name="Google Shape;789;g35f391192_029:notes"/>
          <p:cNvSpPr txBox="1">
            <a:spLocks noGrp="1"/>
          </p:cNvSpPr>
          <p:nvPr>
            <p:ph type="body" idx="1"/>
          </p:nvPr>
        </p:nvSpPr>
        <p:spPr>
          <a:xfrm>
            <a:off x="930911" y="3350301"/>
            <a:ext cx="7447279" cy="3173968"/>
          </a:xfrm>
          <a:prstGeom prst="rect">
            <a:avLst/>
          </a:prstGeom>
        </p:spPr>
        <p:txBody>
          <a:bodyPr spcFirstLastPara="1" wrap="square" lIns="93482" tIns="93482" rIns="93482" bIns="93482" anchor="t" anchorCtr="0">
            <a:noAutofit/>
          </a:bodyPr>
          <a:lstStyle/>
          <a:p>
            <a:pPr fontAlgn="base">
              <a:buFont typeface="+mj-lt"/>
              <a:buAutoNum type="arabicPeriod"/>
            </a:pPr>
            <a:r>
              <a:rPr lang="en-US" sz="1800" b="1" dirty="0">
                <a:latin typeface="Arial" panose="020B0604020202020204" pitchFamily="34" charset="0"/>
              </a:rPr>
              <a:t>We Own our Time </a:t>
            </a:r>
          </a:p>
          <a:p>
            <a:br>
              <a:rPr lang="en-US" dirty="0"/>
            </a:br>
            <a:r>
              <a:rPr lang="en-US" sz="1800" dirty="0">
                <a:latin typeface="Arial" panose="020B0604020202020204" pitchFamily="34" charset="0"/>
              </a:rPr>
              <a:t>At any given moment, you are doing what you must want to be doing. </a:t>
            </a:r>
            <a:endParaRPr lang="en-US" dirty="0">
              <a:effectLst/>
            </a:endParaRPr>
          </a:p>
          <a:p>
            <a:br>
              <a:rPr lang="en-US" dirty="0"/>
            </a:br>
            <a:r>
              <a:rPr lang="en-US" sz="1800" dirty="0">
                <a:latin typeface="Arial" panose="020B0604020202020204" pitchFamily="34" charset="0"/>
              </a:rPr>
              <a:t>Time is entirely within your control.</a:t>
            </a:r>
            <a:endParaRPr lang="en-US" dirty="0">
              <a:effectLst/>
            </a:endParaRPr>
          </a:p>
          <a:p>
            <a:br>
              <a:rPr lang="en-US" dirty="0"/>
            </a:br>
            <a:r>
              <a:rPr lang="en-US" sz="1800" dirty="0">
                <a:latin typeface="Arial" panose="020B0604020202020204" pitchFamily="34" charset="0"/>
              </a:rPr>
              <a:t>I don’t have time… actively choosing to not do something. </a:t>
            </a:r>
            <a:endParaRPr lang="en-US" dirty="0">
              <a:effectLst/>
            </a:endParaRPr>
          </a:p>
          <a:p>
            <a:br>
              <a:rPr lang="en-US" dirty="0"/>
            </a:br>
            <a:r>
              <a:rPr lang="en-US" sz="1800" dirty="0">
                <a:latin typeface="Arial" panose="020B0604020202020204" pitchFamily="34" charset="0"/>
              </a:rPr>
              <a:t>If you do not have time to do something, then it is not a priority. </a:t>
            </a:r>
            <a:endParaRPr lang="en-US" dirty="0">
              <a:effectLst/>
            </a:endParaRPr>
          </a:p>
          <a:p>
            <a:br>
              <a:rPr lang="en-US" dirty="0"/>
            </a:br>
            <a:r>
              <a:rPr lang="en-US" sz="1800" dirty="0">
                <a:latin typeface="Arial" panose="020B0604020202020204" pitchFamily="34" charset="0"/>
              </a:rPr>
              <a:t>Not doing something is fine, but don’t make excuses that you don’t have the time. </a:t>
            </a:r>
            <a:endParaRPr lang="en-US" dirty="0">
              <a:effectLst/>
            </a:endParaRPr>
          </a:p>
          <a:p>
            <a:br>
              <a:rPr lang="en-US" dirty="0"/>
            </a:br>
            <a:r>
              <a:rPr lang="en-US" sz="1800" dirty="0">
                <a:latin typeface="Arial" panose="020B0604020202020204" pitchFamily="34" charset="0"/>
              </a:rPr>
              <a:t>Look at doing a time audit. If you use your phone, get an app that shows where you spend your time and how long. </a:t>
            </a:r>
            <a:endParaRPr lang="en-US" dirty="0">
              <a:effectLst/>
            </a:endParaRPr>
          </a:p>
          <a:p>
            <a:pPr marL="0" indent="0">
              <a:buNone/>
            </a:pPr>
            <a:endParaRPr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7"/>
        <p:cNvGrpSpPr/>
        <p:nvPr/>
      </p:nvGrpSpPr>
      <p:grpSpPr>
        <a:xfrm>
          <a:off x="0" y="0"/>
          <a:ext cx="0" cy="0"/>
          <a:chOff x="0" y="0"/>
          <a:chExt cx="0" cy="0"/>
        </a:xfrm>
      </p:grpSpPr>
      <p:sp>
        <p:nvSpPr>
          <p:cNvPr id="788" name="Google Shape;788;g35f391192_029:notes"/>
          <p:cNvSpPr>
            <a:spLocks noGrp="1" noRot="1" noChangeAspect="1"/>
          </p:cNvSpPr>
          <p:nvPr>
            <p:ph type="sldImg" idx="2"/>
          </p:nvPr>
        </p:nvSpPr>
        <p:spPr>
          <a:xfrm>
            <a:off x="2301875" y="528638"/>
            <a:ext cx="4705350" cy="2646362"/>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89" name="Google Shape;789;g35f391192_029:notes"/>
          <p:cNvSpPr txBox="1">
            <a:spLocks noGrp="1"/>
          </p:cNvSpPr>
          <p:nvPr>
            <p:ph type="body" idx="1"/>
          </p:nvPr>
        </p:nvSpPr>
        <p:spPr>
          <a:xfrm>
            <a:off x="930911" y="3350301"/>
            <a:ext cx="7447279" cy="3173968"/>
          </a:xfrm>
          <a:prstGeom prst="rect">
            <a:avLst/>
          </a:prstGeom>
        </p:spPr>
        <p:txBody>
          <a:bodyPr spcFirstLastPara="1" wrap="square" lIns="93482" tIns="93482" rIns="93482" bIns="93482" anchor="t" anchorCtr="0">
            <a:noAutofit/>
          </a:bodyPr>
          <a:lstStyle/>
          <a:p>
            <a:pPr marL="142843" indent="0">
              <a:buNone/>
            </a:pPr>
            <a:r>
              <a:rPr lang="en-US" sz="1800" dirty="0">
                <a:latin typeface="Arial" panose="020B0604020202020204" pitchFamily="34" charset="0"/>
              </a:rPr>
              <a:t>Book by Derek </a:t>
            </a:r>
            <a:r>
              <a:rPr lang="en-US" sz="1800" dirty="0" err="1">
                <a:latin typeface="Arial" panose="020B0604020202020204" pitchFamily="34" charset="0"/>
              </a:rPr>
              <a:t>Sivers</a:t>
            </a:r>
            <a:r>
              <a:rPr lang="en-US" sz="1800" dirty="0">
                <a:latin typeface="Arial" panose="020B0604020202020204" pitchFamily="34" charset="0"/>
              </a:rPr>
              <a:t> The default should be NO. </a:t>
            </a:r>
            <a:endParaRPr lang="en-US" dirty="0">
              <a:effectLst/>
            </a:endParaRPr>
          </a:p>
          <a:p>
            <a:pPr marL="142843" indent="0">
              <a:buNone/>
            </a:pPr>
            <a:r>
              <a:rPr lang="en-US" sz="1800" dirty="0">
                <a:latin typeface="Arial" panose="020B0604020202020204" pitchFamily="34" charset="0"/>
              </a:rPr>
              <a:t>Only do things that really excite you. </a:t>
            </a:r>
            <a:endParaRPr lang="en-US" dirty="0">
              <a:effectLst/>
            </a:endParaRPr>
          </a:p>
          <a:p>
            <a:pPr marL="142843" indent="0">
              <a:buNone/>
            </a:pPr>
            <a:r>
              <a:rPr lang="en-US" sz="1800" dirty="0">
                <a:latin typeface="Arial" panose="020B0604020202020204" pitchFamily="34" charset="0"/>
              </a:rPr>
              <a:t>Don’t say yes to “kind of” or “meh” </a:t>
            </a:r>
            <a:endParaRPr lang="en-US" dirty="0">
              <a:effectLst/>
            </a:endParaRPr>
          </a:p>
          <a:p>
            <a:pPr marL="142843" indent="0">
              <a:buNone/>
            </a:pPr>
            <a:br>
              <a:rPr lang="en-US" dirty="0"/>
            </a:br>
            <a:r>
              <a:rPr lang="en-US" dirty="0"/>
              <a:t>Younger folks can say yes more often. </a:t>
            </a:r>
            <a:r>
              <a:rPr lang="en-US" sz="1800" dirty="0">
                <a:latin typeface="Arial" panose="020B0604020202020204" pitchFamily="34" charset="0"/>
              </a:rPr>
              <a:t>As you get older, you will have to do more to limit your YES.</a:t>
            </a:r>
            <a:endParaRPr lang="en-US" dirty="0">
              <a:effectLst/>
            </a:endParaRPr>
          </a:p>
        </p:txBody>
      </p:sp>
    </p:spTree>
    <p:extLst>
      <p:ext uri="{BB962C8B-B14F-4D97-AF65-F5344CB8AC3E}">
        <p14:creationId xmlns:p14="http://schemas.microsoft.com/office/powerpoint/2010/main" val="400234275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7"/>
        <p:cNvGrpSpPr/>
        <p:nvPr/>
      </p:nvGrpSpPr>
      <p:grpSpPr>
        <a:xfrm>
          <a:off x="0" y="0"/>
          <a:ext cx="0" cy="0"/>
          <a:chOff x="0" y="0"/>
          <a:chExt cx="0" cy="0"/>
        </a:xfrm>
      </p:grpSpPr>
      <p:sp>
        <p:nvSpPr>
          <p:cNvPr id="788" name="Google Shape;788;g35f391192_029:notes"/>
          <p:cNvSpPr>
            <a:spLocks noGrp="1" noRot="1" noChangeAspect="1"/>
          </p:cNvSpPr>
          <p:nvPr>
            <p:ph type="sldImg" idx="2"/>
          </p:nvPr>
        </p:nvSpPr>
        <p:spPr>
          <a:xfrm>
            <a:off x="2301875" y="528638"/>
            <a:ext cx="4705350" cy="2646362"/>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89" name="Google Shape;789;g35f391192_029:notes"/>
          <p:cNvSpPr txBox="1">
            <a:spLocks noGrp="1"/>
          </p:cNvSpPr>
          <p:nvPr>
            <p:ph type="body" idx="1"/>
          </p:nvPr>
        </p:nvSpPr>
        <p:spPr>
          <a:xfrm>
            <a:off x="930911" y="3350301"/>
            <a:ext cx="7447279" cy="3173968"/>
          </a:xfrm>
          <a:prstGeom prst="rect">
            <a:avLst/>
          </a:prstGeom>
        </p:spPr>
        <p:txBody>
          <a:bodyPr spcFirstLastPara="1" wrap="square" lIns="93482" tIns="93482" rIns="93482" bIns="93482" anchor="t" anchorCtr="0">
            <a:noAutofit/>
          </a:bodyPr>
          <a:lstStyle/>
          <a:p>
            <a:pPr marL="0" indent="0">
              <a:buNone/>
            </a:pPr>
            <a:r>
              <a:rPr lang="en-US" dirty="0"/>
              <a:t>Book “Make Time” – Jake Knapp and John </a:t>
            </a:r>
            <a:r>
              <a:rPr lang="en-US" dirty="0" err="1"/>
              <a:t>Zeratsky</a:t>
            </a:r>
            <a:endParaRPr lang="en-US" dirty="0"/>
          </a:p>
          <a:p>
            <a:pPr marL="0" indent="0">
              <a:buNone/>
            </a:pPr>
            <a:endParaRPr lang="en-US" dirty="0"/>
          </a:p>
          <a:p>
            <a:pPr marL="142843" indent="0">
              <a:buNone/>
            </a:pPr>
            <a:r>
              <a:rPr lang="en-US" sz="1800" dirty="0">
                <a:latin typeface="Arial" panose="020B0604020202020204" pitchFamily="34" charset="0"/>
              </a:rPr>
              <a:t>Everyday… One thing is my highlight. It is the only thing that must get done. </a:t>
            </a:r>
            <a:endParaRPr lang="en-US" dirty="0">
              <a:effectLst/>
            </a:endParaRPr>
          </a:p>
          <a:p>
            <a:pPr marL="142843" indent="0">
              <a:buNone/>
            </a:pPr>
            <a:br>
              <a:rPr lang="en-US" dirty="0"/>
            </a:br>
            <a:r>
              <a:rPr lang="en-US" sz="1800" dirty="0">
                <a:latin typeface="Arial" panose="020B0604020202020204" pitchFamily="34" charset="0"/>
              </a:rPr>
              <a:t>The most fun, urgent or exciting usually is my daily highlight. </a:t>
            </a:r>
            <a:endParaRPr lang="en-US" dirty="0">
              <a:effectLst/>
            </a:endParaRPr>
          </a:p>
        </p:txBody>
      </p:sp>
    </p:spTree>
    <p:extLst>
      <p:ext uri="{BB962C8B-B14F-4D97-AF65-F5344CB8AC3E}">
        <p14:creationId xmlns:p14="http://schemas.microsoft.com/office/powerpoint/2010/main" val="93160088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7"/>
        <p:cNvGrpSpPr/>
        <p:nvPr/>
      </p:nvGrpSpPr>
      <p:grpSpPr>
        <a:xfrm>
          <a:off x="0" y="0"/>
          <a:ext cx="0" cy="0"/>
          <a:chOff x="0" y="0"/>
          <a:chExt cx="0" cy="0"/>
        </a:xfrm>
      </p:grpSpPr>
      <p:sp>
        <p:nvSpPr>
          <p:cNvPr id="788" name="Google Shape;788;g35f391192_029:notes"/>
          <p:cNvSpPr>
            <a:spLocks noGrp="1" noRot="1" noChangeAspect="1"/>
          </p:cNvSpPr>
          <p:nvPr>
            <p:ph type="sldImg" idx="2"/>
          </p:nvPr>
        </p:nvSpPr>
        <p:spPr>
          <a:xfrm>
            <a:off x="2301875" y="528638"/>
            <a:ext cx="4705350" cy="2646362"/>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89" name="Google Shape;789;g35f391192_029:notes"/>
          <p:cNvSpPr txBox="1">
            <a:spLocks noGrp="1"/>
          </p:cNvSpPr>
          <p:nvPr>
            <p:ph type="body" idx="1"/>
          </p:nvPr>
        </p:nvSpPr>
        <p:spPr>
          <a:xfrm>
            <a:off x="930911" y="3350301"/>
            <a:ext cx="7447279" cy="3173968"/>
          </a:xfrm>
          <a:prstGeom prst="rect">
            <a:avLst/>
          </a:prstGeom>
        </p:spPr>
        <p:txBody>
          <a:bodyPr spcFirstLastPara="1" wrap="square" lIns="93482" tIns="93482" rIns="93482" bIns="93482" anchor="t" anchorCtr="0">
            <a:noAutofit/>
          </a:bodyPr>
          <a:lstStyle/>
          <a:p>
            <a:pPr marL="142843" indent="0">
              <a:buNone/>
            </a:pPr>
            <a:r>
              <a:rPr lang="en-US" sz="1800" b="1" dirty="0">
                <a:latin typeface="Arial" panose="020B0604020202020204" pitchFamily="34" charset="0"/>
              </a:rPr>
              <a:t>This can be Paper or Electronic. </a:t>
            </a:r>
            <a:endParaRPr lang="en-US" b="1" dirty="0">
              <a:effectLst/>
            </a:endParaRPr>
          </a:p>
          <a:p>
            <a:pPr marL="142843" indent="0" defTabSz="934974">
              <a:buNone/>
              <a:defRPr/>
            </a:pPr>
            <a:br>
              <a:rPr lang="en-US" b="1" dirty="0"/>
            </a:br>
            <a:r>
              <a:rPr lang="en-US" sz="1800" b="1" dirty="0"/>
              <a:t>We are great at coming up with ideas. Our brains are not so good at holding on to them. Write them down or forget them.</a:t>
            </a:r>
          </a:p>
          <a:p>
            <a:endParaRPr lang="en-US" b="1" dirty="0">
              <a:effectLst/>
            </a:endParaRPr>
          </a:p>
          <a:p>
            <a:pPr marL="142843" indent="0">
              <a:buNone/>
            </a:pPr>
            <a:br>
              <a:rPr lang="en-US" b="1" dirty="0"/>
            </a:br>
            <a:r>
              <a:rPr lang="en-US" sz="1800" b="1" dirty="0">
                <a:latin typeface="Arial" panose="020B0604020202020204" pitchFamily="34" charset="0"/>
              </a:rPr>
              <a:t>My favorite to-do list is on index cards. I also use Todoist.com which has a great free option and will remind you and also gamify things a bit if you start crossing off your items. </a:t>
            </a:r>
            <a:endParaRPr lang="en-US" b="1" dirty="0">
              <a:effectLst/>
            </a:endParaRPr>
          </a:p>
          <a:p>
            <a:pPr marL="142843" indent="0">
              <a:buNone/>
            </a:pPr>
            <a:br>
              <a:rPr lang="en-US" b="1" dirty="0"/>
            </a:br>
            <a:r>
              <a:rPr lang="en-US" sz="1800" b="1" dirty="0">
                <a:latin typeface="Arial" panose="020B0604020202020204" pitchFamily="34" charset="0"/>
              </a:rPr>
              <a:t>Caution on making unrealistic to-do lists or lists that are too long. </a:t>
            </a:r>
            <a:endParaRPr lang="en-US" b="1" dirty="0">
              <a:effectLst/>
            </a:endParaRPr>
          </a:p>
          <a:p>
            <a:endParaRPr lang="en-US" b="1" dirty="0"/>
          </a:p>
          <a:p>
            <a:endParaRPr lang="en-US" b="1" dirty="0"/>
          </a:p>
          <a:p>
            <a:pPr marL="142843" indent="0">
              <a:buNone/>
            </a:pPr>
            <a:r>
              <a:rPr lang="en-US" b="1" dirty="0"/>
              <a:t>While to do lists can help some, they tend to get over-burdened with too many items on the list and items that never get done. </a:t>
            </a:r>
          </a:p>
          <a:p>
            <a:endParaRPr lang="en-US" b="1" dirty="0"/>
          </a:p>
          <a:p>
            <a:pPr marL="142843" indent="0">
              <a:buNone/>
            </a:pPr>
            <a:r>
              <a:rPr lang="en-US" b="1" dirty="0"/>
              <a:t>If you use to do lists, a great online resource/app is todoist.com which has a good free level. Works on your Desktop and phone.</a:t>
            </a:r>
          </a:p>
          <a:p>
            <a:pPr marL="0" indent="0">
              <a:buNone/>
            </a:pPr>
            <a:endParaRPr dirty="0"/>
          </a:p>
        </p:txBody>
      </p:sp>
    </p:spTree>
    <p:extLst>
      <p:ext uri="{BB962C8B-B14F-4D97-AF65-F5344CB8AC3E}">
        <p14:creationId xmlns:p14="http://schemas.microsoft.com/office/powerpoint/2010/main" val="311985757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7"/>
        <p:cNvGrpSpPr/>
        <p:nvPr/>
      </p:nvGrpSpPr>
      <p:grpSpPr>
        <a:xfrm>
          <a:off x="0" y="0"/>
          <a:ext cx="0" cy="0"/>
          <a:chOff x="0" y="0"/>
          <a:chExt cx="0" cy="0"/>
        </a:xfrm>
      </p:grpSpPr>
      <p:sp>
        <p:nvSpPr>
          <p:cNvPr id="788" name="Google Shape;788;g35f391192_029:notes"/>
          <p:cNvSpPr>
            <a:spLocks noGrp="1" noRot="1" noChangeAspect="1"/>
          </p:cNvSpPr>
          <p:nvPr>
            <p:ph type="sldImg" idx="2"/>
          </p:nvPr>
        </p:nvSpPr>
        <p:spPr>
          <a:xfrm>
            <a:off x="2301875" y="528638"/>
            <a:ext cx="4705350" cy="2646362"/>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89" name="Google Shape;789;g35f391192_029:notes"/>
          <p:cNvSpPr txBox="1">
            <a:spLocks noGrp="1"/>
          </p:cNvSpPr>
          <p:nvPr>
            <p:ph type="body" idx="1"/>
          </p:nvPr>
        </p:nvSpPr>
        <p:spPr>
          <a:xfrm>
            <a:off x="930911" y="3350301"/>
            <a:ext cx="7447279" cy="3173968"/>
          </a:xfrm>
          <a:prstGeom prst="rect">
            <a:avLst/>
          </a:prstGeom>
        </p:spPr>
        <p:txBody>
          <a:bodyPr spcFirstLastPara="1" wrap="square" lIns="93482" tIns="93482" rIns="93482" bIns="93482" anchor="t" anchorCtr="0">
            <a:noAutofit/>
          </a:bodyPr>
          <a:lstStyle/>
          <a:p>
            <a:pPr marL="142843" indent="0">
              <a:buNone/>
            </a:pPr>
            <a:r>
              <a:rPr lang="en-US" sz="1800" dirty="0">
                <a:latin typeface="Arial" panose="020B0604020202020204" pitchFamily="34" charset="0"/>
              </a:rPr>
              <a:t>Work Expands to the time allocated to complete it. </a:t>
            </a:r>
            <a:endParaRPr lang="en-US" dirty="0">
              <a:effectLst/>
            </a:endParaRPr>
          </a:p>
          <a:p>
            <a:pPr marL="142843" indent="0">
              <a:buNone/>
            </a:pPr>
            <a:br>
              <a:rPr lang="en-US" dirty="0"/>
            </a:br>
            <a:r>
              <a:rPr lang="en-US" sz="1800" dirty="0">
                <a:latin typeface="Arial" panose="020B0604020202020204" pitchFamily="34" charset="0"/>
              </a:rPr>
              <a:t>Create artificial deadlines </a:t>
            </a:r>
            <a:endParaRPr lang="en-US" dirty="0">
              <a:effectLst/>
            </a:endParaRPr>
          </a:p>
          <a:p>
            <a:pPr marL="142843" indent="0">
              <a:buNone/>
            </a:pPr>
            <a:br>
              <a:rPr lang="en-US" dirty="0"/>
            </a:br>
            <a:r>
              <a:rPr lang="en-US" sz="1800" dirty="0">
                <a:latin typeface="Arial" panose="020B0604020202020204" pitchFamily="34" charset="0"/>
              </a:rPr>
              <a:t>Helps prevent procrastination. </a:t>
            </a:r>
            <a:endParaRPr lang="en-US" dirty="0">
              <a:effectLst/>
            </a:endParaRPr>
          </a:p>
          <a:p>
            <a:pPr marL="0" indent="0">
              <a:buNone/>
            </a:pPr>
            <a:endParaRPr dirty="0"/>
          </a:p>
        </p:txBody>
      </p:sp>
    </p:spTree>
    <p:extLst>
      <p:ext uri="{BB962C8B-B14F-4D97-AF65-F5344CB8AC3E}">
        <p14:creationId xmlns:p14="http://schemas.microsoft.com/office/powerpoint/2010/main" val="158533191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7"/>
        <p:cNvGrpSpPr/>
        <p:nvPr/>
      </p:nvGrpSpPr>
      <p:grpSpPr>
        <a:xfrm>
          <a:off x="0" y="0"/>
          <a:ext cx="0" cy="0"/>
          <a:chOff x="0" y="0"/>
          <a:chExt cx="0" cy="0"/>
        </a:xfrm>
      </p:grpSpPr>
      <p:sp>
        <p:nvSpPr>
          <p:cNvPr id="788" name="Google Shape;788;g35f391192_029:notes"/>
          <p:cNvSpPr>
            <a:spLocks noGrp="1" noRot="1" noChangeAspect="1"/>
          </p:cNvSpPr>
          <p:nvPr>
            <p:ph type="sldImg" idx="2"/>
          </p:nvPr>
        </p:nvSpPr>
        <p:spPr>
          <a:xfrm>
            <a:off x="2301875" y="528638"/>
            <a:ext cx="4705350" cy="2646362"/>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89" name="Google Shape;789;g35f391192_029:notes"/>
          <p:cNvSpPr txBox="1">
            <a:spLocks noGrp="1"/>
          </p:cNvSpPr>
          <p:nvPr>
            <p:ph type="body" idx="1"/>
          </p:nvPr>
        </p:nvSpPr>
        <p:spPr>
          <a:xfrm>
            <a:off x="930911" y="3350301"/>
            <a:ext cx="7447279" cy="3173968"/>
          </a:xfrm>
          <a:prstGeom prst="rect">
            <a:avLst/>
          </a:prstGeom>
        </p:spPr>
        <p:txBody>
          <a:bodyPr spcFirstLastPara="1" wrap="square" lIns="93482" tIns="93482" rIns="93482" bIns="93482" anchor="t" anchorCtr="0">
            <a:noAutofit/>
          </a:bodyPr>
          <a:lstStyle/>
          <a:p>
            <a:pPr marL="142843" indent="0">
              <a:buNone/>
            </a:pPr>
            <a:r>
              <a:rPr lang="en-US" sz="1800" b="1" dirty="0">
                <a:latin typeface="Arial" panose="020B0604020202020204" pitchFamily="34" charset="0"/>
              </a:rPr>
              <a:t>Set aside time to be productive. </a:t>
            </a:r>
            <a:endParaRPr lang="en-US" b="1" dirty="0">
              <a:effectLst/>
            </a:endParaRPr>
          </a:p>
          <a:p>
            <a:pPr marL="142843" indent="0">
              <a:buNone/>
            </a:pPr>
            <a:br>
              <a:rPr lang="en-US" b="1" dirty="0"/>
            </a:br>
            <a:r>
              <a:rPr lang="en-US" sz="1800" b="1" dirty="0">
                <a:latin typeface="Arial" panose="020B0604020202020204" pitchFamily="34" charset="0"/>
              </a:rPr>
              <a:t>Helps to prevent the hijacking of your time. How many times does this happen to you?</a:t>
            </a:r>
            <a:endParaRPr lang="en-US" b="1" dirty="0">
              <a:effectLst/>
            </a:endParaRPr>
          </a:p>
          <a:p>
            <a:pPr marL="0" indent="0">
              <a:buNone/>
            </a:pPr>
            <a:endParaRPr b="1" dirty="0"/>
          </a:p>
        </p:txBody>
      </p:sp>
    </p:spTree>
    <p:extLst>
      <p:ext uri="{BB962C8B-B14F-4D97-AF65-F5344CB8AC3E}">
        <p14:creationId xmlns:p14="http://schemas.microsoft.com/office/powerpoint/2010/main" val="132932578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7"/>
        <p:cNvGrpSpPr/>
        <p:nvPr/>
      </p:nvGrpSpPr>
      <p:grpSpPr>
        <a:xfrm>
          <a:off x="0" y="0"/>
          <a:ext cx="0" cy="0"/>
          <a:chOff x="0" y="0"/>
          <a:chExt cx="0" cy="0"/>
        </a:xfrm>
      </p:grpSpPr>
      <p:sp>
        <p:nvSpPr>
          <p:cNvPr id="788" name="Google Shape;788;g35f391192_029:notes"/>
          <p:cNvSpPr>
            <a:spLocks noGrp="1" noRot="1" noChangeAspect="1"/>
          </p:cNvSpPr>
          <p:nvPr>
            <p:ph type="sldImg" idx="2"/>
          </p:nvPr>
        </p:nvSpPr>
        <p:spPr>
          <a:xfrm>
            <a:off x="2301875" y="528638"/>
            <a:ext cx="4705350" cy="2646362"/>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89" name="Google Shape;789;g35f391192_029:notes"/>
          <p:cNvSpPr txBox="1">
            <a:spLocks noGrp="1"/>
          </p:cNvSpPr>
          <p:nvPr>
            <p:ph type="body" idx="1"/>
          </p:nvPr>
        </p:nvSpPr>
        <p:spPr>
          <a:xfrm>
            <a:off x="930911" y="3350301"/>
            <a:ext cx="7447279" cy="3173968"/>
          </a:xfrm>
          <a:prstGeom prst="rect">
            <a:avLst/>
          </a:prstGeom>
        </p:spPr>
        <p:txBody>
          <a:bodyPr spcFirstLastPara="1" wrap="square" lIns="93482" tIns="93482" rIns="93482" bIns="93482" anchor="t" anchorCtr="0">
            <a:noAutofit/>
          </a:bodyPr>
          <a:lstStyle/>
          <a:p>
            <a:pPr marL="142843" indent="0">
              <a:buNone/>
            </a:pPr>
            <a:r>
              <a:rPr lang="en-US" sz="1800" b="1" dirty="0">
                <a:latin typeface="Arial" panose="020B0604020202020204" pitchFamily="34" charset="0"/>
              </a:rPr>
              <a:t>We’re creatures of routine.</a:t>
            </a:r>
          </a:p>
          <a:p>
            <a:pPr marL="142843" indent="0">
              <a:buNone/>
            </a:pPr>
            <a:r>
              <a:rPr lang="en-US" sz="1800" b="1" dirty="0">
                <a:latin typeface="Arial" panose="020B0604020202020204" pitchFamily="34" charset="0"/>
              </a:rPr>
              <a:t> </a:t>
            </a:r>
            <a:endParaRPr lang="en-US" b="1" dirty="0">
              <a:effectLst/>
            </a:endParaRPr>
          </a:p>
          <a:p>
            <a:pPr marL="142843" indent="0">
              <a:buNone/>
            </a:pPr>
            <a:r>
              <a:rPr lang="en-US" sz="1800" b="1" dirty="0">
                <a:latin typeface="Arial" panose="020B0604020202020204" pitchFamily="34" charset="0"/>
              </a:rPr>
              <a:t>I get up at 6:50 am every day, even on weekends. </a:t>
            </a:r>
            <a:endParaRPr lang="en-US" b="1" dirty="0">
              <a:effectLst/>
            </a:endParaRPr>
          </a:p>
          <a:p>
            <a:pPr marL="142843" indent="0">
              <a:buNone/>
            </a:pPr>
            <a:br>
              <a:rPr lang="en-US" b="1" dirty="0"/>
            </a:br>
            <a:r>
              <a:rPr lang="en-US" sz="1800" b="1" dirty="0">
                <a:latin typeface="Arial" panose="020B0604020202020204" pitchFamily="34" charset="0"/>
              </a:rPr>
              <a:t>Still struggle to go to bed at a consistent time but that is important. </a:t>
            </a:r>
            <a:endParaRPr lang="en-US" b="1" dirty="0">
              <a:effectLst/>
            </a:endParaRPr>
          </a:p>
          <a:p>
            <a:pPr marL="142843" indent="0">
              <a:buNone/>
            </a:pPr>
            <a:br>
              <a:rPr lang="en-US" b="1" dirty="0"/>
            </a:br>
            <a:r>
              <a:rPr lang="en-US" sz="1800" b="1" dirty="0">
                <a:latin typeface="Arial" panose="020B0604020202020204" pitchFamily="34" charset="0"/>
              </a:rPr>
              <a:t>Sleep is important to productivity. </a:t>
            </a:r>
            <a:endParaRPr lang="en-US" b="1" dirty="0">
              <a:effectLst/>
            </a:endParaRPr>
          </a:p>
          <a:p>
            <a:pPr marL="142843" indent="0">
              <a:buNone/>
            </a:pPr>
            <a:br>
              <a:rPr lang="en-US" b="1" dirty="0"/>
            </a:br>
            <a:r>
              <a:rPr lang="en-US" sz="1800" b="1" dirty="0">
                <a:latin typeface="Arial" panose="020B0604020202020204" pitchFamily="34" charset="0"/>
              </a:rPr>
              <a:t>This is where I envy my hardworking farming grandparents who were up before dawn every day but went to bed after the weather report on TV. </a:t>
            </a:r>
            <a:endParaRPr lang="en-US" b="1" dirty="0">
              <a:effectLst/>
            </a:endParaRPr>
          </a:p>
          <a:p>
            <a:pPr marL="0" indent="0">
              <a:buNone/>
            </a:pPr>
            <a:endParaRPr b="1" dirty="0"/>
          </a:p>
        </p:txBody>
      </p:sp>
    </p:spTree>
    <p:extLst>
      <p:ext uri="{BB962C8B-B14F-4D97-AF65-F5344CB8AC3E}">
        <p14:creationId xmlns:p14="http://schemas.microsoft.com/office/powerpoint/2010/main" val="122815145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7"/>
        <p:cNvGrpSpPr/>
        <p:nvPr/>
      </p:nvGrpSpPr>
      <p:grpSpPr>
        <a:xfrm>
          <a:off x="0" y="0"/>
          <a:ext cx="0" cy="0"/>
          <a:chOff x="0" y="0"/>
          <a:chExt cx="0" cy="0"/>
        </a:xfrm>
      </p:grpSpPr>
      <p:sp>
        <p:nvSpPr>
          <p:cNvPr id="788" name="Google Shape;788;g35f391192_029:notes"/>
          <p:cNvSpPr>
            <a:spLocks noGrp="1" noRot="1" noChangeAspect="1"/>
          </p:cNvSpPr>
          <p:nvPr>
            <p:ph type="sldImg" idx="2"/>
          </p:nvPr>
        </p:nvSpPr>
        <p:spPr>
          <a:xfrm>
            <a:off x="2301875" y="528638"/>
            <a:ext cx="4705350" cy="2646362"/>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89" name="Google Shape;789;g35f391192_029:notes"/>
          <p:cNvSpPr txBox="1">
            <a:spLocks noGrp="1"/>
          </p:cNvSpPr>
          <p:nvPr>
            <p:ph type="body" idx="1"/>
          </p:nvPr>
        </p:nvSpPr>
        <p:spPr>
          <a:xfrm>
            <a:off x="930911" y="3350301"/>
            <a:ext cx="7447279" cy="3173968"/>
          </a:xfrm>
          <a:prstGeom prst="rect">
            <a:avLst/>
          </a:prstGeom>
        </p:spPr>
        <p:txBody>
          <a:bodyPr spcFirstLastPara="1" wrap="square" lIns="93482" tIns="93482" rIns="93482" bIns="93482" anchor="t" anchorCtr="0">
            <a:noAutofit/>
          </a:bodyPr>
          <a:lstStyle/>
          <a:p>
            <a:pPr marL="142843" indent="0">
              <a:buNone/>
            </a:pPr>
            <a:r>
              <a:rPr lang="en-US" sz="1800" b="1" dirty="0">
                <a:latin typeface="Arial" panose="020B0604020202020204" pitchFamily="34" charset="0"/>
              </a:rPr>
              <a:t>How much is your time worth?</a:t>
            </a:r>
            <a:endParaRPr lang="en-US" b="1" dirty="0">
              <a:effectLst/>
            </a:endParaRPr>
          </a:p>
          <a:p>
            <a:pPr marL="142843" indent="0">
              <a:buNone/>
            </a:pPr>
            <a:br>
              <a:rPr lang="en-US" b="1" dirty="0"/>
            </a:br>
            <a:r>
              <a:rPr lang="en-US" sz="1800" b="1" dirty="0">
                <a:latin typeface="Arial" panose="020B0604020202020204" pitchFamily="34" charset="0"/>
              </a:rPr>
              <a:t>Can’t do it all. </a:t>
            </a:r>
            <a:endParaRPr lang="en-US" b="1" dirty="0">
              <a:effectLst/>
            </a:endParaRPr>
          </a:p>
          <a:p>
            <a:pPr marL="142843" indent="0">
              <a:buNone/>
            </a:pPr>
            <a:br>
              <a:rPr lang="en-US" b="1" dirty="0"/>
            </a:br>
            <a:r>
              <a:rPr lang="en-US" sz="1800" b="1" dirty="0">
                <a:latin typeface="Arial" panose="020B0604020202020204" pitchFamily="34" charset="0"/>
              </a:rPr>
              <a:t>Can you hire out the work? Part-time, student workers, etc. </a:t>
            </a:r>
            <a:endParaRPr lang="en-US" b="1" dirty="0">
              <a:effectLst/>
            </a:endParaRPr>
          </a:p>
          <a:p>
            <a:pPr marL="142843" indent="0">
              <a:buNone/>
            </a:pPr>
            <a:br>
              <a:rPr lang="en-US" b="1" dirty="0"/>
            </a:br>
            <a:r>
              <a:rPr lang="en-US" sz="1800" b="1" dirty="0">
                <a:latin typeface="Arial" panose="020B0604020202020204" pitchFamily="34" charset="0"/>
              </a:rPr>
              <a:t>New Tech can also help. Think Hootsuite, Buffer, </a:t>
            </a:r>
            <a:r>
              <a:rPr lang="en-US" sz="1800" b="1" dirty="0" err="1">
                <a:latin typeface="Arial" panose="020B0604020202020204" pitchFamily="34" charset="0"/>
              </a:rPr>
              <a:t>AirTable</a:t>
            </a:r>
            <a:r>
              <a:rPr lang="en-US" sz="1800" b="1" dirty="0">
                <a:latin typeface="Arial" panose="020B0604020202020204" pitchFamily="34" charset="0"/>
              </a:rPr>
              <a:t>, etc. </a:t>
            </a:r>
          </a:p>
          <a:p>
            <a:pPr marL="142843" indent="0">
              <a:buNone/>
            </a:pPr>
            <a:br>
              <a:rPr lang="en-US" b="1" dirty="0"/>
            </a:br>
            <a:r>
              <a:rPr lang="en-US" sz="1800" b="1" dirty="0">
                <a:latin typeface="Arial" panose="020B0604020202020204" pitchFamily="34" charset="0"/>
              </a:rPr>
              <a:t>Microsoft Bookings - No back and forth. </a:t>
            </a:r>
            <a:endParaRPr lang="en-US" b="1" dirty="0">
              <a:effectLst/>
            </a:endParaRPr>
          </a:p>
          <a:p>
            <a:pPr marL="0" indent="0">
              <a:buNone/>
            </a:pPr>
            <a:endParaRPr b="1" dirty="0"/>
          </a:p>
        </p:txBody>
      </p:sp>
    </p:spTree>
    <p:extLst>
      <p:ext uri="{BB962C8B-B14F-4D97-AF65-F5344CB8AC3E}">
        <p14:creationId xmlns:p14="http://schemas.microsoft.com/office/powerpoint/2010/main" val="51277966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7"/>
        <p:cNvGrpSpPr/>
        <p:nvPr/>
      </p:nvGrpSpPr>
      <p:grpSpPr>
        <a:xfrm>
          <a:off x="0" y="0"/>
          <a:ext cx="0" cy="0"/>
          <a:chOff x="0" y="0"/>
          <a:chExt cx="0" cy="0"/>
        </a:xfrm>
      </p:grpSpPr>
      <p:sp>
        <p:nvSpPr>
          <p:cNvPr id="788" name="Google Shape;788;g35f391192_029:notes"/>
          <p:cNvSpPr>
            <a:spLocks noGrp="1" noRot="1" noChangeAspect="1"/>
          </p:cNvSpPr>
          <p:nvPr>
            <p:ph type="sldImg" idx="2"/>
          </p:nvPr>
        </p:nvSpPr>
        <p:spPr>
          <a:xfrm>
            <a:off x="2301875" y="528638"/>
            <a:ext cx="4705350" cy="2646362"/>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89" name="Google Shape;789;g35f391192_029:notes"/>
          <p:cNvSpPr txBox="1">
            <a:spLocks noGrp="1"/>
          </p:cNvSpPr>
          <p:nvPr>
            <p:ph type="body" idx="1"/>
          </p:nvPr>
        </p:nvSpPr>
        <p:spPr>
          <a:xfrm>
            <a:off x="930911" y="3350301"/>
            <a:ext cx="7447279" cy="3173968"/>
          </a:xfrm>
          <a:prstGeom prst="rect">
            <a:avLst/>
          </a:prstGeom>
        </p:spPr>
        <p:txBody>
          <a:bodyPr spcFirstLastPara="1" wrap="square" lIns="93482" tIns="93482" rIns="93482" bIns="93482" anchor="t" anchorCtr="0">
            <a:noAutofit/>
          </a:bodyPr>
          <a:lstStyle/>
          <a:p>
            <a:pPr marL="142843" indent="0">
              <a:buNone/>
            </a:pPr>
            <a:r>
              <a:rPr lang="en-US" sz="1800" b="1" dirty="0">
                <a:latin typeface="Arial" panose="020B0604020202020204" pitchFamily="34" charset="0"/>
              </a:rPr>
              <a:t>You should set up your creative and productive space. </a:t>
            </a:r>
            <a:endParaRPr lang="en-US" b="1" dirty="0">
              <a:effectLst/>
            </a:endParaRPr>
          </a:p>
          <a:p>
            <a:pPr marL="142843" indent="0">
              <a:buNone/>
            </a:pPr>
            <a:br>
              <a:rPr lang="en-US" b="1" dirty="0"/>
            </a:br>
            <a:r>
              <a:rPr lang="en-US" sz="1800" b="1" dirty="0">
                <a:latin typeface="Arial" panose="020B0604020202020204" pitchFamily="34" charset="0"/>
              </a:rPr>
              <a:t>I tend to like either instrumental music or some ambiance track.</a:t>
            </a:r>
            <a:endParaRPr lang="en-US" b="1" dirty="0">
              <a:effectLst/>
            </a:endParaRPr>
          </a:p>
          <a:p>
            <a:pPr marL="142843" indent="0">
              <a:buNone/>
            </a:pPr>
            <a:br>
              <a:rPr lang="en-US" b="1" dirty="0"/>
            </a:br>
            <a:r>
              <a:rPr lang="en-US" sz="1800" b="1" dirty="0">
                <a:latin typeface="Arial" panose="020B0604020202020204" pitchFamily="34" charset="0"/>
              </a:rPr>
              <a:t>It could be nature, Hogwarts, or a storm. It could be techno coding music or a pan flute. Depends on the mood.</a:t>
            </a:r>
            <a:endParaRPr lang="en-US" b="1" dirty="0">
              <a:effectLst/>
            </a:endParaRPr>
          </a:p>
          <a:p>
            <a:pPr marL="142843" indent="0">
              <a:buNone/>
            </a:pPr>
            <a:br>
              <a:rPr lang="en-US" b="1" dirty="0"/>
            </a:br>
            <a:r>
              <a:rPr lang="en-US" sz="1800" b="1" dirty="0">
                <a:latin typeface="Arial" panose="020B0604020202020204" pitchFamily="34" charset="0"/>
              </a:rPr>
              <a:t>Sometimes I like to change the lighting. Make it darker or let in more light. </a:t>
            </a:r>
            <a:endParaRPr lang="en-US" b="1" dirty="0">
              <a:effectLst/>
            </a:endParaRPr>
          </a:p>
          <a:p>
            <a:pPr marL="142843" indent="0">
              <a:buNone/>
            </a:pPr>
            <a:br>
              <a:rPr lang="en-US" b="1" dirty="0"/>
            </a:br>
            <a:r>
              <a:rPr lang="en-US" sz="1800" b="1" dirty="0">
                <a:latin typeface="Arial" panose="020B0604020202020204" pitchFamily="34" charset="0"/>
              </a:rPr>
              <a:t>You should look at minimizing your workspace. Get rid of clutter. It will make things much more organized and less stressful.</a:t>
            </a:r>
            <a:endParaRPr lang="en-US" b="1" dirty="0">
              <a:effectLst/>
            </a:endParaRPr>
          </a:p>
          <a:p>
            <a:pPr marL="142843" indent="0">
              <a:buNone/>
            </a:pPr>
            <a:br>
              <a:rPr lang="en-US" b="1" dirty="0"/>
            </a:br>
            <a:r>
              <a:rPr lang="en-US" sz="1800" b="1" dirty="0">
                <a:latin typeface="Calibri" panose="020F0502020204030204" pitchFamily="34" charset="0"/>
              </a:rPr>
              <a:t>Control your environment or the environment will control you.</a:t>
            </a:r>
            <a:endParaRPr lang="en-US" b="1" dirty="0">
              <a:effectLst/>
            </a:endParaRPr>
          </a:p>
          <a:p>
            <a:pPr marL="0" indent="0">
              <a:buNone/>
            </a:pPr>
            <a:endParaRPr b="1" dirty="0"/>
          </a:p>
        </p:txBody>
      </p:sp>
    </p:spTree>
    <p:extLst>
      <p:ext uri="{BB962C8B-B14F-4D97-AF65-F5344CB8AC3E}">
        <p14:creationId xmlns:p14="http://schemas.microsoft.com/office/powerpoint/2010/main" val="247844257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7"/>
        <p:cNvGrpSpPr/>
        <p:nvPr/>
      </p:nvGrpSpPr>
      <p:grpSpPr>
        <a:xfrm>
          <a:off x="0" y="0"/>
          <a:ext cx="0" cy="0"/>
          <a:chOff x="0" y="0"/>
          <a:chExt cx="0" cy="0"/>
        </a:xfrm>
      </p:grpSpPr>
      <p:sp>
        <p:nvSpPr>
          <p:cNvPr id="788" name="Google Shape;788;g35f391192_029:notes"/>
          <p:cNvSpPr>
            <a:spLocks noGrp="1" noRot="1" noChangeAspect="1"/>
          </p:cNvSpPr>
          <p:nvPr>
            <p:ph type="sldImg" idx="2"/>
          </p:nvPr>
        </p:nvSpPr>
        <p:spPr>
          <a:xfrm>
            <a:off x="2301875" y="528638"/>
            <a:ext cx="4705350" cy="2646362"/>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89" name="Google Shape;789;g35f391192_029:notes"/>
          <p:cNvSpPr txBox="1">
            <a:spLocks noGrp="1"/>
          </p:cNvSpPr>
          <p:nvPr>
            <p:ph type="body" idx="1"/>
          </p:nvPr>
        </p:nvSpPr>
        <p:spPr>
          <a:xfrm>
            <a:off x="930911" y="3350301"/>
            <a:ext cx="7447279" cy="3173968"/>
          </a:xfrm>
          <a:prstGeom prst="rect">
            <a:avLst/>
          </a:prstGeom>
        </p:spPr>
        <p:txBody>
          <a:bodyPr spcFirstLastPara="1" wrap="square" lIns="93482" tIns="93482" rIns="93482" bIns="93482" anchor="t" anchorCtr="0">
            <a:noAutofit/>
          </a:bodyPr>
          <a:lstStyle/>
          <a:p>
            <a:pPr marL="142843" indent="0">
              <a:spcAft>
                <a:spcPts val="1227"/>
              </a:spcAft>
              <a:buNone/>
            </a:pPr>
            <a:r>
              <a:rPr lang="en-US" sz="1800" b="1" u="sng" dirty="0">
                <a:solidFill>
                  <a:srgbClr val="1155CC"/>
                </a:solidFill>
                <a:latin typeface="Arial" panose="020B0604020202020204" pitchFamily="34" charset="0"/>
                <a:hlinkClick r:id="rId3"/>
              </a:rPr>
              <a:t>333.2 billion</a:t>
            </a:r>
            <a:r>
              <a:rPr lang="en-US" sz="1800" b="1" dirty="0">
                <a:latin typeface="Arial" panose="020B0604020202020204" pitchFamily="34" charset="0"/>
              </a:rPr>
              <a:t> emails are sent per day and you feel that half of them are in your inbox. </a:t>
            </a:r>
          </a:p>
          <a:p>
            <a:pPr marL="142843" indent="0">
              <a:spcAft>
                <a:spcPts val="1227"/>
              </a:spcAft>
              <a:buNone/>
            </a:pPr>
            <a:endParaRPr lang="en-US" b="1" dirty="0">
              <a:effectLst/>
            </a:endParaRPr>
          </a:p>
          <a:p>
            <a:pPr marL="0" indent="0">
              <a:buNone/>
            </a:pPr>
            <a:r>
              <a:rPr lang="en-US" sz="1800" b="1" dirty="0">
                <a:latin typeface="Arial" panose="020B0604020202020204" pitchFamily="34" charset="0"/>
              </a:rPr>
              <a:t>Take action after every message you read.  Try not to handle most messages more than once. </a:t>
            </a:r>
            <a:br>
              <a:rPr lang="en-US" sz="1800" b="1" dirty="0">
                <a:latin typeface="Arial" panose="020B0604020202020204" pitchFamily="34" charset="0"/>
              </a:rPr>
            </a:br>
            <a:br>
              <a:rPr lang="en-US" sz="1800" b="1" dirty="0">
                <a:latin typeface="Arial" panose="020B0604020202020204" pitchFamily="34" charset="0"/>
              </a:rPr>
            </a:br>
            <a:endParaRPr lang="en-US" b="1" dirty="0">
              <a:effectLst/>
            </a:endParaRPr>
          </a:p>
          <a:p>
            <a:pPr marL="0" indent="0">
              <a:buNone/>
            </a:pPr>
            <a:r>
              <a:rPr lang="en-US" sz="1800" b="1" dirty="0">
                <a:latin typeface="Arial" panose="020B0604020202020204" pitchFamily="34" charset="0"/>
              </a:rPr>
              <a:t>Delete unnecessary conversations.</a:t>
            </a:r>
            <a:br>
              <a:rPr lang="en-US" sz="1800" b="1" dirty="0">
                <a:latin typeface="Arial" panose="020B0604020202020204" pitchFamily="34" charset="0"/>
              </a:rPr>
            </a:br>
            <a:br>
              <a:rPr lang="en-US" sz="1800" b="1" dirty="0">
                <a:latin typeface="Arial" panose="020B0604020202020204" pitchFamily="34" charset="0"/>
              </a:rPr>
            </a:br>
            <a:endParaRPr lang="en-US" b="1" dirty="0">
              <a:effectLst/>
            </a:endParaRPr>
          </a:p>
          <a:p>
            <a:pPr marL="0" indent="0">
              <a:buNone/>
            </a:pPr>
            <a:r>
              <a:rPr lang="en-US" sz="1800" b="1" dirty="0">
                <a:latin typeface="Arial" panose="020B0604020202020204" pitchFamily="34" charset="0"/>
              </a:rPr>
              <a:t>Keep in folders or process the others.</a:t>
            </a:r>
            <a:br>
              <a:rPr lang="en-US" sz="1800" b="1" dirty="0">
                <a:latin typeface="Arial" panose="020B0604020202020204" pitchFamily="34" charset="0"/>
              </a:rPr>
            </a:br>
            <a:br>
              <a:rPr lang="en-US" sz="1800" b="1" dirty="0">
                <a:latin typeface="Arial" panose="020B0604020202020204" pitchFamily="34" charset="0"/>
              </a:rPr>
            </a:br>
            <a:endParaRPr lang="en-US" b="1" dirty="0">
              <a:effectLst/>
            </a:endParaRPr>
          </a:p>
          <a:p>
            <a:pPr marL="0" indent="0">
              <a:buNone/>
            </a:pPr>
            <a:r>
              <a:rPr lang="en-US" sz="1800" b="1" dirty="0">
                <a:latin typeface="Arial" panose="020B0604020202020204" pitchFamily="34" charset="0"/>
              </a:rPr>
              <a:t>Get your emails to zero or near zero each day.</a:t>
            </a:r>
            <a:br>
              <a:rPr lang="en-US" sz="1800" b="1" dirty="0">
                <a:latin typeface="Arial" panose="020B0604020202020204" pitchFamily="34" charset="0"/>
              </a:rPr>
            </a:br>
            <a:br>
              <a:rPr lang="en-US" sz="1800" b="1" dirty="0">
                <a:latin typeface="Arial" panose="020B0604020202020204" pitchFamily="34" charset="0"/>
              </a:rPr>
            </a:br>
            <a:endParaRPr lang="en-US" b="1" dirty="0">
              <a:effectLst/>
            </a:endParaRPr>
          </a:p>
          <a:p>
            <a:pPr marL="0" indent="0">
              <a:buNone/>
            </a:pPr>
            <a:r>
              <a:rPr lang="en-US" sz="1800" b="1" dirty="0">
                <a:latin typeface="Arial" panose="020B0604020202020204" pitchFamily="34" charset="0"/>
              </a:rPr>
              <a:t>Keeps you organized and reduces feelings of overload.</a:t>
            </a:r>
            <a:endParaRPr lang="en-US" b="1" dirty="0">
              <a:effectLst/>
            </a:endParaRPr>
          </a:p>
          <a:p>
            <a:pPr marL="0" indent="0">
              <a:buNone/>
            </a:pPr>
            <a:br>
              <a:rPr lang="en-US" b="1" dirty="0"/>
            </a:br>
            <a:r>
              <a:rPr lang="en-US" sz="1800" b="1" dirty="0">
                <a:latin typeface="Arial" panose="020B0604020202020204" pitchFamily="34" charset="0"/>
              </a:rPr>
              <a:t>The Great Unsubscribe. Try unsubscribing as much as you can. Much less clutter. I noticed Gmail is suggesting unsubscribing if you have not opened the email from a sender very often. Take them up on that. </a:t>
            </a:r>
            <a:endParaRPr lang="en-US" b="1" dirty="0">
              <a:effectLst/>
            </a:endParaRPr>
          </a:p>
        </p:txBody>
      </p:sp>
    </p:spTree>
    <p:extLst>
      <p:ext uri="{BB962C8B-B14F-4D97-AF65-F5344CB8AC3E}">
        <p14:creationId xmlns:p14="http://schemas.microsoft.com/office/powerpoint/2010/main" val="28627593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9"/>
        <p:cNvGrpSpPr/>
        <p:nvPr/>
      </p:nvGrpSpPr>
      <p:grpSpPr>
        <a:xfrm>
          <a:off x="0" y="0"/>
          <a:ext cx="0" cy="0"/>
          <a:chOff x="0" y="0"/>
          <a:chExt cx="0" cy="0"/>
        </a:xfrm>
      </p:grpSpPr>
      <p:sp>
        <p:nvSpPr>
          <p:cNvPr id="940" name="Google Shape;940;g35ed75ccf_044:notes"/>
          <p:cNvSpPr>
            <a:spLocks noGrp="1" noRot="1" noChangeAspect="1"/>
          </p:cNvSpPr>
          <p:nvPr>
            <p:ph type="sldImg" idx="2"/>
          </p:nvPr>
        </p:nvSpPr>
        <p:spPr>
          <a:xfrm>
            <a:off x="2301875" y="528638"/>
            <a:ext cx="4705350" cy="2646362"/>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41" name="Google Shape;941;g35ed75ccf_044:notes"/>
          <p:cNvSpPr txBox="1">
            <a:spLocks noGrp="1"/>
          </p:cNvSpPr>
          <p:nvPr>
            <p:ph type="body" idx="1"/>
          </p:nvPr>
        </p:nvSpPr>
        <p:spPr>
          <a:xfrm>
            <a:off x="930911" y="3350301"/>
            <a:ext cx="7447279" cy="3173968"/>
          </a:xfrm>
          <a:prstGeom prst="rect">
            <a:avLst/>
          </a:prstGeom>
        </p:spPr>
        <p:txBody>
          <a:bodyPr spcFirstLastPara="1" wrap="square" lIns="93482" tIns="93482" rIns="93482" bIns="93482" anchor="t" anchorCtr="0">
            <a:noAutofit/>
          </a:bodyPr>
          <a:lstStyle/>
          <a:p>
            <a:pPr marL="0" indent="0" defTabSz="934974">
              <a:buNone/>
              <a:defRPr/>
            </a:pPr>
            <a:r>
              <a:rPr lang="en" b="1" dirty="0">
                <a:solidFill>
                  <a:schemeClr val="lt1"/>
                </a:solidFill>
                <a:latin typeface="Nunito"/>
                <a:ea typeface="Nunito"/>
                <a:cs typeface="Nunito"/>
                <a:sym typeface="Nunito"/>
              </a:rPr>
              <a:t>Manage Energy not time</a:t>
            </a:r>
            <a:endParaRPr lang="en-US" sz="700" b="1" dirty="0">
              <a:solidFill>
                <a:schemeClr val="lt1"/>
              </a:solidFill>
              <a:latin typeface="Nunito"/>
              <a:ea typeface="Nunito"/>
              <a:cs typeface="Nunito"/>
              <a:sym typeface="Nunito"/>
            </a:endParaRPr>
          </a:p>
          <a:p>
            <a:pPr marL="142843" indent="0">
              <a:buNone/>
            </a:pPr>
            <a:r>
              <a:rPr lang="en-US" dirty="0">
                <a:latin typeface="scala-sans-offc-pro--"/>
              </a:rPr>
              <a:t>Prioritize creative work during times when your energy levels are at their highest.  </a:t>
            </a:r>
            <a:endParaRPr lang="en-US" sz="1000" b="1" dirty="0">
              <a:solidFill>
                <a:schemeClr val="dk1"/>
              </a:solidFill>
              <a:latin typeface="Nunito"/>
              <a:ea typeface="Nunito"/>
              <a:cs typeface="Nunito"/>
              <a:sym typeface="Nunito"/>
            </a:endParaRPr>
          </a:p>
          <a:p>
            <a:pPr marL="0" indent="0">
              <a:buNone/>
            </a:pPr>
            <a:endParaRPr lang="en-US" dirty="0"/>
          </a:p>
          <a:p>
            <a:pPr marL="0" indent="0" defTabSz="934974">
              <a:buNone/>
              <a:defRPr/>
            </a:pPr>
            <a:r>
              <a:rPr lang="en-US" b="1" dirty="0">
                <a:solidFill>
                  <a:schemeClr val="lt1"/>
                </a:solidFill>
                <a:latin typeface="Nunito"/>
                <a:ea typeface="Nunito"/>
                <a:cs typeface="Nunito"/>
                <a:sym typeface="Nunito"/>
              </a:rPr>
              <a:t>Start and End your day right</a:t>
            </a:r>
            <a:endParaRPr lang="en-US" sz="700" b="1" dirty="0">
              <a:solidFill>
                <a:schemeClr val="lt1"/>
              </a:solidFill>
              <a:latin typeface="Nunito"/>
              <a:ea typeface="Nunito"/>
              <a:cs typeface="Nunito"/>
              <a:sym typeface="Nunito"/>
            </a:endParaRPr>
          </a:p>
          <a:p>
            <a:pPr marL="0" indent="0" defTabSz="934974">
              <a:buNone/>
              <a:defRPr/>
            </a:pPr>
            <a:r>
              <a:rPr lang="en-US" dirty="0">
                <a:latin typeface="scala-sans-offc-pro--"/>
              </a:rPr>
              <a:t>Start and end your day at the same time every day.</a:t>
            </a:r>
          </a:p>
          <a:p>
            <a:pPr marL="0" indent="0" defTabSz="934974">
              <a:buNone/>
              <a:defRPr/>
            </a:pPr>
            <a:endParaRPr lang="en-US" b="1" dirty="0">
              <a:solidFill>
                <a:schemeClr val="dk1"/>
              </a:solidFill>
              <a:latin typeface="scala-sans-offc-pro--"/>
              <a:ea typeface="Nunito"/>
              <a:cs typeface="Nunito"/>
              <a:sym typeface="Nunito"/>
            </a:endParaRPr>
          </a:p>
          <a:p>
            <a:pPr marL="0" indent="0" defTabSz="934974">
              <a:buNone/>
              <a:defRPr/>
            </a:pPr>
            <a:r>
              <a:rPr lang="en-US" sz="1000" b="1" dirty="0">
                <a:solidFill>
                  <a:schemeClr val="lt1"/>
                </a:solidFill>
                <a:latin typeface="Nunito"/>
                <a:ea typeface="Nunito"/>
                <a:cs typeface="Nunito"/>
                <a:sym typeface="Nunito"/>
              </a:rPr>
              <a:t>The Choice to be Satisfied</a:t>
            </a:r>
            <a:endParaRPr lang="en-US" sz="500" b="1" dirty="0">
              <a:solidFill>
                <a:schemeClr val="lt1"/>
              </a:solidFill>
              <a:latin typeface="Nunito"/>
              <a:ea typeface="Nunito"/>
              <a:cs typeface="Nunito"/>
              <a:sym typeface="Nunito"/>
            </a:endParaRPr>
          </a:p>
          <a:p>
            <a:pPr marL="0" indent="0" defTabSz="934974">
              <a:buNone/>
              <a:defRPr/>
            </a:pPr>
            <a:r>
              <a:rPr lang="en-US" dirty="0">
                <a:solidFill>
                  <a:schemeClr val="dk1"/>
                </a:solidFill>
                <a:latin typeface="scala-sans-offc-pro--"/>
                <a:ea typeface="Nunito"/>
                <a:cs typeface="Nunito"/>
                <a:sym typeface="Nunito"/>
              </a:rPr>
              <a:t>You have a choice whether to be satisfied or dissatisfied. It is ok if you only got one video or graphic post made.</a:t>
            </a:r>
          </a:p>
          <a:p>
            <a:pPr marL="0" indent="0" defTabSz="934974">
              <a:buNone/>
              <a:defRPr/>
            </a:pPr>
            <a:r>
              <a:rPr lang="en-US" dirty="0">
                <a:solidFill>
                  <a:schemeClr val="dk1"/>
                </a:solidFill>
                <a:latin typeface="scala-sans-offc-pro--"/>
                <a:ea typeface="Nunito"/>
                <a:cs typeface="Nunito"/>
                <a:sym typeface="Nunito"/>
              </a:rPr>
              <a:t>We often do not recognize how hard it is to create content or code. Be kind to yourself.</a:t>
            </a:r>
            <a:endParaRPr lang="en-US" sz="1000" dirty="0">
              <a:solidFill>
                <a:schemeClr val="dk1"/>
              </a:solidFill>
              <a:latin typeface="Nunito"/>
              <a:ea typeface="Nunito"/>
              <a:cs typeface="Nunito"/>
              <a:sym typeface="Nunito"/>
            </a:endParaRPr>
          </a:p>
          <a:p>
            <a:pPr marL="0" indent="0">
              <a:buNone/>
            </a:pPr>
            <a:endParaRPr lang="en-US"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301875" y="528638"/>
            <a:ext cx="4705350" cy="2646362"/>
          </a:xfrm>
        </p:spPr>
      </p:sp>
      <p:sp>
        <p:nvSpPr>
          <p:cNvPr id="3" name="Notes Placeholder 2"/>
          <p:cNvSpPr>
            <a:spLocks noGrp="1"/>
          </p:cNvSpPr>
          <p:nvPr>
            <p:ph type="body" idx="1"/>
          </p:nvPr>
        </p:nvSpPr>
        <p:spPr/>
        <p:txBody>
          <a:bodyPr/>
          <a:lstStyle/>
          <a:p>
            <a:pPr marL="142843" indent="0">
              <a:spcAft>
                <a:spcPts val="1227"/>
              </a:spcAft>
              <a:buNone/>
            </a:pPr>
            <a:r>
              <a:rPr lang="en-US" sz="1800" b="1" dirty="0">
                <a:latin typeface="Arial" panose="020B0604020202020204" pitchFamily="34" charset="0"/>
              </a:rPr>
              <a:t>Time Batching</a:t>
            </a:r>
            <a:endParaRPr lang="en-US" b="1" dirty="0">
              <a:effectLst/>
            </a:endParaRPr>
          </a:p>
          <a:p>
            <a:pPr marL="142843" indent="0">
              <a:buNone/>
            </a:pPr>
            <a:endParaRPr lang="en-US" sz="1800" b="1" dirty="0">
              <a:solidFill>
                <a:srgbClr val="21355A"/>
              </a:solidFill>
              <a:latin typeface="Nunito" pitchFamily="2" charset="0"/>
            </a:endParaRPr>
          </a:p>
          <a:p>
            <a:pPr marL="142843" indent="0">
              <a:buNone/>
            </a:pPr>
            <a:r>
              <a:rPr lang="en-US" sz="1800" b="1" dirty="0">
                <a:solidFill>
                  <a:srgbClr val="21355A"/>
                </a:solidFill>
                <a:latin typeface="Nunito" pitchFamily="2" charset="0"/>
              </a:rPr>
              <a:t>Time batching is a</a:t>
            </a:r>
            <a:r>
              <a:rPr lang="en-US" sz="1800" b="1" dirty="0">
                <a:solidFill>
                  <a:srgbClr val="21355A"/>
                </a:solidFill>
                <a:latin typeface="Nunito" pitchFamily="2" charset="0"/>
                <a:hlinkClick r:id="rId3"/>
              </a:rPr>
              <a:t> </a:t>
            </a:r>
            <a:r>
              <a:rPr lang="en-US" sz="1800" b="1" u="sng" dirty="0">
                <a:solidFill>
                  <a:srgbClr val="1155CC"/>
                </a:solidFill>
                <a:latin typeface="Nunito" pitchFamily="2" charset="0"/>
                <a:hlinkClick r:id="rId3"/>
              </a:rPr>
              <a:t>time management</a:t>
            </a:r>
            <a:r>
              <a:rPr lang="en-US" sz="1800" b="1" dirty="0">
                <a:solidFill>
                  <a:srgbClr val="21355A"/>
                </a:solidFill>
                <a:latin typeface="Nunito" pitchFamily="2" charset="0"/>
              </a:rPr>
              <a:t> technique that includes grouping similar tasks together and setting aside a time to complete them all or work on them until a predetermined point of progress. The purpose of time batching is to minimize distractions for a workflow that enables concentration, attention to detail, and productivity. </a:t>
            </a:r>
          </a:p>
          <a:p>
            <a:pPr marL="142843" indent="0">
              <a:buNone/>
            </a:pPr>
            <a:endParaRPr lang="en-US" sz="1800" b="1" dirty="0">
              <a:solidFill>
                <a:srgbClr val="21355A"/>
              </a:solidFill>
              <a:latin typeface="Nunito" pitchFamily="2" charset="0"/>
            </a:endParaRPr>
          </a:p>
          <a:p>
            <a:pPr marL="142843" indent="0">
              <a:buNone/>
            </a:pPr>
            <a:r>
              <a:rPr lang="en-US" sz="1800" b="1" dirty="0">
                <a:solidFill>
                  <a:srgbClr val="21355A"/>
                </a:solidFill>
                <a:latin typeface="Nunito" pitchFamily="2" charset="0"/>
              </a:rPr>
              <a:t>So for example. I will set aside a half-hour to work on social media. I may make several posts, but when that time is complete, I will move on to other planned tasks. </a:t>
            </a:r>
            <a:endParaRPr lang="en-US" b="1" dirty="0"/>
          </a:p>
        </p:txBody>
      </p:sp>
    </p:spTree>
    <p:extLst>
      <p:ext uri="{BB962C8B-B14F-4D97-AF65-F5344CB8AC3E}">
        <p14:creationId xmlns:p14="http://schemas.microsoft.com/office/powerpoint/2010/main" val="140101832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301875" y="528638"/>
            <a:ext cx="4705350" cy="2646362"/>
          </a:xfrm>
        </p:spPr>
      </p:sp>
      <p:sp>
        <p:nvSpPr>
          <p:cNvPr id="3" name="Notes Placeholder 2"/>
          <p:cNvSpPr>
            <a:spLocks noGrp="1"/>
          </p:cNvSpPr>
          <p:nvPr>
            <p:ph type="body" idx="1"/>
          </p:nvPr>
        </p:nvSpPr>
        <p:spPr/>
        <p:txBody>
          <a:bodyPr/>
          <a:lstStyle/>
          <a:p>
            <a:pPr marL="142843" indent="0">
              <a:spcAft>
                <a:spcPts val="1227"/>
              </a:spcAft>
              <a:buNone/>
            </a:pPr>
            <a:r>
              <a:rPr lang="en-US" sz="1800" b="1" dirty="0">
                <a:solidFill>
                  <a:srgbClr val="21355A"/>
                </a:solidFill>
                <a:latin typeface="Nunito" pitchFamily="2" charset="0"/>
              </a:rPr>
              <a:t>What is timeboxing?</a:t>
            </a:r>
            <a:endParaRPr lang="en-US" dirty="0">
              <a:effectLst/>
            </a:endParaRPr>
          </a:p>
          <a:p>
            <a:pPr marL="142843" indent="0">
              <a:spcBef>
                <a:spcPts val="614"/>
              </a:spcBef>
              <a:buNone/>
            </a:pPr>
            <a:endParaRPr lang="en-US" sz="1800" dirty="0">
              <a:solidFill>
                <a:srgbClr val="21355A"/>
              </a:solidFill>
              <a:latin typeface="Nunito" pitchFamily="2" charset="0"/>
            </a:endParaRPr>
          </a:p>
          <a:p>
            <a:pPr marL="142843" indent="0">
              <a:spcBef>
                <a:spcPts val="614"/>
              </a:spcBef>
              <a:buNone/>
            </a:pPr>
            <a:r>
              <a:rPr lang="en-US" sz="1800" b="1" dirty="0">
                <a:solidFill>
                  <a:srgbClr val="21355A"/>
                </a:solidFill>
                <a:latin typeface="Nunito" pitchFamily="2" charset="0"/>
              </a:rPr>
              <a:t>Timeboxing simply means that you open your calendar and enter a block of time that you’ll spend on a certain task in the future. </a:t>
            </a:r>
            <a:endParaRPr lang="en-US" b="1" dirty="0">
              <a:effectLst/>
            </a:endParaRPr>
          </a:p>
          <a:p>
            <a:pPr marL="142843" indent="0">
              <a:buNone/>
            </a:pPr>
            <a:r>
              <a:rPr lang="en-US" sz="1800" b="1" dirty="0">
                <a:solidFill>
                  <a:srgbClr val="21355A"/>
                </a:solidFill>
                <a:latin typeface="Nunito" pitchFamily="2" charset="0"/>
              </a:rPr>
              <a:t>Instead of working on the task until it’s done, you proactively decide how much time you’ll spend on it and when (and even where).</a:t>
            </a:r>
            <a:endParaRPr lang="en-US" b="1" dirty="0"/>
          </a:p>
        </p:txBody>
      </p:sp>
    </p:spTree>
    <p:extLst>
      <p:ext uri="{BB962C8B-B14F-4D97-AF65-F5344CB8AC3E}">
        <p14:creationId xmlns:p14="http://schemas.microsoft.com/office/powerpoint/2010/main" val="166121349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301875" y="528638"/>
            <a:ext cx="4705350" cy="2646362"/>
          </a:xfrm>
        </p:spPr>
      </p:sp>
      <p:sp>
        <p:nvSpPr>
          <p:cNvPr id="3" name="Notes Placeholder 2"/>
          <p:cNvSpPr>
            <a:spLocks noGrp="1"/>
          </p:cNvSpPr>
          <p:nvPr>
            <p:ph type="body" idx="1"/>
          </p:nvPr>
        </p:nvSpPr>
        <p:spPr/>
        <p:txBody>
          <a:bodyPr/>
          <a:lstStyle/>
          <a:p>
            <a:pPr marL="142843" indent="0">
              <a:spcAft>
                <a:spcPts val="1227"/>
              </a:spcAft>
              <a:buNone/>
            </a:pPr>
            <a:r>
              <a:rPr lang="en-US" sz="1800" b="1" dirty="0">
                <a:latin typeface="Arial" panose="020B0604020202020204" pitchFamily="34" charset="0"/>
              </a:rPr>
              <a:t>The Pomodoro Technique</a:t>
            </a:r>
          </a:p>
          <a:p>
            <a:pPr marL="142843" indent="0">
              <a:spcAft>
                <a:spcPts val="1227"/>
              </a:spcAft>
              <a:buNone/>
            </a:pPr>
            <a:endParaRPr lang="en-US" dirty="0">
              <a:effectLst/>
            </a:endParaRPr>
          </a:p>
          <a:p>
            <a:pPr marL="142843" indent="0">
              <a:spcAft>
                <a:spcPts val="1227"/>
              </a:spcAft>
              <a:buNone/>
            </a:pPr>
            <a:r>
              <a:rPr lang="en-US" sz="1800" b="1" dirty="0">
                <a:latin typeface="Arial" panose="020B0604020202020204" pitchFamily="34" charset="0"/>
              </a:rPr>
              <a:t>The Pomodoro Technique was developed in the late 1980s by then university student Francesco Cirillo. Cirillo was struggling to focus on his studies and complete assignments. Feeling overwhelmed, he asked himself to commit to just 10 minutes of focused study time. Encouraged by the challenge, he found a tomato (pomodoro in Italian) shaped kitchen timer, and the Pomodoro technique was born.</a:t>
            </a:r>
            <a:endParaRPr lang="en-US" dirty="0"/>
          </a:p>
          <a:p>
            <a:pPr marL="142843" indent="0">
              <a:spcAft>
                <a:spcPts val="1227"/>
              </a:spcAft>
              <a:buNone/>
            </a:pPr>
            <a:endParaRPr lang="en-US" dirty="0"/>
          </a:p>
          <a:p>
            <a:pPr marL="142843" indent="0">
              <a:spcAft>
                <a:spcPts val="1227"/>
              </a:spcAft>
              <a:buNone/>
            </a:pPr>
            <a:r>
              <a:rPr lang="en-US" dirty="0"/>
              <a:t>I</a:t>
            </a:r>
            <a:r>
              <a:rPr lang="en-US" sz="1800" b="1" dirty="0">
                <a:latin typeface="Arial" panose="020B0604020202020204" pitchFamily="34" charset="0"/>
              </a:rPr>
              <a:t>ts biggest strength is its simplicity:</a:t>
            </a:r>
            <a:endParaRPr lang="en-US" dirty="0">
              <a:effectLst/>
            </a:endParaRPr>
          </a:p>
          <a:p>
            <a:pPr fontAlgn="base">
              <a:spcBef>
                <a:spcPts val="1227"/>
              </a:spcBef>
              <a:buFont typeface="+mj-lt"/>
              <a:buAutoNum type="arabicPeriod"/>
            </a:pPr>
            <a:r>
              <a:rPr lang="en-US" sz="1800" b="1" dirty="0">
                <a:latin typeface="Arial" panose="020B0604020202020204" pitchFamily="34" charset="0"/>
              </a:rPr>
              <a:t>Get a to-do list and a timer.</a:t>
            </a:r>
          </a:p>
          <a:p>
            <a:pPr fontAlgn="base">
              <a:buFont typeface="+mj-lt"/>
              <a:buAutoNum type="arabicPeriod"/>
            </a:pPr>
            <a:r>
              <a:rPr lang="en-US" sz="1800" b="1" dirty="0">
                <a:latin typeface="Arial" panose="020B0604020202020204" pitchFamily="34" charset="0"/>
              </a:rPr>
              <a:t>Set your timer for 25 minutes and focus on a single task until the timer rings.</a:t>
            </a:r>
          </a:p>
          <a:p>
            <a:pPr fontAlgn="base">
              <a:buFont typeface="+mj-lt"/>
              <a:buAutoNum type="arabicPeriod"/>
            </a:pPr>
            <a:r>
              <a:rPr lang="en-US" sz="1800" b="1" dirty="0">
                <a:latin typeface="Arial" panose="020B0604020202020204" pitchFamily="34" charset="0"/>
              </a:rPr>
              <a:t>When your session ends, mark off one pomodoro and record what you completed.</a:t>
            </a:r>
          </a:p>
          <a:p>
            <a:pPr fontAlgn="base">
              <a:buFont typeface="+mj-lt"/>
              <a:buAutoNum type="arabicPeriod"/>
            </a:pPr>
            <a:r>
              <a:rPr lang="en-US" sz="1800" b="1" dirty="0">
                <a:latin typeface="Arial" panose="020B0604020202020204" pitchFamily="34" charset="0"/>
              </a:rPr>
              <a:t>Then enjoy a five-minute break.</a:t>
            </a:r>
          </a:p>
          <a:p>
            <a:pPr fontAlgn="base">
              <a:spcAft>
                <a:spcPts val="1227"/>
              </a:spcAft>
              <a:buFont typeface="+mj-lt"/>
              <a:buAutoNum type="arabicPeriod"/>
            </a:pPr>
            <a:r>
              <a:rPr lang="en-US" sz="1800" b="1" dirty="0">
                <a:latin typeface="Arial" panose="020B0604020202020204" pitchFamily="34" charset="0"/>
              </a:rPr>
              <a:t>After four </a:t>
            </a:r>
            <a:r>
              <a:rPr lang="en-US" sz="1800" b="1" dirty="0" err="1">
                <a:latin typeface="Arial" panose="020B0604020202020204" pitchFamily="34" charset="0"/>
              </a:rPr>
              <a:t>Pomodoros</a:t>
            </a:r>
            <a:r>
              <a:rPr lang="en-US" sz="1800" b="1" dirty="0">
                <a:latin typeface="Arial" panose="020B0604020202020204" pitchFamily="34" charset="0"/>
              </a:rPr>
              <a:t>, take a longer, more restorative 15-30 minute break.</a:t>
            </a:r>
          </a:p>
          <a:p>
            <a:pPr>
              <a:spcBef>
                <a:spcPts val="1227"/>
              </a:spcBef>
              <a:spcAft>
                <a:spcPts val="1227"/>
              </a:spcAft>
            </a:pPr>
            <a:r>
              <a:rPr lang="en-US" sz="1800" b="1" dirty="0">
                <a:latin typeface="Arial" panose="020B0604020202020204" pitchFamily="34" charset="0"/>
              </a:rPr>
              <a:t>The 25-minute work sprints are the core of the method, but a Pomodoro practice also includes three rules for getting the most out of each interval:</a:t>
            </a:r>
            <a:endParaRPr lang="en-US" dirty="0">
              <a:effectLst/>
            </a:endParaRPr>
          </a:p>
          <a:p>
            <a:pPr fontAlgn="base">
              <a:spcBef>
                <a:spcPts val="1227"/>
              </a:spcBef>
              <a:spcAft>
                <a:spcPts val="1227"/>
              </a:spcAft>
              <a:buFont typeface="+mj-lt"/>
              <a:buAutoNum type="arabicPeriod"/>
            </a:pPr>
            <a:r>
              <a:rPr lang="en-US" sz="1800" b="1" dirty="0">
                <a:latin typeface="Arial" panose="020B0604020202020204" pitchFamily="34" charset="0"/>
              </a:rPr>
              <a:t>Once a pomodoro is set, it must ring. The pomodoro is an indivisible unit of time and can not be broken, especially not to check incoming emails, team chats, or text messages. Any ideas, tasks, or requests that come up should be taken note of to come back to later. A digital task manager like</a:t>
            </a:r>
            <a:r>
              <a:rPr lang="en-US" sz="1800" b="1" dirty="0">
                <a:latin typeface="Arial" panose="020B0604020202020204" pitchFamily="34" charset="0"/>
                <a:hlinkClick r:id="rId3"/>
              </a:rPr>
              <a:t> </a:t>
            </a:r>
            <a:r>
              <a:rPr lang="en-US" sz="1800" b="1" u="sng" dirty="0" err="1">
                <a:solidFill>
                  <a:srgbClr val="1155CC"/>
                </a:solidFill>
                <a:latin typeface="Arial" panose="020B0604020202020204" pitchFamily="34" charset="0"/>
                <a:hlinkClick r:id="rId3"/>
              </a:rPr>
              <a:t>Todoist</a:t>
            </a:r>
            <a:r>
              <a:rPr lang="en-US" sz="1800" b="1" dirty="0">
                <a:latin typeface="Arial" panose="020B0604020202020204" pitchFamily="34" charset="0"/>
              </a:rPr>
              <a:t> is a great place for these, but pen and paper will do too.</a:t>
            </a:r>
          </a:p>
          <a:p>
            <a:pPr fontAlgn="base">
              <a:spcBef>
                <a:spcPts val="1227"/>
              </a:spcBef>
              <a:spcAft>
                <a:spcPts val="1227"/>
              </a:spcAft>
              <a:buFont typeface="+mj-lt"/>
              <a:buAutoNum type="arabicPeriod"/>
            </a:pPr>
            <a:endParaRPr lang="en-US" sz="1800" b="1" dirty="0">
              <a:latin typeface="Arial" panose="020B0604020202020204" pitchFamily="34" charset="0"/>
            </a:endParaRPr>
          </a:p>
          <a:p>
            <a:pPr>
              <a:spcBef>
                <a:spcPts val="1227"/>
              </a:spcBef>
              <a:spcAft>
                <a:spcPts val="1227"/>
              </a:spcAft>
            </a:pPr>
            <a:r>
              <a:rPr lang="en-US" sz="1800" b="1" dirty="0">
                <a:latin typeface="Arial" panose="020B0604020202020204" pitchFamily="34" charset="0"/>
              </a:rPr>
              <a:t>I have taught this to my students using a 45-minute study session. While 25 minutes is a good time frame, you can vary the time of the pomodoro. </a:t>
            </a:r>
          </a:p>
          <a:p>
            <a:pPr>
              <a:spcBef>
                <a:spcPts val="1227"/>
              </a:spcBef>
              <a:spcAft>
                <a:spcPts val="1227"/>
              </a:spcAft>
            </a:pPr>
            <a:endParaRPr lang="en-US" sz="1800" b="1" dirty="0">
              <a:effectLst/>
              <a:latin typeface="Arial" panose="020B0604020202020204" pitchFamily="34" charset="0"/>
            </a:endParaRPr>
          </a:p>
          <a:p>
            <a:pPr>
              <a:spcBef>
                <a:spcPts val="1227"/>
              </a:spcBef>
              <a:spcAft>
                <a:spcPts val="1227"/>
              </a:spcAft>
            </a:pPr>
            <a:r>
              <a:rPr lang="en-US" sz="1800" b="1" dirty="0">
                <a:effectLst/>
                <a:latin typeface="Arial" panose="020B0604020202020204" pitchFamily="34" charset="0"/>
              </a:rPr>
              <a:t>If you do a google search, there are lots of online timers and many can change the time of the Pomodoro.</a:t>
            </a:r>
            <a:endParaRPr lang="en-US" dirty="0">
              <a:effectLst/>
            </a:endParaRPr>
          </a:p>
          <a:p>
            <a:endParaRPr lang="en-US" dirty="0"/>
          </a:p>
        </p:txBody>
      </p:sp>
    </p:spTree>
    <p:extLst>
      <p:ext uri="{BB962C8B-B14F-4D97-AF65-F5344CB8AC3E}">
        <p14:creationId xmlns:p14="http://schemas.microsoft.com/office/powerpoint/2010/main" val="197933594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6"/>
        <p:cNvGrpSpPr/>
        <p:nvPr/>
      </p:nvGrpSpPr>
      <p:grpSpPr>
        <a:xfrm>
          <a:off x="0" y="0"/>
          <a:ext cx="0" cy="0"/>
          <a:chOff x="0" y="0"/>
          <a:chExt cx="0" cy="0"/>
        </a:xfrm>
      </p:grpSpPr>
      <p:sp>
        <p:nvSpPr>
          <p:cNvPr id="997" name="Google Shape;997;g35ed75ccf_087:notes"/>
          <p:cNvSpPr>
            <a:spLocks noGrp="1" noRot="1" noChangeAspect="1"/>
          </p:cNvSpPr>
          <p:nvPr>
            <p:ph type="sldImg" idx="2"/>
          </p:nvPr>
        </p:nvSpPr>
        <p:spPr>
          <a:xfrm>
            <a:off x="2301875" y="528638"/>
            <a:ext cx="4705350" cy="2646362"/>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98" name="Google Shape;998;g35ed75ccf_087:notes"/>
          <p:cNvSpPr txBox="1">
            <a:spLocks noGrp="1"/>
          </p:cNvSpPr>
          <p:nvPr>
            <p:ph type="body" idx="1"/>
          </p:nvPr>
        </p:nvSpPr>
        <p:spPr>
          <a:xfrm>
            <a:off x="930911" y="3350301"/>
            <a:ext cx="7447279" cy="3173968"/>
          </a:xfrm>
          <a:prstGeom prst="rect">
            <a:avLst/>
          </a:prstGeom>
        </p:spPr>
        <p:txBody>
          <a:bodyPr spcFirstLastPara="1" wrap="square" lIns="93482" tIns="93482" rIns="93482" bIns="93482" anchor="t" anchorCtr="0">
            <a:noAutofit/>
          </a:bodyPr>
          <a:lstStyle/>
          <a:p>
            <a:pPr marL="142843" indent="0">
              <a:spcAft>
                <a:spcPts val="1227"/>
              </a:spcAft>
              <a:buNone/>
            </a:pPr>
            <a:r>
              <a:rPr lang="en-US" sz="1800" b="1" dirty="0">
                <a:latin typeface="Arial" panose="020B0604020202020204" pitchFamily="34" charset="0"/>
              </a:rPr>
              <a:t>Take Breaks </a:t>
            </a:r>
            <a:endParaRPr lang="en-US" dirty="0">
              <a:effectLst/>
            </a:endParaRPr>
          </a:p>
          <a:p>
            <a:pPr marL="142843" indent="0">
              <a:buNone/>
            </a:pPr>
            <a:endParaRPr lang="en-US" sz="1800" b="1" dirty="0">
              <a:latin typeface="Arial" panose="020B0604020202020204" pitchFamily="34" charset="0"/>
            </a:endParaRPr>
          </a:p>
          <a:p>
            <a:pPr marL="142843" indent="0">
              <a:buNone/>
            </a:pPr>
            <a:r>
              <a:rPr lang="en-US" sz="1800" b="1" dirty="0">
                <a:latin typeface="Arial" panose="020B0604020202020204" pitchFamily="34" charset="0"/>
              </a:rPr>
              <a:t>You need to recharge. Take Breaks. Unplug, close the computer, Don’t use the phone. Take a lunch. Don’t work too late. </a:t>
            </a:r>
            <a:endParaRPr lang="en-US" dirty="0">
              <a:effectLst/>
            </a:endParaRPr>
          </a:p>
          <a:p>
            <a:pPr marL="142843" indent="0">
              <a:buNone/>
            </a:pPr>
            <a:br>
              <a:rPr lang="en-US" dirty="0"/>
            </a:br>
            <a:r>
              <a:rPr lang="en-US" sz="1800" b="1" dirty="0">
                <a:latin typeface="Arial" panose="020B0604020202020204" pitchFamily="34" charset="0"/>
              </a:rPr>
              <a:t>Take your personal time off. Don’t waste your vacation days either not taking them or working during them. </a:t>
            </a:r>
            <a:endParaRPr lang="en-US" dirty="0">
              <a:effectLst/>
            </a:endParaRPr>
          </a:p>
          <a:p>
            <a:pPr marL="0" indent="0">
              <a:buNone/>
            </a:pPr>
            <a:endParaRPr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301875" y="528638"/>
            <a:ext cx="4705350" cy="2646362"/>
          </a:xfrm>
        </p:spPr>
      </p:sp>
      <p:sp>
        <p:nvSpPr>
          <p:cNvPr id="3" name="Notes Placeholder 2"/>
          <p:cNvSpPr>
            <a:spLocks noGrp="1"/>
          </p:cNvSpPr>
          <p:nvPr>
            <p:ph type="body" idx="1"/>
          </p:nvPr>
        </p:nvSpPr>
        <p:spPr/>
        <p:txBody>
          <a:bodyPr/>
          <a:lstStyle/>
          <a:p>
            <a:pPr marL="142843" indent="0">
              <a:spcBef>
                <a:spcPts val="2454"/>
              </a:spcBef>
              <a:spcAft>
                <a:spcPts val="614"/>
              </a:spcAft>
              <a:buNone/>
            </a:pPr>
            <a:r>
              <a:rPr lang="en-US" sz="1800" b="1" dirty="0">
                <a:latin typeface="Arial" panose="020B0604020202020204" pitchFamily="34" charset="0"/>
              </a:rPr>
              <a:t>The Eisenhower Matrix: How to prioritize your to-do list</a:t>
            </a:r>
          </a:p>
          <a:p>
            <a:pPr marL="142843" indent="0" defTabSz="934974">
              <a:spcBef>
                <a:spcPts val="2454"/>
              </a:spcBef>
              <a:spcAft>
                <a:spcPts val="614"/>
              </a:spcAft>
              <a:buNone/>
              <a:defRPr/>
            </a:pPr>
            <a:br>
              <a:rPr lang="en-US" dirty="0"/>
            </a:br>
            <a:r>
              <a:rPr lang="en-US" b="1" dirty="0">
                <a:latin typeface="Arial" panose="020B0604020202020204" pitchFamily="34" charset="0"/>
              </a:rPr>
              <a:t>Dwight D. Eisenhower was the 34th president of the United States, a WWII general.</a:t>
            </a:r>
            <a:endParaRPr lang="en-US" dirty="0">
              <a:effectLst/>
            </a:endParaRPr>
          </a:p>
          <a:p>
            <a:pPr>
              <a:spcBef>
                <a:spcPts val="2454"/>
              </a:spcBef>
              <a:spcAft>
                <a:spcPts val="614"/>
              </a:spcAft>
            </a:pPr>
            <a:endParaRPr lang="en-US" b="1" dirty="0">
              <a:effectLst/>
            </a:endParaRPr>
          </a:p>
          <a:p>
            <a:pPr marL="142843" indent="0">
              <a:spcAft>
                <a:spcPts val="1227"/>
              </a:spcAft>
              <a:buNone/>
            </a:pPr>
            <a:r>
              <a:rPr lang="en-US" sz="1800" b="1" dirty="0">
                <a:latin typeface="Arial" panose="020B0604020202020204" pitchFamily="34" charset="0"/>
              </a:rPr>
              <a:t>Have you ever looked at your to-do list and had no idea where to even start? On top of your main projects, you have meetings to attend, an endless stream of emails to answer, and a schedule to juggle (and that’s not even accounting for your personal life!).</a:t>
            </a:r>
          </a:p>
          <a:p>
            <a:pPr marL="142843" indent="0">
              <a:spcAft>
                <a:spcPts val="1227"/>
              </a:spcAft>
              <a:buNone/>
            </a:pPr>
            <a:endParaRPr lang="en-US" dirty="0">
              <a:effectLst/>
            </a:endParaRPr>
          </a:p>
          <a:p>
            <a:pPr marL="142843" indent="0">
              <a:buNone/>
            </a:pPr>
            <a:r>
              <a:rPr lang="en-US" sz="1800" b="1" dirty="0">
                <a:latin typeface="Arial" panose="020B0604020202020204" pitchFamily="34" charset="0"/>
              </a:rPr>
              <a:t>With all those tasks competing for your attention, it can feel almost impossible to get anything done. And the longer your to-do list grows, the harder it gets to even start. Task paralysis and procrastination are familiar beasts.</a:t>
            </a:r>
            <a:endParaRPr lang="en-US" dirty="0">
              <a:effectLst/>
            </a:endParaRPr>
          </a:p>
          <a:p>
            <a:pPr marL="142843" indent="0">
              <a:buNone/>
            </a:pPr>
            <a:endParaRPr lang="en-US" dirty="0"/>
          </a:p>
        </p:txBody>
      </p:sp>
    </p:spTree>
    <p:extLst>
      <p:ext uri="{BB962C8B-B14F-4D97-AF65-F5344CB8AC3E}">
        <p14:creationId xmlns:p14="http://schemas.microsoft.com/office/powerpoint/2010/main" val="199027291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2"/>
        <p:cNvGrpSpPr/>
        <p:nvPr/>
      </p:nvGrpSpPr>
      <p:grpSpPr>
        <a:xfrm>
          <a:off x="0" y="0"/>
          <a:ext cx="0" cy="0"/>
          <a:chOff x="0" y="0"/>
          <a:chExt cx="0" cy="0"/>
        </a:xfrm>
      </p:grpSpPr>
      <p:sp>
        <p:nvSpPr>
          <p:cNvPr id="1023" name="Google Shape;1023;g35ed75ccf_0113:notes"/>
          <p:cNvSpPr>
            <a:spLocks noGrp="1" noRot="1" noChangeAspect="1"/>
          </p:cNvSpPr>
          <p:nvPr>
            <p:ph type="sldImg" idx="2"/>
          </p:nvPr>
        </p:nvSpPr>
        <p:spPr>
          <a:xfrm>
            <a:off x="2301875" y="528638"/>
            <a:ext cx="4705350" cy="2646362"/>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24" name="Google Shape;1024;g35ed75ccf_0113:notes"/>
          <p:cNvSpPr txBox="1">
            <a:spLocks noGrp="1"/>
          </p:cNvSpPr>
          <p:nvPr>
            <p:ph type="body" idx="1"/>
          </p:nvPr>
        </p:nvSpPr>
        <p:spPr>
          <a:xfrm>
            <a:off x="930911" y="3350301"/>
            <a:ext cx="7447279" cy="3173968"/>
          </a:xfrm>
          <a:prstGeom prst="rect">
            <a:avLst/>
          </a:prstGeom>
        </p:spPr>
        <p:txBody>
          <a:bodyPr spcFirstLastPara="1" wrap="square" lIns="93482" tIns="93482" rIns="93482" bIns="93482" anchor="t" anchorCtr="0">
            <a:noAutofit/>
          </a:bodyPr>
          <a:lstStyle/>
          <a:p>
            <a:pPr marL="142843" indent="0">
              <a:buNone/>
            </a:pPr>
            <a:r>
              <a:rPr lang="en-US" sz="1800" b="1" dirty="0">
                <a:latin typeface="Arial" panose="020B0604020202020204" pitchFamily="34" charset="0"/>
              </a:rPr>
              <a:t>Minimalism </a:t>
            </a:r>
            <a:endParaRPr lang="en-US" dirty="0">
              <a:effectLst/>
            </a:endParaRPr>
          </a:p>
          <a:p>
            <a:pPr marL="142843" indent="0">
              <a:buNone/>
            </a:pPr>
            <a:br>
              <a:rPr lang="en-US" dirty="0"/>
            </a:br>
            <a:r>
              <a:rPr lang="en-US" sz="1800" b="1" dirty="0">
                <a:latin typeface="Arial" panose="020B0604020202020204" pitchFamily="34" charset="0"/>
              </a:rPr>
              <a:t>I did my last </a:t>
            </a:r>
            <a:r>
              <a:rPr lang="en-US" sz="1800" b="1" dirty="0" err="1">
                <a:latin typeface="Arial" panose="020B0604020202020204" pitchFamily="34" charset="0"/>
              </a:rPr>
              <a:t>Webcon</a:t>
            </a:r>
            <a:r>
              <a:rPr lang="en-US" sz="1800" b="1" dirty="0">
                <a:latin typeface="Arial" panose="020B0604020202020204" pitchFamily="34" charset="0"/>
              </a:rPr>
              <a:t> presentation on Minimalism 2019. It is something that I aspire to. </a:t>
            </a:r>
          </a:p>
          <a:p>
            <a:pPr marL="142843" indent="0">
              <a:buNone/>
            </a:pPr>
            <a:endParaRPr lang="en-US" sz="1800" b="1" dirty="0">
              <a:effectLst/>
              <a:latin typeface="Arial" panose="020B0604020202020204" pitchFamily="34" charset="0"/>
            </a:endParaRPr>
          </a:p>
          <a:p>
            <a:pPr marL="142843" indent="0">
              <a:buNone/>
            </a:pPr>
            <a:r>
              <a:rPr lang="en-US" sz="1800" b="1" dirty="0">
                <a:effectLst/>
                <a:latin typeface="Arial" panose="020B0604020202020204" pitchFamily="34" charset="0"/>
              </a:rPr>
              <a:t>Do you ever wonder why it can be refreshing to stay at a hotel? You don’t have all your stuff adding to your anxiety.</a:t>
            </a:r>
            <a:endParaRPr lang="en-US" dirty="0">
              <a:effectLst/>
            </a:endParaRPr>
          </a:p>
          <a:p>
            <a:pPr marL="142843" indent="0">
              <a:buNone/>
            </a:pPr>
            <a:br>
              <a:rPr lang="en-US" dirty="0"/>
            </a:br>
            <a:r>
              <a:rPr lang="en-US" sz="1800" b="1" dirty="0">
                <a:latin typeface="Arial" panose="020B0604020202020204" pitchFamily="34" charset="0"/>
              </a:rPr>
              <a:t>If you have less stuff, less to do. Less to clean. Less stress.</a:t>
            </a:r>
            <a:endParaRPr lang="en-US" dirty="0">
              <a:effectLst/>
            </a:endParaRPr>
          </a:p>
          <a:p>
            <a:pPr marL="142843" indent="0">
              <a:buNone/>
            </a:pPr>
            <a:br>
              <a:rPr lang="en-US" dirty="0"/>
            </a:br>
            <a:r>
              <a:rPr lang="en-US" sz="1800" b="1" dirty="0">
                <a:latin typeface="Arial" panose="020B0604020202020204" pitchFamily="34" charset="0"/>
              </a:rPr>
              <a:t>Eliminate all but the essential. Unsubscribe, delete, say no. Minimize the clutter in your workspace.</a:t>
            </a:r>
            <a:endParaRPr lang="en-US" dirty="0">
              <a:effectLst/>
            </a:endParaRPr>
          </a:p>
          <a:p>
            <a:pPr marL="0" indent="0">
              <a:buNone/>
            </a:pPr>
            <a:endParaRPr dirty="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6"/>
        <p:cNvGrpSpPr/>
        <p:nvPr/>
      </p:nvGrpSpPr>
      <p:grpSpPr>
        <a:xfrm>
          <a:off x="0" y="0"/>
          <a:ext cx="0" cy="0"/>
          <a:chOff x="0" y="0"/>
          <a:chExt cx="0" cy="0"/>
        </a:xfrm>
      </p:grpSpPr>
      <p:sp>
        <p:nvSpPr>
          <p:cNvPr id="797" name="Google Shape;797;g35f391192_09:notes"/>
          <p:cNvSpPr>
            <a:spLocks noGrp="1" noRot="1" noChangeAspect="1"/>
          </p:cNvSpPr>
          <p:nvPr>
            <p:ph type="sldImg" idx="2"/>
          </p:nvPr>
        </p:nvSpPr>
        <p:spPr>
          <a:xfrm>
            <a:off x="2301875" y="528638"/>
            <a:ext cx="4705350" cy="2646362"/>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98" name="Google Shape;798;g35f391192_09:notes"/>
          <p:cNvSpPr txBox="1">
            <a:spLocks noGrp="1"/>
          </p:cNvSpPr>
          <p:nvPr>
            <p:ph type="body" idx="1"/>
          </p:nvPr>
        </p:nvSpPr>
        <p:spPr>
          <a:xfrm>
            <a:off x="930911" y="3350301"/>
            <a:ext cx="7447279" cy="3173968"/>
          </a:xfrm>
          <a:prstGeom prst="rect">
            <a:avLst/>
          </a:prstGeom>
        </p:spPr>
        <p:txBody>
          <a:bodyPr spcFirstLastPara="1" wrap="square" lIns="93482" tIns="93482" rIns="93482" bIns="93482" anchor="t" anchorCtr="0">
            <a:noAutofit/>
          </a:bodyPr>
          <a:lstStyle/>
          <a:p>
            <a:pPr marL="0" indent="0" defTabSz="934974">
              <a:buNone/>
              <a:defRPr/>
            </a:pPr>
            <a:r>
              <a:rPr lang="en-US" b="1"/>
              <a:t>Redefine productivity, it’s not about how much you get done, it’s about the impact that you’re having.</a:t>
            </a:r>
          </a:p>
          <a:p>
            <a:pPr marL="0" indent="0">
              <a:buNone/>
            </a:pPr>
            <a:endParaRPr/>
          </a:p>
        </p:txBody>
      </p:sp>
    </p:spTree>
    <p:extLst>
      <p:ext uri="{BB962C8B-B14F-4D97-AF65-F5344CB8AC3E}">
        <p14:creationId xmlns:p14="http://schemas.microsoft.com/office/powerpoint/2010/main" val="364750858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9"/>
        <p:cNvGrpSpPr/>
        <p:nvPr/>
      </p:nvGrpSpPr>
      <p:grpSpPr>
        <a:xfrm>
          <a:off x="0" y="0"/>
          <a:ext cx="0" cy="0"/>
          <a:chOff x="0" y="0"/>
          <a:chExt cx="0" cy="0"/>
        </a:xfrm>
      </p:grpSpPr>
      <p:sp>
        <p:nvSpPr>
          <p:cNvPr id="1010" name="Google Shape;1010;g35ed75ccf_0106:notes"/>
          <p:cNvSpPr>
            <a:spLocks noGrp="1" noRot="1" noChangeAspect="1"/>
          </p:cNvSpPr>
          <p:nvPr>
            <p:ph type="sldImg" idx="2"/>
          </p:nvPr>
        </p:nvSpPr>
        <p:spPr>
          <a:xfrm>
            <a:off x="2301875" y="528638"/>
            <a:ext cx="4705350" cy="2646362"/>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11" name="Google Shape;1011;g35ed75ccf_0106:notes"/>
          <p:cNvSpPr txBox="1">
            <a:spLocks noGrp="1"/>
          </p:cNvSpPr>
          <p:nvPr>
            <p:ph type="body" idx="1"/>
          </p:nvPr>
        </p:nvSpPr>
        <p:spPr>
          <a:xfrm>
            <a:off x="930911" y="3350301"/>
            <a:ext cx="7447279" cy="3173968"/>
          </a:xfrm>
          <a:prstGeom prst="rect">
            <a:avLst/>
          </a:prstGeom>
        </p:spPr>
        <p:txBody>
          <a:bodyPr spcFirstLastPara="1" wrap="square" lIns="93482" tIns="93482" rIns="93482" bIns="93482" anchor="t" anchorCtr="0">
            <a:noAutofit/>
          </a:bodyPr>
          <a:lstStyle/>
          <a:p>
            <a:pPr marL="142843" indent="0">
              <a:buNone/>
            </a:pPr>
            <a:r>
              <a:rPr lang="en-US" sz="1800" b="1" dirty="0">
                <a:latin typeface="Arial" panose="020B0604020202020204" pitchFamily="34" charset="0"/>
              </a:rPr>
              <a:t>Steal Like an Artist - Austin </a:t>
            </a:r>
            <a:r>
              <a:rPr lang="en-US" sz="1800" b="1" dirty="0" err="1">
                <a:latin typeface="Arial" panose="020B0604020202020204" pitchFamily="34" charset="0"/>
              </a:rPr>
              <a:t>Kleon</a:t>
            </a:r>
            <a:endParaRPr lang="en-US" sz="1800" b="1" dirty="0">
              <a:latin typeface="Arial" panose="020B0604020202020204" pitchFamily="34" charset="0"/>
            </a:endParaRPr>
          </a:p>
          <a:p>
            <a:pPr marL="142843" indent="0">
              <a:buNone/>
            </a:pPr>
            <a:endParaRPr lang="en-US" sz="3300" dirty="0"/>
          </a:p>
          <a:p>
            <a:pPr marL="142843" indent="0">
              <a:buNone/>
            </a:pPr>
            <a:r>
              <a:rPr lang="en-US" sz="1800" b="1" dirty="0">
                <a:latin typeface="Arial" panose="020B0604020202020204" pitchFamily="34" charset="0"/>
              </a:rPr>
              <a:t>When people call something “original,” nine out of ten times they just don’t know the references or the original sources involved.</a:t>
            </a:r>
          </a:p>
          <a:p>
            <a:pPr marL="142843" indent="0">
              <a:buNone/>
            </a:pPr>
            <a:endParaRPr lang="en-US" sz="3300" b="1" dirty="0"/>
          </a:p>
          <a:p>
            <a:pPr marL="142843" indent="0">
              <a:buNone/>
            </a:pPr>
            <a:r>
              <a:rPr lang="en-US" sz="1800" b="1" dirty="0">
                <a:latin typeface="Arial" panose="020B0604020202020204" pitchFamily="34" charset="0"/>
              </a:rPr>
              <a:t>What a good artist understands is that nothing comes from nowhere. All creative work builds on what came before. Nothing is completely original.</a:t>
            </a:r>
            <a:endParaRPr lang="en-US" sz="3300" b="1" dirty="0"/>
          </a:p>
          <a:p>
            <a:pPr marL="142843" indent="0">
              <a:buNone/>
            </a:pPr>
            <a:br>
              <a:rPr lang="en-US" sz="3300" b="1" dirty="0"/>
            </a:br>
            <a:r>
              <a:rPr lang="en-US" sz="1800" b="1" dirty="0">
                <a:latin typeface="Arial" panose="020B0604020202020204" pitchFamily="34" charset="0"/>
              </a:rPr>
              <a:t>I was taught the CASE method in graduate school. Copy and Steal Everything. </a:t>
            </a:r>
          </a:p>
          <a:p>
            <a:pPr marL="142843" indent="0">
              <a:buNone/>
            </a:pPr>
            <a:endParaRPr lang="en-US" sz="1800" b="1" dirty="0">
              <a:latin typeface="Arial" panose="020B0604020202020204" pitchFamily="34" charset="0"/>
            </a:endParaRPr>
          </a:p>
          <a:p>
            <a:pPr marL="142843" indent="0">
              <a:buNone/>
            </a:pPr>
            <a:r>
              <a:rPr lang="en-US" sz="1800" b="1" dirty="0">
                <a:latin typeface="Arial" panose="020B0604020202020204" pitchFamily="34" charset="0"/>
              </a:rPr>
              <a:t>I suggest all of Austin </a:t>
            </a:r>
            <a:r>
              <a:rPr lang="en-US" sz="1800" b="1" dirty="0" err="1">
                <a:latin typeface="Arial" panose="020B0604020202020204" pitchFamily="34" charset="0"/>
              </a:rPr>
              <a:t>Kleon’s</a:t>
            </a:r>
            <a:r>
              <a:rPr lang="en-US" sz="1800" b="1" dirty="0">
                <a:latin typeface="Arial" panose="020B0604020202020204" pitchFamily="34" charset="0"/>
              </a:rPr>
              <a:t> books. Steal Like and Artist, Keep Going and Show Your Work. </a:t>
            </a:r>
            <a:endParaRPr lang="en-US" sz="3300" b="1" dirty="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0"/>
        <p:cNvGrpSpPr/>
        <p:nvPr/>
      </p:nvGrpSpPr>
      <p:grpSpPr>
        <a:xfrm>
          <a:off x="0" y="0"/>
          <a:ext cx="0" cy="0"/>
          <a:chOff x="0" y="0"/>
          <a:chExt cx="0" cy="0"/>
        </a:xfrm>
      </p:grpSpPr>
      <p:sp>
        <p:nvSpPr>
          <p:cNvPr id="811" name="Google Shape;811;g35ed75ccf_015:notes"/>
          <p:cNvSpPr>
            <a:spLocks noGrp="1" noRot="1" noChangeAspect="1"/>
          </p:cNvSpPr>
          <p:nvPr>
            <p:ph type="sldImg" idx="2"/>
          </p:nvPr>
        </p:nvSpPr>
        <p:spPr>
          <a:xfrm>
            <a:off x="2301875" y="528638"/>
            <a:ext cx="4705350" cy="2646362"/>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12" name="Google Shape;812;g35ed75ccf_015:notes"/>
          <p:cNvSpPr txBox="1">
            <a:spLocks noGrp="1"/>
          </p:cNvSpPr>
          <p:nvPr>
            <p:ph type="body" idx="1"/>
          </p:nvPr>
        </p:nvSpPr>
        <p:spPr>
          <a:xfrm>
            <a:off x="930911" y="3350301"/>
            <a:ext cx="7447279" cy="3173968"/>
          </a:xfrm>
          <a:prstGeom prst="rect">
            <a:avLst/>
          </a:prstGeom>
        </p:spPr>
        <p:txBody>
          <a:bodyPr spcFirstLastPara="1" wrap="square" lIns="93482" tIns="93482" rIns="93482" bIns="93482" anchor="t" anchorCtr="0">
            <a:noAutofit/>
          </a:bodyPr>
          <a:lstStyle/>
          <a:p>
            <a:pPr marL="37730" indent="0">
              <a:buNone/>
            </a:pPr>
            <a:r>
              <a:rPr lang="en-US" b="1" dirty="0"/>
              <a:t>Production Pivot</a:t>
            </a:r>
          </a:p>
          <a:p>
            <a:pPr marL="37730" indent="0">
              <a:buNone/>
            </a:pPr>
            <a:endParaRPr lang="en-US" b="1" dirty="0"/>
          </a:p>
          <a:p>
            <a:pPr marL="37730" indent="0">
              <a:buNone/>
            </a:pPr>
            <a:r>
              <a:rPr lang="en-US" b="1" dirty="0"/>
              <a:t>You have two voices. I call them the Lazy Voice and the Champion Voice </a:t>
            </a:r>
          </a:p>
          <a:p>
            <a:pPr marL="37730" indent="0">
              <a:buNone/>
            </a:pPr>
            <a:endParaRPr lang="en-US" b="1" dirty="0"/>
          </a:p>
          <a:p>
            <a:pPr marL="37730" indent="0">
              <a:buNone/>
            </a:pPr>
            <a:r>
              <a:rPr lang="en-US" b="1" dirty="0"/>
              <a:t>Which one do you listen to?</a:t>
            </a:r>
          </a:p>
          <a:p>
            <a:pPr marL="37730" indent="0">
              <a:buNone/>
            </a:pPr>
            <a:endParaRPr lang="en-US" b="1" dirty="0"/>
          </a:p>
          <a:p>
            <a:pPr marL="37730" indent="0">
              <a:buNone/>
            </a:pPr>
            <a:r>
              <a:rPr lang="en-US" b="1" dirty="0"/>
              <a:t>There is a difference between being busy and being productive</a:t>
            </a:r>
          </a:p>
          <a:p>
            <a:pPr marL="37730" indent="0">
              <a:buNone/>
            </a:pPr>
            <a:endParaRPr lang="en-US" b="1" dirty="0"/>
          </a:p>
          <a:p>
            <a:pPr marL="37730" indent="0">
              <a:buNone/>
            </a:pPr>
            <a:r>
              <a:rPr lang="en-US" b="1" dirty="0"/>
              <a:t>Busy does not equal a badge of honor.</a:t>
            </a:r>
          </a:p>
          <a:p>
            <a:pPr marL="0" indent="0">
              <a:buNone/>
            </a:pPr>
            <a:endParaRPr dirty="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1"/>
        <p:cNvGrpSpPr/>
        <p:nvPr/>
      </p:nvGrpSpPr>
      <p:grpSpPr>
        <a:xfrm>
          <a:off x="0" y="0"/>
          <a:ext cx="0" cy="0"/>
          <a:chOff x="0" y="0"/>
          <a:chExt cx="0" cy="0"/>
        </a:xfrm>
      </p:grpSpPr>
      <p:sp>
        <p:nvSpPr>
          <p:cNvPr id="822" name="Google Shape;822;g35f391192_017:notes"/>
          <p:cNvSpPr>
            <a:spLocks noGrp="1" noRot="1" noChangeAspect="1"/>
          </p:cNvSpPr>
          <p:nvPr>
            <p:ph type="sldImg" idx="2"/>
          </p:nvPr>
        </p:nvSpPr>
        <p:spPr>
          <a:xfrm>
            <a:off x="2301875" y="528638"/>
            <a:ext cx="4705350" cy="2646362"/>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23" name="Google Shape;823;g35f391192_017:notes"/>
          <p:cNvSpPr txBox="1">
            <a:spLocks noGrp="1"/>
          </p:cNvSpPr>
          <p:nvPr>
            <p:ph type="body" idx="1"/>
          </p:nvPr>
        </p:nvSpPr>
        <p:spPr>
          <a:xfrm>
            <a:off x="930911" y="3350301"/>
            <a:ext cx="7447279" cy="3173968"/>
          </a:xfrm>
          <a:prstGeom prst="rect">
            <a:avLst/>
          </a:prstGeom>
        </p:spPr>
        <p:txBody>
          <a:bodyPr spcFirstLastPara="1" wrap="square" lIns="93482" tIns="93482" rIns="93482" bIns="93482" anchor="t" anchorCtr="0">
            <a:noAutofit/>
          </a:bodyPr>
          <a:lstStyle/>
          <a:p>
            <a:pPr marL="0" indent="0">
              <a:buNone/>
            </a:pPr>
            <a:endParaRPr dirty="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3"/>
        <p:cNvGrpSpPr/>
        <p:nvPr/>
      </p:nvGrpSpPr>
      <p:grpSpPr>
        <a:xfrm>
          <a:off x="0" y="0"/>
          <a:ext cx="0" cy="0"/>
          <a:chOff x="0" y="0"/>
          <a:chExt cx="0" cy="0"/>
        </a:xfrm>
      </p:grpSpPr>
      <p:sp>
        <p:nvSpPr>
          <p:cNvPr id="804" name="Google Shape;804;p:notes"/>
          <p:cNvSpPr>
            <a:spLocks noGrp="1" noRot="1" noChangeAspect="1"/>
          </p:cNvSpPr>
          <p:nvPr>
            <p:ph type="sldImg" idx="2"/>
          </p:nvPr>
        </p:nvSpPr>
        <p:spPr>
          <a:xfrm>
            <a:off x="2301875" y="528638"/>
            <a:ext cx="4705350" cy="2646362"/>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05" name="Google Shape;805;p:notes"/>
          <p:cNvSpPr txBox="1">
            <a:spLocks noGrp="1"/>
          </p:cNvSpPr>
          <p:nvPr>
            <p:ph type="body" idx="1"/>
          </p:nvPr>
        </p:nvSpPr>
        <p:spPr>
          <a:xfrm>
            <a:off x="930911" y="3350301"/>
            <a:ext cx="7447279" cy="3173968"/>
          </a:xfrm>
          <a:prstGeom prst="rect">
            <a:avLst/>
          </a:prstGeom>
        </p:spPr>
        <p:txBody>
          <a:bodyPr spcFirstLastPara="1" wrap="square" lIns="93482" tIns="93482" rIns="93482" bIns="93482" anchor="t" anchorCtr="0">
            <a:noAutofit/>
          </a:bodyPr>
          <a:lstStyle/>
          <a:p>
            <a:pPr marL="37730" indent="0">
              <a:buNone/>
            </a:pPr>
            <a:r>
              <a:rPr lang="en-US" sz="1800" dirty="0">
                <a:latin typeface="Arial" panose="020B0604020202020204" pitchFamily="34" charset="0"/>
              </a:rPr>
              <a:t>Power List</a:t>
            </a:r>
            <a:endParaRPr lang="en-US" dirty="0">
              <a:effectLst/>
            </a:endParaRPr>
          </a:p>
          <a:p>
            <a:pPr marL="0" indent="0">
              <a:buNone/>
            </a:pPr>
            <a:br>
              <a:rPr lang="en-US" dirty="0"/>
            </a:br>
            <a:r>
              <a:rPr lang="en-US" sz="1800" b="1" dirty="0">
                <a:latin typeface="Arial" panose="020B0604020202020204" pitchFamily="34" charset="0"/>
              </a:rPr>
              <a:t>Similar Concepts were developed by Dr. Jason </a:t>
            </a:r>
            <a:r>
              <a:rPr lang="en-US" sz="1800" b="1" dirty="0" err="1">
                <a:latin typeface="Arial" panose="020B0604020202020204" pitchFamily="34" charset="0"/>
              </a:rPr>
              <a:t>Selk</a:t>
            </a:r>
            <a:r>
              <a:rPr lang="en-US" sz="1800" b="1" dirty="0">
                <a:latin typeface="Arial" panose="020B0604020202020204" pitchFamily="34" charset="0"/>
              </a:rPr>
              <a:t> (St. Louis Cardinals and many professional sports and Andy </a:t>
            </a:r>
            <a:r>
              <a:rPr lang="en-US" sz="1800" b="1" dirty="0" err="1">
                <a:latin typeface="Arial" panose="020B0604020202020204" pitchFamily="34" charset="0"/>
              </a:rPr>
              <a:t>Fresella</a:t>
            </a:r>
            <a:r>
              <a:rPr lang="en-US" sz="1800" b="1" dirty="0">
                <a:latin typeface="Arial" panose="020B0604020202020204" pitchFamily="34" charset="0"/>
              </a:rPr>
              <a:t> </a:t>
            </a:r>
            <a:endParaRPr lang="en-US" dirty="0">
              <a:effectLst/>
            </a:endParaRPr>
          </a:p>
          <a:p>
            <a:pPr marL="0" indent="0">
              <a:buNone/>
            </a:pPr>
            <a:br>
              <a:rPr lang="en-US" dirty="0"/>
            </a:br>
            <a:r>
              <a:rPr lang="en-US" sz="1800" b="1" dirty="0">
                <a:latin typeface="Arial" panose="020B0604020202020204" pitchFamily="34" charset="0"/>
              </a:rPr>
              <a:t>“Successful people plan and EXECUTE. Planning is important, but without execution … a plan is worthless.” Andy </a:t>
            </a:r>
            <a:r>
              <a:rPr lang="en-US" sz="1800" b="1" dirty="0" err="1">
                <a:latin typeface="Arial" panose="020B0604020202020204" pitchFamily="34" charset="0"/>
              </a:rPr>
              <a:t>Fresella</a:t>
            </a:r>
            <a:r>
              <a:rPr lang="en-US" sz="1800" b="1" dirty="0">
                <a:latin typeface="Arial" panose="020B0604020202020204" pitchFamily="34" charset="0"/>
              </a:rPr>
              <a:t>, 1stPhorm CEO an </a:t>
            </a:r>
            <a:r>
              <a:rPr lang="en-US" sz="1800" b="1" dirty="0" err="1">
                <a:latin typeface="Arial" panose="020B0604020202020204" pitchFamily="34" charset="0"/>
              </a:rPr>
              <a:t>RealAF</a:t>
            </a:r>
            <a:r>
              <a:rPr lang="en-US" sz="1800" b="1" dirty="0">
                <a:latin typeface="Arial" panose="020B0604020202020204" pitchFamily="34" charset="0"/>
              </a:rPr>
              <a:t> Podcast, 75 Hard Creator.</a:t>
            </a:r>
            <a:endParaRPr lang="en-US" dirty="0">
              <a:effectLst/>
            </a:endParaRPr>
          </a:p>
          <a:p>
            <a:pPr marL="0" indent="0">
              <a:buNone/>
            </a:pPr>
            <a:endParaRPr lang="en-US" sz="1800" b="1" dirty="0">
              <a:latin typeface="Arial" panose="020B0604020202020204" pitchFamily="34" charset="0"/>
            </a:endParaRPr>
          </a:p>
          <a:p>
            <a:pPr marL="0" indent="0">
              <a:buNone/>
            </a:pPr>
            <a:r>
              <a:rPr lang="en-US" sz="1800" b="1" dirty="0">
                <a:latin typeface="Arial" panose="020B0604020202020204" pitchFamily="34" charset="0"/>
              </a:rPr>
              <a:t>While Dr. </a:t>
            </a:r>
            <a:r>
              <a:rPr lang="en-US" sz="1800" b="1" dirty="0" err="1">
                <a:latin typeface="Arial" panose="020B0604020202020204" pitchFamily="34" charset="0"/>
              </a:rPr>
              <a:t>Selk</a:t>
            </a:r>
            <a:r>
              <a:rPr lang="en-US" sz="1800" b="1" dirty="0">
                <a:latin typeface="Arial" panose="020B0604020202020204" pitchFamily="34" charset="0"/>
              </a:rPr>
              <a:t> subscribes to the 3 item plan, Andy </a:t>
            </a:r>
            <a:r>
              <a:rPr lang="en-US" sz="1800" b="1" dirty="0" err="1">
                <a:latin typeface="Arial" panose="020B0604020202020204" pitchFamily="34" charset="0"/>
              </a:rPr>
              <a:t>Fresella</a:t>
            </a:r>
            <a:r>
              <a:rPr lang="en-US" sz="1800" b="1" dirty="0">
                <a:latin typeface="Arial" panose="020B0604020202020204" pitchFamily="34" charset="0"/>
              </a:rPr>
              <a:t> suggests 5 critical tasks.</a:t>
            </a:r>
            <a:endParaRPr lang="en-US" dirty="0">
              <a:effectLst/>
            </a:endParaRPr>
          </a:p>
          <a:p>
            <a:pPr marL="0" indent="0">
              <a:buNone/>
            </a:pPr>
            <a:br>
              <a:rPr lang="en-US" dirty="0"/>
            </a:br>
            <a:r>
              <a:rPr lang="en-US" sz="1800" b="1" dirty="0">
                <a:latin typeface="Arial" panose="020B0604020202020204" pitchFamily="34" charset="0"/>
              </a:rPr>
              <a:t>This is the problem with </a:t>
            </a:r>
            <a:r>
              <a:rPr lang="en-US" sz="1800" b="1" dirty="0" err="1">
                <a:latin typeface="Arial" panose="020B0604020202020204" pitchFamily="34" charset="0"/>
              </a:rPr>
              <a:t>todo</a:t>
            </a:r>
            <a:r>
              <a:rPr lang="en-US" sz="1800" b="1" dirty="0">
                <a:latin typeface="Arial" panose="020B0604020202020204" pitchFamily="34" charset="0"/>
              </a:rPr>
              <a:t> lists. You cannot do 18 critical tasks.</a:t>
            </a:r>
            <a:endParaRPr lang="en-US" dirty="0">
              <a:effectLst/>
            </a:endParaRPr>
          </a:p>
          <a:p>
            <a:pPr marL="0" indent="0">
              <a:buNone/>
            </a:pPr>
            <a:br>
              <a:rPr lang="en-US" dirty="0"/>
            </a:br>
            <a:r>
              <a:rPr lang="en-US" sz="1800" b="1" dirty="0">
                <a:latin typeface="Arial" panose="020B0604020202020204" pitchFamily="34" charset="0"/>
              </a:rPr>
              <a:t>You can omit things that are habits. You would not put brushing your teeth unless it is a problem for you.</a:t>
            </a:r>
            <a:endParaRPr lang="en-US" dirty="0">
              <a:effectLst/>
            </a:endParaRPr>
          </a:p>
          <a:p>
            <a:pPr marL="0" indent="0">
              <a:buNone/>
            </a:pPr>
            <a:br>
              <a:rPr lang="en-US" dirty="0"/>
            </a:br>
            <a:r>
              <a:rPr lang="en-US" sz="1800" b="1" dirty="0">
                <a:latin typeface="Arial" panose="020B0604020202020204" pitchFamily="34" charset="0"/>
              </a:rPr>
              <a:t>The Basic Concept is that you need to select 5 critical tasks.</a:t>
            </a:r>
            <a:endParaRPr lang="en-US" dirty="0">
              <a:effectLst/>
            </a:endParaRPr>
          </a:p>
          <a:p>
            <a:pPr marL="0" indent="0">
              <a:buNone/>
            </a:pPr>
            <a:br>
              <a:rPr lang="en-US" dirty="0"/>
            </a:br>
            <a:endParaRPr dirty="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5"/>
        <p:cNvGrpSpPr/>
        <p:nvPr/>
      </p:nvGrpSpPr>
      <p:grpSpPr>
        <a:xfrm>
          <a:off x="0" y="0"/>
          <a:ext cx="0" cy="0"/>
          <a:chOff x="0" y="0"/>
          <a:chExt cx="0" cy="0"/>
        </a:xfrm>
      </p:grpSpPr>
      <p:sp>
        <p:nvSpPr>
          <p:cNvPr id="1036" name="Google Shape;1036;g35ed75ccf_022:notes"/>
          <p:cNvSpPr>
            <a:spLocks noGrp="1" noRot="1" noChangeAspect="1"/>
          </p:cNvSpPr>
          <p:nvPr>
            <p:ph type="sldImg" idx="2"/>
          </p:nvPr>
        </p:nvSpPr>
        <p:spPr>
          <a:xfrm>
            <a:off x="2301875" y="528638"/>
            <a:ext cx="4705350" cy="2646362"/>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37" name="Google Shape;1037;g35ed75ccf_022:notes"/>
          <p:cNvSpPr txBox="1">
            <a:spLocks noGrp="1"/>
          </p:cNvSpPr>
          <p:nvPr>
            <p:ph type="body" idx="1"/>
          </p:nvPr>
        </p:nvSpPr>
        <p:spPr>
          <a:xfrm>
            <a:off x="930911" y="3350301"/>
            <a:ext cx="7447279" cy="3173968"/>
          </a:xfrm>
          <a:prstGeom prst="rect">
            <a:avLst/>
          </a:prstGeom>
        </p:spPr>
        <p:txBody>
          <a:bodyPr spcFirstLastPara="1" wrap="square" lIns="93482" tIns="93482" rIns="93482" bIns="93482" anchor="t" anchorCtr="0">
            <a:noAutofit/>
          </a:bodyPr>
          <a:lstStyle/>
          <a:p>
            <a:pPr marL="0" indent="0">
              <a:buNone/>
            </a:pPr>
            <a:endParaRPr dirty="0"/>
          </a:p>
        </p:txBody>
      </p:sp>
    </p:spTree>
    <p:extLst>
      <p:ext uri="{BB962C8B-B14F-4D97-AF65-F5344CB8AC3E}">
        <p14:creationId xmlns:p14="http://schemas.microsoft.com/office/powerpoint/2010/main" val="398147751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8"/>
        <p:cNvGrpSpPr/>
        <p:nvPr/>
      </p:nvGrpSpPr>
      <p:grpSpPr>
        <a:xfrm>
          <a:off x="0" y="0"/>
          <a:ext cx="0" cy="0"/>
          <a:chOff x="0" y="0"/>
          <a:chExt cx="0" cy="0"/>
        </a:xfrm>
      </p:grpSpPr>
      <p:sp>
        <p:nvSpPr>
          <p:cNvPr id="839" name="Google Shape;839;g35f391192_057:notes"/>
          <p:cNvSpPr>
            <a:spLocks noGrp="1" noRot="1" noChangeAspect="1"/>
          </p:cNvSpPr>
          <p:nvPr>
            <p:ph type="sldImg" idx="2"/>
          </p:nvPr>
        </p:nvSpPr>
        <p:spPr>
          <a:xfrm>
            <a:off x="2301875" y="528638"/>
            <a:ext cx="4705350" cy="2646362"/>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40" name="Google Shape;840;g35f391192_057:notes"/>
          <p:cNvSpPr txBox="1">
            <a:spLocks noGrp="1"/>
          </p:cNvSpPr>
          <p:nvPr>
            <p:ph type="body" idx="1"/>
          </p:nvPr>
        </p:nvSpPr>
        <p:spPr>
          <a:xfrm>
            <a:off x="930911" y="3350301"/>
            <a:ext cx="7447279" cy="3173968"/>
          </a:xfrm>
          <a:prstGeom prst="rect">
            <a:avLst/>
          </a:prstGeom>
        </p:spPr>
        <p:txBody>
          <a:bodyPr spcFirstLastPara="1" wrap="square" lIns="93482" tIns="93482" rIns="93482" bIns="93482" anchor="t" anchorCtr="0">
            <a:noAutofit/>
          </a:bodyPr>
          <a:lstStyle/>
          <a:p>
            <a:pPr marL="37730" indent="0">
              <a:buNone/>
            </a:pPr>
            <a:r>
              <a:rPr lang="en-US" b="1" dirty="0"/>
              <a:t>At the end of the day, it is simply a Win or a Loss.</a:t>
            </a:r>
          </a:p>
          <a:p>
            <a:pPr marL="37730" indent="0">
              <a:buNone/>
            </a:pPr>
            <a:endParaRPr lang="en-US" b="1" dirty="0"/>
          </a:p>
          <a:p>
            <a:pPr marL="37730" indent="0">
              <a:buNone/>
            </a:pPr>
            <a:r>
              <a:rPr lang="en-US" b="1" dirty="0"/>
              <a:t>You should also be doing some kind of development reading on a daily basis.</a:t>
            </a:r>
          </a:p>
          <a:p>
            <a:pPr marL="0" indent="0">
              <a:buNone/>
            </a:pPr>
            <a:endParaRPr dirty="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5"/>
        <p:cNvGrpSpPr/>
        <p:nvPr/>
      </p:nvGrpSpPr>
      <p:grpSpPr>
        <a:xfrm>
          <a:off x="0" y="0"/>
          <a:ext cx="0" cy="0"/>
          <a:chOff x="0" y="0"/>
          <a:chExt cx="0" cy="0"/>
        </a:xfrm>
      </p:grpSpPr>
      <p:sp>
        <p:nvSpPr>
          <p:cNvPr id="1036" name="Google Shape;1036;g35ed75ccf_022:notes"/>
          <p:cNvSpPr>
            <a:spLocks noGrp="1" noRot="1" noChangeAspect="1"/>
          </p:cNvSpPr>
          <p:nvPr>
            <p:ph type="sldImg" idx="2"/>
          </p:nvPr>
        </p:nvSpPr>
        <p:spPr>
          <a:xfrm>
            <a:off x="2301875" y="528638"/>
            <a:ext cx="4705350" cy="2646362"/>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37" name="Google Shape;1037;g35ed75ccf_022:notes"/>
          <p:cNvSpPr txBox="1">
            <a:spLocks noGrp="1"/>
          </p:cNvSpPr>
          <p:nvPr>
            <p:ph type="body" idx="1"/>
          </p:nvPr>
        </p:nvSpPr>
        <p:spPr>
          <a:xfrm>
            <a:off x="930911" y="3350301"/>
            <a:ext cx="7447279" cy="3173968"/>
          </a:xfrm>
          <a:prstGeom prst="rect">
            <a:avLst/>
          </a:prstGeom>
        </p:spPr>
        <p:txBody>
          <a:bodyPr spcFirstLastPara="1" wrap="square" lIns="93482" tIns="93482" rIns="93482" bIns="93482" anchor="t" anchorCtr="0">
            <a:noAutofit/>
          </a:bodyPr>
          <a:lstStyle/>
          <a:p>
            <a:pPr marL="0" indent="0">
              <a:buNone/>
            </a:pPr>
            <a:r>
              <a:rPr lang="en-US" sz="1800" b="1" dirty="0">
                <a:latin typeface="Arial" panose="020B0604020202020204" pitchFamily="34" charset="0"/>
              </a:rPr>
              <a:t>Some of my favorite Time Management Tools</a:t>
            </a:r>
          </a:p>
          <a:p>
            <a:pPr marL="0" indent="0">
              <a:buNone/>
            </a:pPr>
            <a:endParaRPr lang="en-US" sz="1800" b="1" dirty="0">
              <a:latin typeface="Arial" panose="020B0604020202020204" pitchFamily="34" charset="0"/>
            </a:endParaRPr>
          </a:p>
          <a:p>
            <a:pPr marL="0" indent="0">
              <a:buNone/>
            </a:pPr>
            <a:r>
              <a:rPr lang="en-US" sz="1800" b="1" dirty="0">
                <a:latin typeface="Arial" panose="020B0604020202020204" pitchFamily="34" charset="0"/>
              </a:rPr>
              <a:t>Power List </a:t>
            </a:r>
          </a:p>
          <a:p>
            <a:pPr marL="0" indent="0">
              <a:buNone/>
            </a:pPr>
            <a:endParaRPr lang="en-US" sz="1800" b="1" dirty="0">
              <a:latin typeface="Arial" panose="020B0604020202020204" pitchFamily="34" charset="0"/>
            </a:endParaRPr>
          </a:p>
          <a:p>
            <a:pPr marL="0" indent="0">
              <a:buNone/>
            </a:pPr>
            <a:r>
              <a:rPr lang="en-US" sz="1800" b="1" dirty="0">
                <a:latin typeface="Arial" panose="020B0604020202020204" pitchFamily="34" charset="0"/>
              </a:rPr>
              <a:t>Index Card </a:t>
            </a:r>
            <a:r>
              <a:rPr lang="en-US" sz="1800" b="1" dirty="0" err="1">
                <a:latin typeface="Arial" panose="020B0604020202020204" pitchFamily="34" charset="0"/>
              </a:rPr>
              <a:t>todo</a:t>
            </a:r>
            <a:r>
              <a:rPr lang="en-US" sz="1800" b="1" dirty="0">
                <a:latin typeface="Arial" panose="020B0604020202020204" pitchFamily="34" charset="0"/>
              </a:rPr>
              <a:t> lists</a:t>
            </a:r>
            <a:endParaRPr lang="en-US" dirty="0">
              <a:effectLst/>
            </a:endParaRPr>
          </a:p>
          <a:p>
            <a:pPr marL="0" indent="0">
              <a:buNone/>
            </a:pPr>
            <a:endParaRPr lang="en-US" dirty="0"/>
          </a:p>
          <a:p>
            <a:pPr marL="0" indent="0">
              <a:buNone/>
            </a:pPr>
            <a:r>
              <a:rPr lang="en-US" b="1" dirty="0"/>
              <a:t>Outlook </a:t>
            </a:r>
          </a:p>
          <a:p>
            <a:pPr marL="0" indent="0">
              <a:buNone/>
            </a:pPr>
            <a:endParaRPr lang="en-US" dirty="0"/>
          </a:p>
          <a:p>
            <a:pPr marL="0" indent="0">
              <a:buNone/>
            </a:pPr>
            <a:r>
              <a:rPr lang="en-US" sz="1800" b="1" dirty="0">
                <a:latin typeface="Arial" panose="020B0604020202020204" pitchFamily="34" charset="0"/>
              </a:rPr>
              <a:t>Todoist.com (lots of time are more long term planning)</a:t>
            </a:r>
            <a:endParaRPr lang="en-US" dirty="0">
              <a:effectLst/>
            </a:endParaRPr>
          </a:p>
          <a:p>
            <a:pPr marL="0" indent="0">
              <a:buNone/>
            </a:pPr>
            <a:br>
              <a:rPr lang="en-US" dirty="0"/>
            </a:br>
            <a:r>
              <a:rPr lang="en-US" sz="1800" b="1" dirty="0">
                <a:latin typeface="Arial" panose="020B0604020202020204" pitchFamily="34" charset="0"/>
              </a:rPr>
              <a:t>Cozi.com (Our Family Shared Calendar) Great for grocery lists. </a:t>
            </a:r>
            <a:endParaRPr lang="en-US" dirty="0">
              <a:effectLst/>
            </a:endParaRPr>
          </a:p>
          <a:p>
            <a:pPr marL="0" indent="0">
              <a:buNone/>
            </a:pPr>
            <a:br>
              <a:rPr lang="en-US" dirty="0"/>
            </a:br>
            <a:r>
              <a:rPr lang="en-US" sz="1800" b="1" dirty="0">
                <a:latin typeface="Arial" panose="020B0604020202020204" pitchFamily="34" charset="0"/>
              </a:rPr>
              <a:t>Box.com (Unlimited Storage for University Employees) Helps clear clutter off my machine.</a:t>
            </a:r>
          </a:p>
          <a:p>
            <a:pPr marL="0" indent="0">
              <a:buNone/>
            </a:pPr>
            <a:endParaRPr lang="en-US" sz="1800" b="1" dirty="0">
              <a:latin typeface="Arial" panose="020B0604020202020204" pitchFamily="34" charset="0"/>
            </a:endParaRPr>
          </a:p>
          <a:p>
            <a:pPr marL="0" indent="0">
              <a:buNone/>
            </a:pPr>
            <a:r>
              <a:rPr lang="en-US" sz="1800" b="1" dirty="0">
                <a:latin typeface="Arial" panose="020B0604020202020204" pitchFamily="34" charset="0"/>
              </a:rPr>
              <a:t>I love reading/watching Mark Manson, Ali </a:t>
            </a:r>
            <a:r>
              <a:rPr lang="en-US" sz="1800" b="1" dirty="0" err="1">
                <a:latin typeface="Arial" panose="020B0604020202020204" pitchFamily="34" charset="0"/>
              </a:rPr>
              <a:t>Abdaal</a:t>
            </a:r>
            <a:r>
              <a:rPr lang="en-US" sz="1800" b="1" dirty="0">
                <a:latin typeface="Arial" panose="020B0604020202020204" pitchFamily="34" charset="0"/>
              </a:rPr>
              <a:t>, Austin </a:t>
            </a:r>
            <a:r>
              <a:rPr lang="en-US" sz="1800" b="1" dirty="0" err="1">
                <a:latin typeface="Arial" panose="020B0604020202020204" pitchFamily="34" charset="0"/>
              </a:rPr>
              <a:t>Kleon</a:t>
            </a:r>
            <a:r>
              <a:rPr lang="en-US" sz="1800" b="1" dirty="0">
                <a:latin typeface="Arial" panose="020B0604020202020204" pitchFamily="34" charset="0"/>
              </a:rPr>
              <a:t> and many others who keep me on track. </a:t>
            </a:r>
            <a:endParaRPr lang="en-US" dirty="0">
              <a:effectLst/>
            </a:endParaRPr>
          </a:p>
          <a:p>
            <a:pPr marL="0" indent="0">
              <a:buNone/>
            </a:pPr>
            <a:endParaRPr dirty="0"/>
          </a:p>
        </p:txBody>
      </p:sp>
    </p:spTree>
    <p:extLst>
      <p:ext uri="{BB962C8B-B14F-4D97-AF65-F5344CB8AC3E}">
        <p14:creationId xmlns:p14="http://schemas.microsoft.com/office/powerpoint/2010/main" val="245802688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5"/>
        <p:cNvGrpSpPr/>
        <p:nvPr/>
      </p:nvGrpSpPr>
      <p:grpSpPr>
        <a:xfrm>
          <a:off x="0" y="0"/>
          <a:ext cx="0" cy="0"/>
          <a:chOff x="0" y="0"/>
          <a:chExt cx="0" cy="0"/>
        </a:xfrm>
      </p:grpSpPr>
      <p:sp>
        <p:nvSpPr>
          <p:cNvPr id="1036" name="Google Shape;1036;g35ed75ccf_022:notes"/>
          <p:cNvSpPr>
            <a:spLocks noGrp="1" noRot="1" noChangeAspect="1"/>
          </p:cNvSpPr>
          <p:nvPr>
            <p:ph type="sldImg" idx="2"/>
          </p:nvPr>
        </p:nvSpPr>
        <p:spPr>
          <a:xfrm>
            <a:off x="2301875" y="528638"/>
            <a:ext cx="4705350" cy="2646362"/>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37" name="Google Shape;1037;g35ed75ccf_022:notes"/>
          <p:cNvSpPr txBox="1">
            <a:spLocks noGrp="1"/>
          </p:cNvSpPr>
          <p:nvPr>
            <p:ph type="body" idx="1"/>
          </p:nvPr>
        </p:nvSpPr>
        <p:spPr>
          <a:xfrm>
            <a:off x="930911" y="3350301"/>
            <a:ext cx="7447279" cy="3173968"/>
          </a:xfrm>
          <a:prstGeom prst="rect">
            <a:avLst/>
          </a:prstGeom>
        </p:spPr>
        <p:txBody>
          <a:bodyPr spcFirstLastPara="1" wrap="square" lIns="93482" tIns="93482" rIns="93482" bIns="93482" anchor="t" anchorCtr="0">
            <a:noAutofit/>
          </a:bodyPr>
          <a:lstStyle/>
          <a:p>
            <a:pPr marL="0" indent="0">
              <a:buNone/>
            </a:pPr>
            <a:endParaRPr dirty="0"/>
          </a:p>
        </p:txBody>
      </p:sp>
    </p:spTree>
    <p:extLst>
      <p:ext uri="{BB962C8B-B14F-4D97-AF65-F5344CB8AC3E}">
        <p14:creationId xmlns:p14="http://schemas.microsoft.com/office/powerpoint/2010/main" val="376289465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5"/>
        <p:cNvGrpSpPr/>
        <p:nvPr/>
      </p:nvGrpSpPr>
      <p:grpSpPr>
        <a:xfrm>
          <a:off x="0" y="0"/>
          <a:ext cx="0" cy="0"/>
          <a:chOff x="0" y="0"/>
          <a:chExt cx="0" cy="0"/>
        </a:xfrm>
      </p:grpSpPr>
      <p:sp>
        <p:nvSpPr>
          <p:cNvPr id="1036" name="Google Shape;1036;g35ed75ccf_022:notes"/>
          <p:cNvSpPr>
            <a:spLocks noGrp="1" noRot="1" noChangeAspect="1"/>
          </p:cNvSpPr>
          <p:nvPr>
            <p:ph type="sldImg" idx="2"/>
          </p:nvPr>
        </p:nvSpPr>
        <p:spPr>
          <a:xfrm>
            <a:off x="2301875" y="528638"/>
            <a:ext cx="4705350" cy="2646362"/>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37" name="Google Shape;1037;g35ed75ccf_022:notes"/>
          <p:cNvSpPr txBox="1">
            <a:spLocks noGrp="1"/>
          </p:cNvSpPr>
          <p:nvPr>
            <p:ph type="body" idx="1"/>
          </p:nvPr>
        </p:nvSpPr>
        <p:spPr>
          <a:xfrm>
            <a:off x="930911" y="3350301"/>
            <a:ext cx="7447279" cy="3173968"/>
          </a:xfrm>
          <a:prstGeom prst="rect">
            <a:avLst/>
          </a:prstGeom>
        </p:spPr>
        <p:txBody>
          <a:bodyPr spcFirstLastPara="1" wrap="square" lIns="93482" tIns="93482" rIns="93482" bIns="93482" anchor="t" anchorCtr="0">
            <a:noAutofit/>
          </a:bodyPr>
          <a:lstStyle/>
          <a:p>
            <a:pPr marL="0" indent="0">
              <a:buNone/>
            </a:pP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3"/>
        <p:cNvGrpSpPr/>
        <p:nvPr/>
      </p:nvGrpSpPr>
      <p:grpSpPr>
        <a:xfrm>
          <a:off x="0" y="0"/>
          <a:ext cx="0" cy="0"/>
          <a:chOff x="0" y="0"/>
          <a:chExt cx="0" cy="0"/>
        </a:xfrm>
      </p:grpSpPr>
      <p:sp>
        <p:nvSpPr>
          <p:cNvPr id="1044" name="Google Shape;1044;g35ed75ccf_0134:notes"/>
          <p:cNvSpPr>
            <a:spLocks noGrp="1" noRot="1" noChangeAspect="1"/>
          </p:cNvSpPr>
          <p:nvPr>
            <p:ph type="sldImg" idx="2"/>
          </p:nvPr>
        </p:nvSpPr>
        <p:spPr>
          <a:xfrm>
            <a:off x="2301875" y="528638"/>
            <a:ext cx="4705350" cy="2646362"/>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45" name="Google Shape;1045;g35ed75ccf_0134:notes"/>
          <p:cNvSpPr txBox="1">
            <a:spLocks noGrp="1"/>
          </p:cNvSpPr>
          <p:nvPr>
            <p:ph type="body" idx="1"/>
          </p:nvPr>
        </p:nvSpPr>
        <p:spPr>
          <a:xfrm>
            <a:off x="930911" y="3350301"/>
            <a:ext cx="7447279" cy="3173968"/>
          </a:xfrm>
          <a:prstGeom prst="rect">
            <a:avLst/>
          </a:prstGeom>
        </p:spPr>
        <p:txBody>
          <a:bodyPr spcFirstLastPara="1" wrap="square" lIns="93482" tIns="93482" rIns="93482" bIns="93482" anchor="t" anchorCtr="0">
            <a:noAutofit/>
          </a:bodyPr>
          <a:lstStyle/>
          <a:p>
            <a:pPr marL="0" indent="0">
              <a:buNone/>
            </a:pPr>
            <a:endParaRPr dirty="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3"/>
        <p:cNvGrpSpPr/>
        <p:nvPr/>
      </p:nvGrpSpPr>
      <p:grpSpPr>
        <a:xfrm>
          <a:off x="0" y="0"/>
          <a:ext cx="0" cy="0"/>
          <a:chOff x="0" y="0"/>
          <a:chExt cx="0" cy="0"/>
        </a:xfrm>
      </p:grpSpPr>
      <p:sp>
        <p:nvSpPr>
          <p:cNvPr id="1044" name="Google Shape;1044;g35ed75ccf_0134:notes"/>
          <p:cNvSpPr>
            <a:spLocks noGrp="1" noRot="1" noChangeAspect="1"/>
          </p:cNvSpPr>
          <p:nvPr>
            <p:ph type="sldImg" idx="2"/>
          </p:nvPr>
        </p:nvSpPr>
        <p:spPr>
          <a:xfrm>
            <a:off x="2301875" y="528638"/>
            <a:ext cx="4705350" cy="2646362"/>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45" name="Google Shape;1045;g35ed75ccf_0134:notes"/>
          <p:cNvSpPr txBox="1">
            <a:spLocks noGrp="1"/>
          </p:cNvSpPr>
          <p:nvPr>
            <p:ph type="body" idx="1"/>
          </p:nvPr>
        </p:nvSpPr>
        <p:spPr>
          <a:xfrm>
            <a:off x="930911" y="3350301"/>
            <a:ext cx="7447279" cy="3173968"/>
          </a:xfrm>
          <a:prstGeom prst="rect">
            <a:avLst/>
          </a:prstGeom>
        </p:spPr>
        <p:txBody>
          <a:bodyPr spcFirstLastPara="1" wrap="square" lIns="93482" tIns="93482" rIns="93482" bIns="93482" anchor="t" anchorCtr="0">
            <a:noAutofit/>
          </a:bodyPr>
          <a:lstStyle/>
          <a:p>
            <a:pPr marL="0" indent="0">
              <a:buNone/>
            </a:pPr>
            <a:endParaRPr dirty="0"/>
          </a:p>
        </p:txBody>
      </p:sp>
    </p:spTree>
    <p:extLst>
      <p:ext uri="{BB962C8B-B14F-4D97-AF65-F5344CB8AC3E}">
        <p14:creationId xmlns:p14="http://schemas.microsoft.com/office/powerpoint/2010/main" val="86860361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0"/>
        <p:cNvGrpSpPr/>
        <p:nvPr/>
      </p:nvGrpSpPr>
      <p:grpSpPr>
        <a:xfrm>
          <a:off x="0" y="0"/>
          <a:ext cx="0" cy="0"/>
          <a:chOff x="0" y="0"/>
          <a:chExt cx="0" cy="0"/>
        </a:xfrm>
      </p:grpSpPr>
      <p:sp>
        <p:nvSpPr>
          <p:cNvPr id="1051" name="Google Shape;1051;g35ed75ccf_0141:notes"/>
          <p:cNvSpPr>
            <a:spLocks noGrp="1" noRot="1" noChangeAspect="1"/>
          </p:cNvSpPr>
          <p:nvPr>
            <p:ph type="sldImg" idx="2"/>
          </p:nvPr>
        </p:nvSpPr>
        <p:spPr>
          <a:xfrm>
            <a:off x="2301875" y="528638"/>
            <a:ext cx="4705350" cy="2646362"/>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52" name="Google Shape;1052;g35ed75ccf_0141:notes"/>
          <p:cNvSpPr txBox="1">
            <a:spLocks noGrp="1"/>
          </p:cNvSpPr>
          <p:nvPr>
            <p:ph type="body" idx="1"/>
          </p:nvPr>
        </p:nvSpPr>
        <p:spPr>
          <a:xfrm>
            <a:off x="930911" y="3350301"/>
            <a:ext cx="7447279" cy="3173968"/>
          </a:xfrm>
          <a:prstGeom prst="rect">
            <a:avLst/>
          </a:prstGeom>
        </p:spPr>
        <p:txBody>
          <a:bodyPr spcFirstLastPara="1" wrap="square" lIns="93482" tIns="93482" rIns="93482" bIns="93482" anchor="t" anchorCtr="0">
            <a:noAutofit/>
          </a:bodyPr>
          <a:lstStyle/>
          <a:p>
            <a:pPr marL="0" indent="0">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829000" y="772625"/>
            <a:ext cx="7146900" cy="1159800"/>
          </a:xfrm>
          <a:prstGeom prst="rect">
            <a:avLst/>
          </a:prstGeom>
        </p:spPr>
        <p:txBody>
          <a:bodyPr spcFirstLastPara="1" wrap="square" lIns="0" tIns="0" rIns="0" bIns="0" anchor="t" anchorCtr="0">
            <a:noAutofit/>
          </a:bodyPr>
          <a:lstStyle>
            <a:lvl1pPr lvl="0">
              <a:spcBef>
                <a:spcPts val="0"/>
              </a:spcBef>
              <a:spcAft>
                <a:spcPts val="0"/>
              </a:spcAft>
              <a:buSzPts val="5200"/>
              <a:buNone/>
              <a:defRPr sz="5200"/>
            </a:lvl1pPr>
            <a:lvl2pPr lvl="1">
              <a:spcBef>
                <a:spcPts val="0"/>
              </a:spcBef>
              <a:spcAft>
                <a:spcPts val="0"/>
              </a:spcAft>
              <a:buSzPts val="5200"/>
              <a:buNone/>
              <a:defRPr sz="5200"/>
            </a:lvl2pPr>
            <a:lvl3pPr lvl="2">
              <a:spcBef>
                <a:spcPts val="0"/>
              </a:spcBef>
              <a:spcAft>
                <a:spcPts val="0"/>
              </a:spcAft>
              <a:buSzPts val="5200"/>
              <a:buNone/>
              <a:defRPr sz="5200"/>
            </a:lvl3pPr>
            <a:lvl4pPr lvl="3">
              <a:spcBef>
                <a:spcPts val="0"/>
              </a:spcBef>
              <a:spcAft>
                <a:spcPts val="0"/>
              </a:spcAft>
              <a:buSzPts val="5200"/>
              <a:buNone/>
              <a:defRPr sz="5200"/>
            </a:lvl4pPr>
            <a:lvl5pPr lvl="4">
              <a:spcBef>
                <a:spcPts val="0"/>
              </a:spcBef>
              <a:spcAft>
                <a:spcPts val="0"/>
              </a:spcAft>
              <a:buSzPts val="5200"/>
              <a:buNone/>
              <a:defRPr sz="5200"/>
            </a:lvl5pPr>
            <a:lvl6pPr lvl="5">
              <a:spcBef>
                <a:spcPts val="0"/>
              </a:spcBef>
              <a:spcAft>
                <a:spcPts val="0"/>
              </a:spcAft>
              <a:buSzPts val="5200"/>
              <a:buNone/>
              <a:defRPr sz="5200"/>
            </a:lvl6pPr>
            <a:lvl7pPr lvl="6">
              <a:spcBef>
                <a:spcPts val="0"/>
              </a:spcBef>
              <a:spcAft>
                <a:spcPts val="0"/>
              </a:spcAft>
              <a:buSzPts val="5200"/>
              <a:buNone/>
              <a:defRPr sz="5200"/>
            </a:lvl7pPr>
            <a:lvl8pPr lvl="7">
              <a:spcBef>
                <a:spcPts val="0"/>
              </a:spcBef>
              <a:spcAft>
                <a:spcPts val="0"/>
              </a:spcAft>
              <a:buSzPts val="5200"/>
              <a:buNone/>
              <a:defRPr sz="5200"/>
            </a:lvl8pPr>
            <a:lvl9pPr lvl="8">
              <a:spcBef>
                <a:spcPts val="0"/>
              </a:spcBef>
              <a:spcAft>
                <a:spcPts val="0"/>
              </a:spcAft>
              <a:buSzPts val="5200"/>
              <a:buNone/>
              <a:defRPr sz="5200"/>
            </a:lvl9pPr>
          </a:lstStyle>
          <a:p>
            <a:endParaRPr/>
          </a:p>
        </p:txBody>
      </p:sp>
      <p:grpSp>
        <p:nvGrpSpPr>
          <p:cNvPr id="11" name="Google Shape;11;p2"/>
          <p:cNvGrpSpPr/>
          <p:nvPr/>
        </p:nvGrpSpPr>
        <p:grpSpPr>
          <a:xfrm>
            <a:off x="3409171" y="2429676"/>
            <a:ext cx="5318543" cy="7882145"/>
            <a:chOff x="3485371" y="1424851"/>
            <a:chExt cx="5318543" cy="7882145"/>
          </a:xfrm>
        </p:grpSpPr>
        <p:grpSp>
          <p:nvGrpSpPr>
            <p:cNvPr id="12" name="Google Shape;12;p2"/>
            <p:cNvGrpSpPr/>
            <p:nvPr/>
          </p:nvGrpSpPr>
          <p:grpSpPr>
            <a:xfrm>
              <a:off x="3485371" y="1958251"/>
              <a:ext cx="468816" cy="7120145"/>
              <a:chOff x="1447800" y="152400"/>
              <a:chExt cx="318597" cy="4838699"/>
            </a:xfrm>
          </p:grpSpPr>
          <p:sp>
            <p:nvSpPr>
              <p:cNvPr id="13" name="Google Shape;13;p2"/>
              <p:cNvSpPr/>
              <p:nvPr/>
            </p:nvSpPr>
            <p:spPr>
              <a:xfrm>
                <a:off x="14521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5"/>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14" name="Google Shape;14;p2"/>
              <p:cNvPicPr preferRelativeResize="0"/>
              <p:nvPr/>
            </p:nvPicPr>
            <p:blipFill>
              <a:blip r:embed="rId2">
                <a:alphaModFix/>
              </a:blip>
              <a:stretch>
                <a:fillRect/>
              </a:stretch>
            </p:blipFill>
            <p:spPr>
              <a:xfrm>
                <a:off x="1447800" y="152400"/>
                <a:ext cx="318597" cy="4838699"/>
              </a:xfrm>
              <a:prstGeom prst="rect">
                <a:avLst/>
              </a:prstGeom>
              <a:noFill/>
              <a:ln>
                <a:noFill/>
              </a:ln>
            </p:spPr>
          </p:pic>
        </p:grpSp>
        <p:grpSp>
          <p:nvGrpSpPr>
            <p:cNvPr id="15" name="Google Shape;15;p2"/>
            <p:cNvGrpSpPr/>
            <p:nvPr/>
          </p:nvGrpSpPr>
          <p:grpSpPr>
            <a:xfrm>
              <a:off x="3808592" y="1577251"/>
              <a:ext cx="468816" cy="7120145"/>
              <a:chOff x="1600200" y="152400"/>
              <a:chExt cx="318597" cy="4838699"/>
            </a:xfrm>
          </p:grpSpPr>
          <p:sp>
            <p:nvSpPr>
              <p:cNvPr id="16" name="Google Shape;16;p2"/>
              <p:cNvSpPr/>
              <p:nvPr/>
            </p:nvSpPr>
            <p:spPr>
              <a:xfrm>
                <a:off x="16045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17" name="Google Shape;17;p2"/>
              <p:cNvPicPr preferRelativeResize="0"/>
              <p:nvPr/>
            </p:nvPicPr>
            <p:blipFill>
              <a:blip r:embed="rId2">
                <a:alphaModFix/>
              </a:blip>
              <a:stretch>
                <a:fillRect/>
              </a:stretch>
            </p:blipFill>
            <p:spPr>
              <a:xfrm>
                <a:off x="1600200" y="152400"/>
                <a:ext cx="318597" cy="4838699"/>
              </a:xfrm>
              <a:prstGeom prst="rect">
                <a:avLst/>
              </a:prstGeom>
              <a:noFill/>
              <a:ln>
                <a:noFill/>
              </a:ln>
            </p:spPr>
          </p:pic>
        </p:grpSp>
        <p:grpSp>
          <p:nvGrpSpPr>
            <p:cNvPr id="18" name="Google Shape;18;p2"/>
            <p:cNvGrpSpPr/>
            <p:nvPr/>
          </p:nvGrpSpPr>
          <p:grpSpPr>
            <a:xfrm>
              <a:off x="4131812" y="2186851"/>
              <a:ext cx="468816" cy="7120145"/>
              <a:chOff x="533400" y="152400"/>
              <a:chExt cx="318597" cy="4838699"/>
            </a:xfrm>
          </p:grpSpPr>
          <p:sp>
            <p:nvSpPr>
              <p:cNvPr id="19" name="Google Shape;19;p2"/>
              <p:cNvSpPr/>
              <p:nvPr/>
            </p:nvSpPr>
            <p:spPr>
              <a:xfrm>
                <a:off x="5377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dk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20" name="Google Shape;20;p2"/>
              <p:cNvPicPr preferRelativeResize="0"/>
              <p:nvPr/>
            </p:nvPicPr>
            <p:blipFill>
              <a:blip r:embed="rId2">
                <a:alphaModFix/>
              </a:blip>
              <a:stretch>
                <a:fillRect/>
              </a:stretch>
            </p:blipFill>
            <p:spPr>
              <a:xfrm>
                <a:off x="533400" y="152400"/>
                <a:ext cx="318597" cy="4838699"/>
              </a:xfrm>
              <a:prstGeom prst="rect">
                <a:avLst/>
              </a:prstGeom>
              <a:noFill/>
              <a:ln>
                <a:noFill/>
              </a:ln>
            </p:spPr>
          </p:pic>
        </p:grpSp>
        <p:grpSp>
          <p:nvGrpSpPr>
            <p:cNvPr id="21" name="Google Shape;21;p2"/>
            <p:cNvGrpSpPr/>
            <p:nvPr/>
          </p:nvGrpSpPr>
          <p:grpSpPr>
            <a:xfrm>
              <a:off x="4455033" y="1729651"/>
              <a:ext cx="468816" cy="7120145"/>
              <a:chOff x="685800" y="152400"/>
              <a:chExt cx="318597" cy="4838699"/>
            </a:xfrm>
          </p:grpSpPr>
          <p:sp>
            <p:nvSpPr>
              <p:cNvPr id="22" name="Google Shape;22;p2"/>
              <p:cNvSpPr/>
              <p:nvPr/>
            </p:nvSpPr>
            <p:spPr>
              <a:xfrm>
                <a:off x="6901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l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23" name="Google Shape;23;p2"/>
              <p:cNvPicPr preferRelativeResize="0"/>
              <p:nvPr/>
            </p:nvPicPr>
            <p:blipFill>
              <a:blip r:embed="rId2">
                <a:alphaModFix/>
              </a:blip>
              <a:stretch>
                <a:fillRect/>
              </a:stretch>
            </p:blipFill>
            <p:spPr>
              <a:xfrm>
                <a:off x="685800" y="152400"/>
                <a:ext cx="318597" cy="4838699"/>
              </a:xfrm>
              <a:prstGeom prst="rect">
                <a:avLst/>
              </a:prstGeom>
              <a:noFill/>
              <a:ln>
                <a:noFill/>
              </a:ln>
            </p:spPr>
          </p:pic>
        </p:grpSp>
        <p:grpSp>
          <p:nvGrpSpPr>
            <p:cNvPr id="24" name="Google Shape;24;p2"/>
            <p:cNvGrpSpPr/>
            <p:nvPr/>
          </p:nvGrpSpPr>
          <p:grpSpPr>
            <a:xfrm>
              <a:off x="4778254" y="1424851"/>
              <a:ext cx="468816" cy="7120145"/>
              <a:chOff x="838200" y="152400"/>
              <a:chExt cx="318597" cy="4838699"/>
            </a:xfrm>
          </p:grpSpPr>
          <p:sp>
            <p:nvSpPr>
              <p:cNvPr id="25" name="Google Shape;25;p2"/>
              <p:cNvSpPr/>
              <p:nvPr/>
            </p:nvSpPr>
            <p:spPr>
              <a:xfrm>
                <a:off x="8425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26" name="Google Shape;26;p2"/>
              <p:cNvPicPr preferRelativeResize="0"/>
              <p:nvPr/>
            </p:nvPicPr>
            <p:blipFill>
              <a:blip r:embed="rId2">
                <a:alphaModFix/>
              </a:blip>
              <a:stretch>
                <a:fillRect/>
              </a:stretch>
            </p:blipFill>
            <p:spPr>
              <a:xfrm>
                <a:off x="838200" y="152400"/>
                <a:ext cx="318597" cy="4838699"/>
              </a:xfrm>
              <a:prstGeom prst="rect">
                <a:avLst/>
              </a:prstGeom>
              <a:noFill/>
              <a:ln>
                <a:noFill/>
              </a:ln>
            </p:spPr>
          </p:pic>
        </p:grpSp>
        <p:grpSp>
          <p:nvGrpSpPr>
            <p:cNvPr id="27" name="Google Shape;27;p2"/>
            <p:cNvGrpSpPr/>
            <p:nvPr/>
          </p:nvGrpSpPr>
          <p:grpSpPr>
            <a:xfrm>
              <a:off x="5101474" y="1882051"/>
              <a:ext cx="468816" cy="7120145"/>
              <a:chOff x="990600" y="152400"/>
              <a:chExt cx="318597" cy="4838699"/>
            </a:xfrm>
          </p:grpSpPr>
          <p:sp>
            <p:nvSpPr>
              <p:cNvPr id="28" name="Google Shape;28;p2"/>
              <p:cNvSpPr/>
              <p:nvPr/>
            </p:nvSpPr>
            <p:spPr>
              <a:xfrm>
                <a:off x="9949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29" name="Google Shape;29;p2"/>
              <p:cNvPicPr preferRelativeResize="0"/>
              <p:nvPr/>
            </p:nvPicPr>
            <p:blipFill>
              <a:blip r:embed="rId2">
                <a:alphaModFix/>
              </a:blip>
              <a:stretch>
                <a:fillRect/>
              </a:stretch>
            </p:blipFill>
            <p:spPr>
              <a:xfrm>
                <a:off x="990600" y="152400"/>
                <a:ext cx="318597" cy="4838699"/>
              </a:xfrm>
              <a:prstGeom prst="rect">
                <a:avLst/>
              </a:prstGeom>
              <a:noFill/>
              <a:ln>
                <a:noFill/>
              </a:ln>
            </p:spPr>
          </p:pic>
        </p:grpSp>
        <p:grpSp>
          <p:nvGrpSpPr>
            <p:cNvPr id="30" name="Google Shape;30;p2"/>
            <p:cNvGrpSpPr/>
            <p:nvPr/>
          </p:nvGrpSpPr>
          <p:grpSpPr>
            <a:xfrm>
              <a:off x="5424695" y="1729651"/>
              <a:ext cx="468816" cy="7120145"/>
              <a:chOff x="3663063" y="152400"/>
              <a:chExt cx="318597" cy="4838699"/>
            </a:xfrm>
          </p:grpSpPr>
          <p:sp>
            <p:nvSpPr>
              <p:cNvPr id="31" name="Google Shape;31;p2"/>
              <p:cNvSpPr/>
              <p:nvPr/>
            </p:nvSpPr>
            <p:spPr>
              <a:xfrm>
                <a:off x="3667406"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3"/>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32" name="Google Shape;32;p2"/>
              <p:cNvPicPr preferRelativeResize="0"/>
              <p:nvPr/>
            </p:nvPicPr>
            <p:blipFill>
              <a:blip r:embed="rId2">
                <a:alphaModFix/>
              </a:blip>
              <a:stretch>
                <a:fillRect/>
              </a:stretch>
            </p:blipFill>
            <p:spPr>
              <a:xfrm>
                <a:off x="3663063" y="152400"/>
                <a:ext cx="318597" cy="4838699"/>
              </a:xfrm>
              <a:prstGeom prst="rect">
                <a:avLst/>
              </a:prstGeom>
              <a:noFill/>
              <a:ln>
                <a:noFill/>
              </a:ln>
            </p:spPr>
          </p:pic>
        </p:grpSp>
        <p:grpSp>
          <p:nvGrpSpPr>
            <p:cNvPr id="33" name="Google Shape;33;p2"/>
            <p:cNvGrpSpPr/>
            <p:nvPr/>
          </p:nvGrpSpPr>
          <p:grpSpPr>
            <a:xfrm>
              <a:off x="5747916" y="2034451"/>
              <a:ext cx="468816" cy="7120145"/>
              <a:chOff x="1295400" y="152400"/>
              <a:chExt cx="318597" cy="4838699"/>
            </a:xfrm>
          </p:grpSpPr>
          <p:sp>
            <p:nvSpPr>
              <p:cNvPr id="34" name="Google Shape;34;p2"/>
              <p:cNvSpPr/>
              <p:nvPr/>
            </p:nvSpPr>
            <p:spPr>
              <a:xfrm>
                <a:off x="12997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35" name="Google Shape;35;p2"/>
              <p:cNvPicPr preferRelativeResize="0"/>
              <p:nvPr/>
            </p:nvPicPr>
            <p:blipFill>
              <a:blip r:embed="rId2">
                <a:alphaModFix/>
              </a:blip>
              <a:stretch>
                <a:fillRect/>
              </a:stretch>
            </p:blipFill>
            <p:spPr>
              <a:xfrm>
                <a:off x="1295400" y="152400"/>
                <a:ext cx="318597" cy="4838699"/>
              </a:xfrm>
              <a:prstGeom prst="rect">
                <a:avLst/>
              </a:prstGeom>
              <a:noFill/>
              <a:ln>
                <a:noFill/>
              </a:ln>
            </p:spPr>
          </p:pic>
        </p:grpSp>
        <p:grpSp>
          <p:nvGrpSpPr>
            <p:cNvPr id="36" name="Google Shape;36;p2"/>
            <p:cNvGrpSpPr/>
            <p:nvPr/>
          </p:nvGrpSpPr>
          <p:grpSpPr>
            <a:xfrm>
              <a:off x="6072553" y="1958251"/>
              <a:ext cx="468816" cy="7120145"/>
              <a:chOff x="1447800" y="152400"/>
              <a:chExt cx="318597" cy="4838699"/>
            </a:xfrm>
          </p:grpSpPr>
          <p:sp>
            <p:nvSpPr>
              <p:cNvPr id="37" name="Google Shape;37;p2"/>
              <p:cNvSpPr/>
              <p:nvPr/>
            </p:nvSpPr>
            <p:spPr>
              <a:xfrm>
                <a:off x="14521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5"/>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38" name="Google Shape;38;p2"/>
              <p:cNvPicPr preferRelativeResize="0"/>
              <p:nvPr/>
            </p:nvPicPr>
            <p:blipFill>
              <a:blip r:embed="rId2">
                <a:alphaModFix/>
              </a:blip>
              <a:stretch>
                <a:fillRect/>
              </a:stretch>
            </p:blipFill>
            <p:spPr>
              <a:xfrm>
                <a:off x="1447800" y="152400"/>
                <a:ext cx="318597" cy="4838699"/>
              </a:xfrm>
              <a:prstGeom prst="rect">
                <a:avLst/>
              </a:prstGeom>
              <a:noFill/>
              <a:ln>
                <a:noFill/>
              </a:ln>
            </p:spPr>
          </p:pic>
        </p:grpSp>
        <p:grpSp>
          <p:nvGrpSpPr>
            <p:cNvPr id="39" name="Google Shape;39;p2"/>
            <p:cNvGrpSpPr/>
            <p:nvPr/>
          </p:nvGrpSpPr>
          <p:grpSpPr>
            <a:xfrm>
              <a:off x="6395774" y="1653451"/>
              <a:ext cx="468816" cy="7120145"/>
              <a:chOff x="1600200" y="152400"/>
              <a:chExt cx="318597" cy="4838699"/>
            </a:xfrm>
          </p:grpSpPr>
          <p:sp>
            <p:nvSpPr>
              <p:cNvPr id="40" name="Google Shape;40;p2"/>
              <p:cNvSpPr/>
              <p:nvPr/>
            </p:nvSpPr>
            <p:spPr>
              <a:xfrm>
                <a:off x="16045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41" name="Google Shape;41;p2"/>
              <p:cNvPicPr preferRelativeResize="0"/>
              <p:nvPr/>
            </p:nvPicPr>
            <p:blipFill>
              <a:blip r:embed="rId2">
                <a:alphaModFix/>
              </a:blip>
              <a:stretch>
                <a:fillRect/>
              </a:stretch>
            </p:blipFill>
            <p:spPr>
              <a:xfrm>
                <a:off x="1600200" y="152400"/>
                <a:ext cx="318597" cy="4838699"/>
              </a:xfrm>
              <a:prstGeom prst="rect">
                <a:avLst/>
              </a:prstGeom>
              <a:noFill/>
              <a:ln>
                <a:noFill/>
              </a:ln>
            </p:spPr>
          </p:pic>
        </p:grpSp>
        <p:grpSp>
          <p:nvGrpSpPr>
            <p:cNvPr id="42" name="Google Shape;42;p2"/>
            <p:cNvGrpSpPr/>
            <p:nvPr/>
          </p:nvGrpSpPr>
          <p:grpSpPr>
            <a:xfrm>
              <a:off x="6718994" y="1424851"/>
              <a:ext cx="468816" cy="7120145"/>
              <a:chOff x="533400" y="152400"/>
              <a:chExt cx="318597" cy="4838699"/>
            </a:xfrm>
          </p:grpSpPr>
          <p:sp>
            <p:nvSpPr>
              <p:cNvPr id="43" name="Google Shape;43;p2"/>
              <p:cNvSpPr/>
              <p:nvPr/>
            </p:nvSpPr>
            <p:spPr>
              <a:xfrm>
                <a:off x="5377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dk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44" name="Google Shape;44;p2"/>
              <p:cNvPicPr preferRelativeResize="0"/>
              <p:nvPr/>
            </p:nvPicPr>
            <p:blipFill>
              <a:blip r:embed="rId2">
                <a:alphaModFix/>
              </a:blip>
              <a:stretch>
                <a:fillRect/>
              </a:stretch>
            </p:blipFill>
            <p:spPr>
              <a:xfrm>
                <a:off x="533400" y="152400"/>
                <a:ext cx="318597" cy="4838699"/>
              </a:xfrm>
              <a:prstGeom prst="rect">
                <a:avLst/>
              </a:prstGeom>
              <a:noFill/>
              <a:ln>
                <a:noFill/>
              </a:ln>
            </p:spPr>
          </p:pic>
        </p:grpSp>
        <p:grpSp>
          <p:nvGrpSpPr>
            <p:cNvPr id="45" name="Google Shape;45;p2"/>
            <p:cNvGrpSpPr/>
            <p:nvPr/>
          </p:nvGrpSpPr>
          <p:grpSpPr>
            <a:xfrm>
              <a:off x="7042215" y="1501051"/>
              <a:ext cx="468816" cy="7120145"/>
              <a:chOff x="685800" y="152400"/>
              <a:chExt cx="318597" cy="4838699"/>
            </a:xfrm>
          </p:grpSpPr>
          <p:sp>
            <p:nvSpPr>
              <p:cNvPr id="46" name="Google Shape;46;p2"/>
              <p:cNvSpPr/>
              <p:nvPr/>
            </p:nvSpPr>
            <p:spPr>
              <a:xfrm>
                <a:off x="6901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l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47" name="Google Shape;47;p2"/>
              <p:cNvPicPr preferRelativeResize="0"/>
              <p:nvPr/>
            </p:nvPicPr>
            <p:blipFill>
              <a:blip r:embed="rId2">
                <a:alphaModFix/>
              </a:blip>
              <a:stretch>
                <a:fillRect/>
              </a:stretch>
            </p:blipFill>
            <p:spPr>
              <a:xfrm>
                <a:off x="685800" y="152400"/>
                <a:ext cx="318597" cy="4838699"/>
              </a:xfrm>
              <a:prstGeom prst="rect">
                <a:avLst/>
              </a:prstGeom>
              <a:noFill/>
              <a:ln>
                <a:noFill/>
              </a:ln>
            </p:spPr>
          </p:pic>
        </p:grpSp>
        <p:grpSp>
          <p:nvGrpSpPr>
            <p:cNvPr id="48" name="Google Shape;48;p2"/>
            <p:cNvGrpSpPr/>
            <p:nvPr/>
          </p:nvGrpSpPr>
          <p:grpSpPr>
            <a:xfrm>
              <a:off x="7365436" y="1882051"/>
              <a:ext cx="468816" cy="7120145"/>
              <a:chOff x="838200" y="152400"/>
              <a:chExt cx="318597" cy="4838699"/>
            </a:xfrm>
          </p:grpSpPr>
          <p:sp>
            <p:nvSpPr>
              <p:cNvPr id="49" name="Google Shape;49;p2"/>
              <p:cNvSpPr/>
              <p:nvPr/>
            </p:nvSpPr>
            <p:spPr>
              <a:xfrm>
                <a:off x="8425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50" name="Google Shape;50;p2"/>
              <p:cNvPicPr preferRelativeResize="0"/>
              <p:nvPr/>
            </p:nvPicPr>
            <p:blipFill>
              <a:blip r:embed="rId2">
                <a:alphaModFix/>
              </a:blip>
              <a:stretch>
                <a:fillRect/>
              </a:stretch>
            </p:blipFill>
            <p:spPr>
              <a:xfrm>
                <a:off x="838200" y="152400"/>
                <a:ext cx="318597" cy="4838699"/>
              </a:xfrm>
              <a:prstGeom prst="rect">
                <a:avLst/>
              </a:prstGeom>
              <a:noFill/>
              <a:ln>
                <a:noFill/>
              </a:ln>
            </p:spPr>
          </p:pic>
        </p:grpSp>
        <p:grpSp>
          <p:nvGrpSpPr>
            <p:cNvPr id="51" name="Google Shape;51;p2"/>
            <p:cNvGrpSpPr/>
            <p:nvPr/>
          </p:nvGrpSpPr>
          <p:grpSpPr>
            <a:xfrm>
              <a:off x="7688656" y="1424851"/>
              <a:ext cx="468816" cy="7120145"/>
              <a:chOff x="990600" y="152400"/>
              <a:chExt cx="318597" cy="4838699"/>
            </a:xfrm>
          </p:grpSpPr>
          <p:sp>
            <p:nvSpPr>
              <p:cNvPr id="52" name="Google Shape;52;p2"/>
              <p:cNvSpPr/>
              <p:nvPr/>
            </p:nvSpPr>
            <p:spPr>
              <a:xfrm>
                <a:off x="9949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53" name="Google Shape;53;p2"/>
              <p:cNvPicPr preferRelativeResize="0"/>
              <p:nvPr/>
            </p:nvPicPr>
            <p:blipFill>
              <a:blip r:embed="rId2">
                <a:alphaModFix/>
              </a:blip>
              <a:stretch>
                <a:fillRect/>
              </a:stretch>
            </p:blipFill>
            <p:spPr>
              <a:xfrm>
                <a:off x="990600" y="152400"/>
                <a:ext cx="318597" cy="4838699"/>
              </a:xfrm>
              <a:prstGeom prst="rect">
                <a:avLst/>
              </a:prstGeom>
              <a:noFill/>
              <a:ln>
                <a:noFill/>
              </a:ln>
            </p:spPr>
          </p:pic>
        </p:grpSp>
        <p:grpSp>
          <p:nvGrpSpPr>
            <p:cNvPr id="54" name="Google Shape;54;p2"/>
            <p:cNvGrpSpPr/>
            <p:nvPr/>
          </p:nvGrpSpPr>
          <p:grpSpPr>
            <a:xfrm>
              <a:off x="8011877" y="2186851"/>
              <a:ext cx="468816" cy="7120145"/>
              <a:chOff x="3663063" y="152400"/>
              <a:chExt cx="318597" cy="4838699"/>
            </a:xfrm>
          </p:grpSpPr>
          <p:sp>
            <p:nvSpPr>
              <p:cNvPr id="55" name="Google Shape;55;p2"/>
              <p:cNvSpPr/>
              <p:nvPr/>
            </p:nvSpPr>
            <p:spPr>
              <a:xfrm>
                <a:off x="3667406"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3"/>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56" name="Google Shape;56;p2"/>
              <p:cNvPicPr preferRelativeResize="0"/>
              <p:nvPr/>
            </p:nvPicPr>
            <p:blipFill>
              <a:blip r:embed="rId2">
                <a:alphaModFix/>
              </a:blip>
              <a:stretch>
                <a:fillRect/>
              </a:stretch>
            </p:blipFill>
            <p:spPr>
              <a:xfrm>
                <a:off x="3663063" y="152400"/>
                <a:ext cx="318597" cy="4838699"/>
              </a:xfrm>
              <a:prstGeom prst="rect">
                <a:avLst/>
              </a:prstGeom>
              <a:noFill/>
              <a:ln>
                <a:noFill/>
              </a:ln>
            </p:spPr>
          </p:pic>
        </p:grpSp>
        <p:grpSp>
          <p:nvGrpSpPr>
            <p:cNvPr id="57" name="Google Shape;57;p2"/>
            <p:cNvGrpSpPr/>
            <p:nvPr/>
          </p:nvGrpSpPr>
          <p:grpSpPr>
            <a:xfrm>
              <a:off x="8335098" y="1805851"/>
              <a:ext cx="468816" cy="7120145"/>
              <a:chOff x="1295400" y="152400"/>
              <a:chExt cx="318597" cy="4838699"/>
            </a:xfrm>
          </p:grpSpPr>
          <p:sp>
            <p:nvSpPr>
              <p:cNvPr id="58" name="Google Shape;58;p2"/>
              <p:cNvSpPr/>
              <p:nvPr/>
            </p:nvSpPr>
            <p:spPr>
              <a:xfrm>
                <a:off x="12997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59" name="Google Shape;59;p2"/>
              <p:cNvPicPr preferRelativeResize="0"/>
              <p:nvPr/>
            </p:nvPicPr>
            <p:blipFill>
              <a:blip r:embed="rId2">
                <a:alphaModFix/>
              </a:blip>
              <a:stretch>
                <a:fillRect/>
              </a:stretch>
            </p:blipFill>
            <p:spPr>
              <a:xfrm>
                <a:off x="1295400" y="152400"/>
                <a:ext cx="318597" cy="4838699"/>
              </a:xfrm>
              <a:prstGeom prst="rect">
                <a:avLst/>
              </a:prstGeom>
              <a:noFill/>
              <a:ln>
                <a:noFill/>
              </a:ln>
            </p:spPr>
          </p:pic>
        </p:grpSp>
      </p:gr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ubtitle">
  <p:cSld name="TITLE_1">
    <p:spTree>
      <p:nvGrpSpPr>
        <p:cNvPr id="1" name="Shape 60"/>
        <p:cNvGrpSpPr/>
        <p:nvPr/>
      </p:nvGrpSpPr>
      <p:grpSpPr>
        <a:xfrm>
          <a:off x="0" y="0"/>
          <a:ext cx="0" cy="0"/>
          <a:chOff x="0" y="0"/>
          <a:chExt cx="0" cy="0"/>
        </a:xfrm>
      </p:grpSpPr>
      <p:sp>
        <p:nvSpPr>
          <p:cNvPr id="61" name="Google Shape;61;p3"/>
          <p:cNvSpPr txBox="1">
            <a:spLocks noGrp="1"/>
          </p:cNvSpPr>
          <p:nvPr>
            <p:ph type="ctrTitle"/>
          </p:nvPr>
        </p:nvSpPr>
        <p:spPr>
          <a:xfrm>
            <a:off x="752800" y="440350"/>
            <a:ext cx="7485900" cy="1159800"/>
          </a:xfrm>
          <a:prstGeom prst="rect">
            <a:avLst/>
          </a:prstGeom>
        </p:spPr>
        <p:txBody>
          <a:bodyPr spcFirstLastPara="1" wrap="square" lIns="0" tIns="0" rIns="0" bIns="0" anchor="b" anchorCtr="0">
            <a:noAutofit/>
          </a:bodyPr>
          <a:lstStyle>
            <a:lvl1pPr lvl="0" rtl="0">
              <a:spcBef>
                <a:spcPts val="0"/>
              </a:spcBef>
              <a:spcAft>
                <a:spcPts val="0"/>
              </a:spcAft>
              <a:buSzPts val="4600"/>
              <a:buNone/>
              <a:defRPr sz="4600"/>
            </a:lvl1pPr>
            <a:lvl2pPr lvl="1" rtl="0">
              <a:spcBef>
                <a:spcPts val="0"/>
              </a:spcBef>
              <a:spcAft>
                <a:spcPts val="0"/>
              </a:spcAft>
              <a:buSzPts val="4600"/>
              <a:buNone/>
              <a:defRPr sz="4600"/>
            </a:lvl2pPr>
            <a:lvl3pPr lvl="2" rtl="0">
              <a:spcBef>
                <a:spcPts val="0"/>
              </a:spcBef>
              <a:spcAft>
                <a:spcPts val="0"/>
              </a:spcAft>
              <a:buSzPts val="4600"/>
              <a:buNone/>
              <a:defRPr sz="4600"/>
            </a:lvl3pPr>
            <a:lvl4pPr lvl="3" rtl="0">
              <a:spcBef>
                <a:spcPts val="0"/>
              </a:spcBef>
              <a:spcAft>
                <a:spcPts val="0"/>
              </a:spcAft>
              <a:buSzPts val="4600"/>
              <a:buNone/>
              <a:defRPr sz="4600"/>
            </a:lvl4pPr>
            <a:lvl5pPr lvl="4" rtl="0">
              <a:spcBef>
                <a:spcPts val="0"/>
              </a:spcBef>
              <a:spcAft>
                <a:spcPts val="0"/>
              </a:spcAft>
              <a:buSzPts val="4600"/>
              <a:buNone/>
              <a:defRPr sz="4600"/>
            </a:lvl5pPr>
            <a:lvl6pPr lvl="5" rtl="0">
              <a:spcBef>
                <a:spcPts val="0"/>
              </a:spcBef>
              <a:spcAft>
                <a:spcPts val="0"/>
              </a:spcAft>
              <a:buSzPts val="4600"/>
              <a:buNone/>
              <a:defRPr sz="4600"/>
            </a:lvl6pPr>
            <a:lvl7pPr lvl="6" rtl="0">
              <a:spcBef>
                <a:spcPts val="0"/>
              </a:spcBef>
              <a:spcAft>
                <a:spcPts val="0"/>
              </a:spcAft>
              <a:buSzPts val="4600"/>
              <a:buNone/>
              <a:defRPr sz="4600"/>
            </a:lvl7pPr>
            <a:lvl8pPr lvl="7" rtl="0">
              <a:spcBef>
                <a:spcPts val="0"/>
              </a:spcBef>
              <a:spcAft>
                <a:spcPts val="0"/>
              </a:spcAft>
              <a:buSzPts val="4600"/>
              <a:buNone/>
              <a:defRPr sz="4600"/>
            </a:lvl8pPr>
            <a:lvl9pPr lvl="8" rtl="0">
              <a:spcBef>
                <a:spcPts val="0"/>
              </a:spcBef>
              <a:spcAft>
                <a:spcPts val="0"/>
              </a:spcAft>
              <a:buSzPts val="4600"/>
              <a:buNone/>
              <a:defRPr sz="4600"/>
            </a:lvl9pPr>
          </a:lstStyle>
          <a:p>
            <a:endParaRPr/>
          </a:p>
        </p:txBody>
      </p:sp>
      <p:sp>
        <p:nvSpPr>
          <p:cNvPr id="62" name="Google Shape;62;p3"/>
          <p:cNvSpPr txBox="1">
            <a:spLocks noGrp="1"/>
          </p:cNvSpPr>
          <p:nvPr>
            <p:ph type="subTitle" idx="1"/>
          </p:nvPr>
        </p:nvSpPr>
        <p:spPr>
          <a:xfrm>
            <a:off x="752800" y="1697054"/>
            <a:ext cx="7485900" cy="784800"/>
          </a:xfrm>
          <a:prstGeom prst="rect">
            <a:avLst/>
          </a:prstGeom>
        </p:spPr>
        <p:txBody>
          <a:bodyPr spcFirstLastPara="1" wrap="square" lIns="0" tIns="0" rIns="0" bIns="0" anchor="t" anchorCtr="0">
            <a:noAutofit/>
          </a:bodyPr>
          <a:lstStyle>
            <a:lvl1pPr lvl="0" rtl="0">
              <a:spcBef>
                <a:spcPts val="0"/>
              </a:spcBef>
              <a:spcAft>
                <a:spcPts val="0"/>
              </a:spcAft>
              <a:buSzPts val="1400"/>
              <a:buNone/>
              <a:defRPr>
                <a:solidFill>
                  <a:schemeClr val="accent5"/>
                </a:solidFill>
              </a:defRPr>
            </a:lvl1pPr>
            <a:lvl2pPr lvl="1" rtl="0">
              <a:spcBef>
                <a:spcPts val="1000"/>
              </a:spcBef>
              <a:spcAft>
                <a:spcPts val="0"/>
              </a:spcAft>
              <a:buSzPts val="3000"/>
              <a:buNone/>
              <a:defRPr sz="3000">
                <a:solidFill>
                  <a:schemeClr val="accent5"/>
                </a:solidFill>
              </a:defRPr>
            </a:lvl2pPr>
            <a:lvl3pPr lvl="2" rtl="0">
              <a:spcBef>
                <a:spcPts val="1000"/>
              </a:spcBef>
              <a:spcAft>
                <a:spcPts val="0"/>
              </a:spcAft>
              <a:buSzPts val="3000"/>
              <a:buNone/>
              <a:defRPr sz="3000">
                <a:solidFill>
                  <a:schemeClr val="accent5"/>
                </a:solidFill>
              </a:defRPr>
            </a:lvl3pPr>
            <a:lvl4pPr lvl="3" rtl="0">
              <a:spcBef>
                <a:spcPts val="1000"/>
              </a:spcBef>
              <a:spcAft>
                <a:spcPts val="0"/>
              </a:spcAft>
              <a:buClr>
                <a:schemeClr val="accent5"/>
              </a:buClr>
              <a:buSzPts val="3000"/>
              <a:buNone/>
              <a:defRPr sz="3000">
                <a:solidFill>
                  <a:schemeClr val="accent5"/>
                </a:solidFill>
              </a:defRPr>
            </a:lvl4pPr>
            <a:lvl5pPr lvl="4" rtl="0">
              <a:spcBef>
                <a:spcPts val="1000"/>
              </a:spcBef>
              <a:spcAft>
                <a:spcPts val="0"/>
              </a:spcAft>
              <a:buClr>
                <a:schemeClr val="accent5"/>
              </a:buClr>
              <a:buSzPts val="3000"/>
              <a:buNone/>
              <a:defRPr sz="3000">
                <a:solidFill>
                  <a:schemeClr val="accent5"/>
                </a:solidFill>
              </a:defRPr>
            </a:lvl5pPr>
            <a:lvl6pPr lvl="5" rtl="0">
              <a:spcBef>
                <a:spcPts val="1000"/>
              </a:spcBef>
              <a:spcAft>
                <a:spcPts val="0"/>
              </a:spcAft>
              <a:buClr>
                <a:schemeClr val="accent5"/>
              </a:buClr>
              <a:buSzPts val="3000"/>
              <a:buNone/>
              <a:defRPr sz="3000">
                <a:solidFill>
                  <a:schemeClr val="accent5"/>
                </a:solidFill>
              </a:defRPr>
            </a:lvl6pPr>
            <a:lvl7pPr lvl="6" rtl="0">
              <a:spcBef>
                <a:spcPts val="1000"/>
              </a:spcBef>
              <a:spcAft>
                <a:spcPts val="0"/>
              </a:spcAft>
              <a:buClr>
                <a:schemeClr val="accent5"/>
              </a:buClr>
              <a:buSzPts val="3000"/>
              <a:buNone/>
              <a:defRPr sz="3000">
                <a:solidFill>
                  <a:schemeClr val="accent5"/>
                </a:solidFill>
              </a:defRPr>
            </a:lvl7pPr>
            <a:lvl8pPr lvl="7" rtl="0">
              <a:spcBef>
                <a:spcPts val="1000"/>
              </a:spcBef>
              <a:spcAft>
                <a:spcPts val="0"/>
              </a:spcAft>
              <a:buClr>
                <a:schemeClr val="accent5"/>
              </a:buClr>
              <a:buSzPts val="3000"/>
              <a:buNone/>
              <a:defRPr sz="3000">
                <a:solidFill>
                  <a:schemeClr val="accent5"/>
                </a:solidFill>
              </a:defRPr>
            </a:lvl8pPr>
            <a:lvl9pPr lvl="8" rtl="0">
              <a:spcBef>
                <a:spcPts val="1000"/>
              </a:spcBef>
              <a:spcAft>
                <a:spcPts val="1000"/>
              </a:spcAft>
              <a:buClr>
                <a:schemeClr val="accent5"/>
              </a:buClr>
              <a:buSzPts val="3000"/>
              <a:buNone/>
              <a:defRPr sz="3000">
                <a:solidFill>
                  <a:schemeClr val="accent5"/>
                </a:solidFill>
              </a:defRPr>
            </a:lvl9pPr>
          </a:lstStyle>
          <a:p>
            <a:endParaRPr/>
          </a:p>
        </p:txBody>
      </p:sp>
      <p:grpSp>
        <p:nvGrpSpPr>
          <p:cNvPr id="63" name="Google Shape;63;p3"/>
          <p:cNvGrpSpPr/>
          <p:nvPr/>
        </p:nvGrpSpPr>
        <p:grpSpPr>
          <a:xfrm>
            <a:off x="3409171" y="2429676"/>
            <a:ext cx="5318543" cy="7882145"/>
            <a:chOff x="3485371" y="1424851"/>
            <a:chExt cx="5318543" cy="7882145"/>
          </a:xfrm>
        </p:grpSpPr>
        <p:grpSp>
          <p:nvGrpSpPr>
            <p:cNvPr id="64" name="Google Shape;64;p3"/>
            <p:cNvGrpSpPr/>
            <p:nvPr/>
          </p:nvGrpSpPr>
          <p:grpSpPr>
            <a:xfrm>
              <a:off x="3485371" y="1958251"/>
              <a:ext cx="468816" cy="7120145"/>
              <a:chOff x="1447800" y="152400"/>
              <a:chExt cx="318597" cy="4838699"/>
            </a:xfrm>
          </p:grpSpPr>
          <p:sp>
            <p:nvSpPr>
              <p:cNvPr id="65" name="Google Shape;65;p3"/>
              <p:cNvSpPr/>
              <p:nvPr/>
            </p:nvSpPr>
            <p:spPr>
              <a:xfrm>
                <a:off x="14521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5"/>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66" name="Google Shape;66;p3"/>
              <p:cNvPicPr preferRelativeResize="0"/>
              <p:nvPr/>
            </p:nvPicPr>
            <p:blipFill>
              <a:blip r:embed="rId2">
                <a:alphaModFix/>
              </a:blip>
              <a:stretch>
                <a:fillRect/>
              </a:stretch>
            </p:blipFill>
            <p:spPr>
              <a:xfrm>
                <a:off x="1447800" y="152400"/>
                <a:ext cx="318597" cy="4838699"/>
              </a:xfrm>
              <a:prstGeom prst="rect">
                <a:avLst/>
              </a:prstGeom>
              <a:noFill/>
              <a:ln>
                <a:noFill/>
              </a:ln>
            </p:spPr>
          </p:pic>
        </p:grpSp>
        <p:grpSp>
          <p:nvGrpSpPr>
            <p:cNvPr id="67" name="Google Shape;67;p3"/>
            <p:cNvGrpSpPr/>
            <p:nvPr/>
          </p:nvGrpSpPr>
          <p:grpSpPr>
            <a:xfrm>
              <a:off x="3808592" y="1577251"/>
              <a:ext cx="468816" cy="7120145"/>
              <a:chOff x="1600200" y="152400"/>
              <a:chExt cx="318597" cy="4838699"/>
            </a:xfrm>
          </p:grpSpPr>
          <p:sp>
            <p:nvSpPr>
              <p:cNvPr id="68" name="Google Shape;68;p3"/>
              <p:cNvSpPr/>
              <p:nvPr/>
            </p:nvSpPr>
            <p:spPr>
              <a:xfrm>
                <a:off x="16045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69" name="Google Shape;69;p3"/>
              <p:cNvPicPr preferRelativeResize="0"/>
              <p:nvPr/>
            </p:nvPicPr>
            <p:blipFill>
              <a:blip r:embed="rId2">
                <a:alphaModFix/>
              </a:blip>
              <a:stretch>
                <a:fillRect/>
              </a:stretch>
            </p:blipFill>
            <p:spPr>
              <a:xfrm>
                <a:off x="1600200" y="152400"/>
                <a:ext cx="318597" cy="4838699"/>
              </a:xfrm>
              <a:prstGeom prst="rect">
                <a:avLst/>
              </a:prstGeom>
              <a:noFill/>
              <a:ln>
                <a:noFill/>
              </a:ln>
            </p:spPr>
          </p:pic>
        </p:grpSp>
        <p:grpSp>
          <p:nvGrpSpPr>
            <p:cNvPr id="70" name="Google Shape;70;p3"/>
            <p:cNvGrpSpPr/>
            <p:nvPr/>
          </p:nvGrpSpPr>
          <p:grpSpPr>
            <a:xfrm>
              <a:off x="4131812" y="2186851"/>
              <a:ext cx="468816" cy="7120145"/>
              <a:chOff x="533400" y="152400"/>
              <a:chExt cx="318597" cy="4838699"/>
            </a:xfrm>
          </p:grpSpPr>
          <p:sp>
            <p:nvSpPr>
              <p:cNvPr id="71" name="Google Shape;71;p3"/>
              <p:cNvSpPr/>
              <p:nvPr/>
            </p:nvSpPr>
            <p:spPr>
              <a:xfrm>
                <a:off x="5377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dk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72" name="Google Shape;72;p3"/>
              <p:cNvPicPr preferRelativeResize="0"/>
              <p:nvPr/>
            </p:nvPicPr>
            <p:blipFill>
              <a:blip r:embed="rId2">
                <a:alphaModFix/>
              </a:blip>
              <a:stretch>
                <a:fillRect/>
              </a:stretch>
            </p:blipFill>
            <p:spPr>
              <a:xfrm>
                <a:off x="533400" y="152400"/>
                <a:ext cx="318597" cy="4838699"/>
              </a:xfrm>
              <a:prstGeom prst="rect">
                <a:avLst/>
              </a:prstGeom>
              <a:noFill/>
              <a:ln>
                <a:noFill/>
              </a:ln>
            </p:spPr>
          </p:pic>
        </p:grpSp>
        <p:grpSp>
          <p:nvGrpSpPr>
            <p:cNvPr id="73" name="Google Shape;73;p3"/>
            <p:cNvGrpSpPr/>
            <p:nvPr/>
          </p:nvGrpSpPr>
          <p:grpSpPr>
            <a:xfrm>
              <a:off x="4455033" y="1729651"/>
              <a:ext cx="468816" cy="7120145"/>
              <a:chOff x="685800" y="152400"/>
              <a:chExt cx="318597" cy="4838699"/>
            </a:xfrm>
          </p:grpSpPr>
          <p:sp>
            <p:nvSpPr>
              <p:cNvPr id="74" name="Google Shape;74;p3"/>
              <p:cNvSpPr/>
              <p:nvPr/>
            </p:nvSpPr>
            <p:spPr>
              <a:xfrm>
                <a:off x="6901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l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75" name="Google Shape;75;p3"/>
              <p:cNvPicPr preferRelativeResize="0"/>
              <p:nvPr/>
            </p:nvPicPr>
            <p:blipFill>
              <a:blip r:embed="rId2">
                <a:alphaModFix/>
              </a:blip>
              <a:stretch>
                <a:fillRect/>
              </a:stretch>
            </p:blipFill>
            <p:spPr>
              <a:xfrm>
                <a:off x="685800" y="152400"/>
                <a:ext cx="318597" cy="4838699"/>
              </a:xfrm>
              <a:prstGeom prst="rect">
                <a:avLst/>
              </a:prstGeom>
              <a:noFill/>
              <a:ln>
                <a:noFill/>
              </a:ln>
            </p:spPr>
          </p:pic>
        </p:grpSp>
        <p:grpSp>
          <p:nvGrpSpPr>
            <p:cNvPr id="76" name="Google Shape;76;p3"/>
            <p:cNvGrpSpPr/>
            <p:nvPr/>
          </p:nvGrpSpPr>
          <p:grpSpPr>
            <a:xfrm>
              <a:off x="4778254" y="1424851"/>
              <a:ext cx="468816" cy="7120145"/>
              <a:chOff x="838200" y="152400"/>
              <a:chExt cx="318597" cy="4838699"/>
            </a:xfrm>
          </p:grpSpPr>
          <p:sp>
            <p:nvSpPr>
              <p:cNvPr id="77" name="Google Shape;77;p3"/>
              <p:cNvSpPr/>
              <p:nvPr/>
            </p:nvSpPr>
            <p:spPr>
              <a:xfrm>
                <a:off x="8425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78" name="Google Shape;78;p3"/>
              <p:cNvPicPr preferRelativeResize="0"/>
              <p:nvPr/>
            </p:nvPicPr>
            <p:blipFill>
              <a:blip r:embed="rId2">
                <a:alphaModFix/>
              </a:blip>
              <a:stretch>
                <a:fillRect/>
              </a:stretch>
            </p:blipFill>
            <p:spPr>
              <a:xfrm>
                <a:off x="838200" y="152400"/>
                <a:ext cx="318597" cy="4838699"/>
              </a:xfrm>
              <a:prstGeom prst="rect">
                <a:avLst/>
              </a:prstGeom>
              <a:noFill/>
              <a:ln>
                <a:noFill/>
              </a:ln>
            </p:spPr>
          </p:pic>
        </p:grpSp>
        <p:grpSp>
          <p:nvGrpSpPr>
            <p:cNvPr id="79" name="Google Shape;79;p3"/>
            <p:cNvGrpSpPr/>
            <p:nvPr/>
          </p:nvGrpSpPr>
          <p:grpSpPr>
            <a:xfrm>
              <a:off x="5101474" y="1882051"/>
              <a:ext cx="468816" cy="7120145"/>
              <a:chOff x="990600" y="152400"/>
              <a:chExt cx="318597" cy="4838699"/>
            </a:xfrm>
          </p:grpSpPr>
          <p:sp>
            <p:nvSpPr>
              <p:cNvPr id="80" name="Google Shape;80;p3"/>
              <p:cNvSpPr/>
              <p:nvPr/>
            </p:nvSpPr>
            <p:spPr>
              <a:xfrm>
                <a:off x="9949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81" name="Google Shape;81;p3"/>
              <p:cNvPicPr preferRelativeResize="0"/>
              <p:nvPr/>
            </p:nvPicPr>
            <p:blipFill>
              <a:blip r:embed="rId2">
                <a:alphaModFix/>
              </a:blip>
              <a:stretch>
                <a:fillRect/>
              </a:stretch>
            </p:blipFill>
            <p:spPr>
              <a:xfrm>
                <a:off x="990600" y="152400"/>
                <a:ext cx="318597" cy="4838699"/>
              </a:xfrm>
              <a:prstGeom prst="rect">
                <a:avLst/>
              </a:prstGeom>
              <a:noFill/>
              <a:ln>
                <a:noFill/>
              </a:ln>
            </p:spPr>
          </p:pic>
        </p:grpSp>
        <p:grpSp>
          <p:nvGrpSpPr>
            <p:cNvPr id="82" name="Google Shape;82;p3"/>
            <p:cNvGrpSpPr/>
            <p:nvPr/>
          </p:nvGrpSpPr>
          <p:grpSpPr>
            <a:xfrm>
              <a:off x="5424695" y="1729651"/>
              <a:ext cx="468816" cy="7120145"/>
              <a:chOff x="3663063" y="152400"/>
              <a:chExt cx="318597" cy="4838699"/>
            </a:xfrm>
          </p:grpSpPr>
          <p:sp>
            <p:nvSpPr>
              <p:cNvPr id="83" name="Google Shape;83;p3"/>
              <p:cNvSpPr/>
              <p:nvPr/>
            </p:nvSpPr>
            <p:spPr>
              <a:xfrm>
                <a:off x="3667406"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3"/>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84" name="Google Shape;84;p3"/>
              <p:cNvPicPr preferRelativeResize="0"/>
              <p:nvPr/>
            </p:nvPicPr>
            <p:blipFill>
              <a:blip r:embed="rId2">
                <a:alphaModFix/>
              </a:blip>
              <a:stretch>
                <a:fillRect/>
              </a:stretch>
            </p:blipFill>
            <p:spPr>
              <a:xfrm>
                <a:off x="3663063" y="152400"/>
                <a:ext cx="318597" cy="4838699"/>
              </a:xfrm>
              <a:prstGeom prst="rect">
                <a:avLst/>
              </a:prstGeom>
              <a:noFill/>
              <a:ln>
                <a:noFill/>
              </a:ln>
            </p:spPr>
          </p:pic>
        </p:grpSp>
        <p:grpSp>
          <p:nvGrpSpPr>
            <p:cNvPr id="85" name="Google Shape;85;p3"/>
            <p:cNvGrpSpPr/>
            <p:nvPr/>
          </p:nvGrpSpPr>
          <p:grpSpPr>
            <a:xfrm>
              <a:off x="5747916" y="2034451"/>
              <a:ext cx="468816" cy="7120145"/>
              <a:chOff x="1295400" y="152400"/>
              <a:chExt cx="318597" cy="4838699"/>
            </a:xfrm>
          </p:grpSpPr>
          <p:sp>
            <p:nvSpPr>
              <p:cNvPr id="86" name="Google Shape;86;p3"/>
              <p:cNvSpPr/>
              <p:nvPr/>
            </p:nvSpPr>
            <p:spPr>
              <a:xfrm>
                <a:off x="12997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87" name="Google Shape;87;p3"/>
              <p:cNvPicPr preferRelativeResize="0"/>
              <p:nvPr/>
            </p:nvPicPr>
            <p:blipFill>
              <a:blip r:embed="rId2">
                <a:alphaModFix/>
              </a:blip>
              <a:stretch>
                <a:fillRect/>
              </a:stretch>
            </p:blipFill>
            <p:spPr>
              <a:xfrm>
                <a:off x="1295400" y="152400"/>
                <a:ext cx="318597" cy="4838699"/>
              </a:xfrm>
              <a:prstGeom prst="rect">
                <a:avLst/>
              </a:prstGeom>
              <a:noFill/>
              <a:ln>
                <a:noFill/>
              </a:ln>
            </p:spPr>
          </p:pic>
        </p:grpSp>
        <p:grpSp>
          <p:nvGrpSpPr>
            <p:cNvPr id="88" name="Google Shape;88;p3"/>
            <p:cNvGrpSpPr/>
            <p:nvPr/>
          </p:nvGrpSpPr>
          <p:grpSpPr>
            <a:xfrm>
              <a:off x="6072553" y="1958251"/>
              <a:ext cx="468816" cy="7120145"/>
              <a:chOff x="1447800" y="152400"/>
              <a:chExt cx="318597" cy="4838699"/>
            </a:xfrm>
          </p:grpSpPr>
          <p:sp>
            <p:nvSpPr>
              <p:cNvPr id="89" name="Google Shape;89;p3"/>
              <p:cNvSpPr/>
              <p:nvPr/>
            </p:nvSpPr>
            <p:spPr>
              <a:xfrm>
                <a:off x="14521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5"/>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90" name="Google Shape;90;p3"/>
              <p:cNvPicPr preferRelativeResize="0"/>
              <p:nvPr/>
            </p:nvPicPr>
            <p:blipFill>
              <a:blip r:embed="rId2">
                <a:alphaModFix/>
              </a:blip>
              <a:stretch>
                <a:fillRect/>
              </a:stretch>
            </p:blipFill>
            <p:spPr>
              <a:xfrm>
                <a:off x="1447800" y="152400"/>
                <a:ext cx="318597" cy="4838699"/>
              </a:xfrm>
              <a:prstGeom prst="rect">
                <a:avLst/>
              </a:prstGeom>
              <a:noFill/>
              <a:ln>
                <a:noFill/>
              </a:ln>
            </p:spPr>
          </p:pic>
        </p:grpSp>
        <p:grpSp>
          <p:nvGrpSpPr>
            <p:cNvPr id="91" name="Google Shape;91;p3"/>
            <p:cNvGrpSpPr/>
            <p:nvPr/>
          </p:nvGrpSpPr>
          <p:grpSpPr>
            <a:xfrm>
              <a:off x="6395774" y="1653451"/>
              <a:ext cx="468816" cy="7120145"/>
              <a:chOff x="1600200" y="152400"/>
              <a:chExt cx="318597" cy="4838699"/>
            </a:xfrm>
          </p:grpSpPr>
          <p:sp>
            <p:nvSpPr>
              <p:cNvPr id="92" name="Google Shape;92;p3"/>
              <p:cNvSpPr/>
              <p:nvPr/>
            </p:nvSpPr>
            <p:spPr>
              <a:xfrm>
                <a:off x="16045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93" name="Google Shape;93;p3"/>
              <p:cNvPicPr preferRelativeResize="0"/>
              <p:nvPr/>
            </p:nvPicPr>
            <p:blipFill>
              <a:blip r:embed="rId2">
                <a:alphaModFix/>
              </a:blip>
              <a:stretch>
                <a:fillRect/>
              </a:stretch>
            </p:blipFill>
            <p:spPr>
              <a:xfrm>
                <a:off x="1600200" y="152400"/>
                <a:ext cx="318597" cy="4838699"/>
              </a:xfrm>
              <a:prstGeom prst="rect">
                <a:avLst/>
              </a:prstGeom>
              <a:noFill/>
              <a:ln>
                <a:noFill/>
              </a:ln>
            </p:spPr>
          </p:pic>
        </p:grpSp>
        <p:grpSp>
          <p:nvGrpSpPr>
            <p:cNvPr id="94" name="Google Shape;94;p3"/>
            <p:cNvGrpSpPr/>
            <p:nvPr/>
          </p:nvGrpSpPr>
          <p:grpSpPr>
            <a:xfrm>
              <a:off x="6718994" y="1424851"/>
              <a:ext cx="468816" cy="7120145"/>
              <a:chOff x="533400" y="152400"/>
              <a:chExt cx="318597" cy="4838699"/>
            </a:xfrm>
          </p:grpSpPr>
          <p:sp>
            <p:nvSpPr>
              <p:cNvPr id="95" name="Google Shape;95;p3"/>
              <p:cNvSpPr/>
              <p:nvPr/>
            </p:nvSpPr>
            <p:spPr>
              <a:xfrm>
                <a:off x="5377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dk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96" name="Google Shape;96;p3"/>
              <p:cNvPicPr preferRelativeResize="0"/>
              <p:nvPr/>
            </p:nvPicPr>
            <p:blipFill>
              <a:blip r:embed="rId2">
                <a:alphaModFix/>
              </a:blip>
              <a:stretch>
                <a:fillRect/>
              </a:stretch>
            </p:blipFill>
            <p:spPr>
              <a:xfrm>
                <a:off x="533400" y="152400"/>
                <a:ext cx="318597" cy="4838699"/>
              </a:xfrm>
              <a:prstGeom prst="rect">
                <a:avLst/>
              </a:prstGeom>
              <a:noFill/>
              <a:ln>
                <a:noFill/>
              </a:ln>
            </p:spPr>
          </p:pic>
        </p:grpSp>
        <p:grpSp>
          <p:nvGrpSpPr>
            <p:cNvPr id="97" name="Google Shape;97;p3"/>
            <p:cNvGrpSpPr/>
            <p:nvPr/>
          </p:nvGrpSpPr>
          <p:grpSpPr>
            <a:xfrm>
              <a:off x="7042215" y="1501051"/>
              <a:ext cx="468816" cy="7120145"/>
              <a:chOff x="685800" y="152400"/>
              <a:chExt cx="318597" cy="4838699"/>
            </a:xfrm>
          </p:grpSpPr>
          <p:sp>
            <p:nvSpPr>
              <p:cNvPr id="98" name="Google Shape;98;p3"/>
              <p:cNvSpPr/>
              <p:nvPr/>
            </p:nvSpPr>
            <p:spPr>
              <a:xfrm>
                <a:off x="6901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l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99" name="Google Shape;99;p3"/>
              <p:cNvPicPr preferRelativeResize="0"/>
              <p:nvPr/>
            </p:nvPicPr>
            <p:blipFill>
              <a:blip r:embed="rId2">
                <a:alphaModFix/>
              </a:blip>
              <a:stretch>
                <a:fillRect/>
              </a:stretch>
            </p:blipFill>
            <p:spPr>
              <a:xfrm>
                <a:off x="685800" y="152400"/>
                <a:ext cx="318597" cy="4838699"/>
              </a:xfrm>
              <a:prstGeom prst="rect">
                <a:avLst/>
              </a:prstGeom>
              <a:noFill/>
              <a:ln>
                <a:noFill/>
              </a:ln>
            </p:spPr>
          </p:pic>
        </p:grpSp>
        <p:grpSp>
          <p:nvGrpSpPr>
            <p:cNvPr id="100" name="Google Shape;100;p3"/>
            <p:cNvGrpSpPr/>
            <p:nvPr/>
          </p:nvGrpSpPr>
          <p:grpSpPr>
            <a:xfrm>
              <a:off x="7365436" y="1882051"/>
              <a:ext cx="468816" cy="7120145"/>
              <a:chOff x="838200" y="152400"/>
              <a:chExt cx="318597" cy="4838699"/>
            </a:xfrm>
          </p:grpSpPr>
          <p:sp>
            <p:nvSpPr>
              <p:cNvPr id="101" name="Google Shape;101;p3"/>
              <p:cNvSpPr/>
              <p:nvPr/>
            </p:nvSpPr>
            <p:spPr>
              <a:xfrm>
                <a:off x="8425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102" name="Google Shape;102;p3"/>
              <p:cNvPicPr preferRelativeResize="0"/>
              <p:nvPr/>
            </p:nvPicPr>
            <p:blipFill>
              <a:blip r:embed="rId2">
                <a:alphaModFix/>
              </a:blip>
              <a:stretch>
                <a:fillRect/>
              </a:stretch>
            </p:blipFill>
            <p:spPr>
              <a:xfrm>
                <a:off x="838200" y="152400"/>
                <a:ext cx="318597" cy="4838699"/>
              </a:xfrm>
              <a:prstGeom prst="rect">
                <a:avLst/>
              </a:prstGeom>
              <a:noFill/>
              <a:ln>
                <a:noFill/>
              </a:ln>
            </p:spPr>
          </p:pic>
        </p:grpSp>
        <p:grpSp>
          <p:nvGrpSpPr>
            <p:cNvPr id="103" name="Google Shape;103;p3"/>
            <p:cNvGrpSpPr/>
            <p:nvPr/>
          </p:nvGrpSpPr>
          <p:grpSpPr>
            <a:xfrm>
              <a:off x="7688656" y="1424851"/>
              <a:ext cx="468816" cy="7120145"/>
              <a:chOff x="990600" y="152400"/>
              <a:chExt cx="318597" cy="4838699"/>
            </a:xfrm>
          </p:grpSpPr>
          <p:sp>
            <p:nvSpPr>
              <p:cNvPr id="104" name="Google Shape;104;p3"/>
              <p:cNvSpPr/>
              <p:nvPr/>
            </p:nvSpPr>
            <p:spPr>
              <a:xfrm>
                <a:off x="9949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105" name="Google Shape;105;p3"/>
              <p:cNvPicPr preferRelativeResize="0"/>
              <p:nvPr/>
            </p:nvPicPr>
            <p:blipFill>
              <a:blip r:embed="rId2">
                <a:alphaModFix/>
              </a:blip>
              <a:stretch>
                <a:fillRect/>
              </a:stretch>
            </p:blipFill>
            <p:spPr>
              <a:xfrm>
                <a:off x="990600" y="152400"/>
                <a:ext cx="318597" cy="4838699"/>
              </a:xfrm>
              <a:prstGeom prst="rect">
                <a:avLst/>
              </a:prstGeom>
              <a:noFill/>
              <a:ln>
                <a:noFill/>
              </a:ln>
            </p:spPr>
          </p:pic>
        </p:grpSp>
        <p:grpSp>
          <p:nvGrpSpPr>
            <p:cNvPr id="106" name="Google Shape;106;p3"/>
            <p:cNvGrpSpPr/>
            <p:nvPr/>
          </p:nvGrpSpPr>
          <p:grpSpPr>
            <a:xfrm>
              <a:off x="8011877" y="2186851"/>
              <a:ext cx="468816" cy="7120145"/>
              <a:chOff x="3663063" y="152400"/>
              <a:chExt cx="318597" cy="4838699"/>
            </a:xfrm>
          </p:grpSpPr>
          <p:sp>
            <p:nvSpPr>
              <p:cNvPr id="107" name="Google Shape;107;p3"/>
              <p:cNvSpPr/>
              <p:nvPr/>
            </p:nvSpPr>
            <p:spPr>
              <a:xfrm>
                <a:off x="3667406"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3"/>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108" name="Google Shape;108;p3"/>
              <p:cNvPicPr preferRelativeResize="0"/>
              <p:nvPr/>
            </p:nvPicPr>
            <p:blipFill>
              <a:blip r:embed="rId2">
                <a:alphaModFix/>
              </a:blip>
              <a:stretch>
                <a:fillRect/>
              </a:stretch>
            </p:blipFill>
            <p:spPr>
              <a:xfrm>
                <a:off x="3663063" y="152400"/>
                <a:ext cx="318597" cy="4838699"/>
              </a:xfrm>
              <a:prstGeom prst="rect">
                <a:avLst/>
              </a:prstGeom>
              <a:noFill/>
              <a:ln>
                <a:noFill/>
              </a:ln>
            </p:spPr>
          </p:pic>
        </p:grpSp>
        <p:grpSp>
          <p:nvGrpSpPr>
            <p:cNvPr id="109" name="Google Shape;109;p3"/>
            <p:cNvGrpSpPr/>
            <p:nvPr/>
          </p:nvGrpSpPr>
          <p:grpSpPr>
            <a:xfrm>
              <a:off x="8335098" y="1805851"/>
              <a:ext cx="468816" cy="7120145"/>
              <a:chOff x="1295400" y="152400"/>
              <a:chExt cx="318597" cy="4838699"/>
            </a:xfrm>
          </p:grpSpPr>
          <p:sp>
            <p:nvSpPr>
              <p:cNvPr id="110" name="Google Shape;110;p3"/>
              <p:cNvSpPr/>
              <p:nvPr/>
            </p:nvSpPr>
            <p:spPr>
              <a:xfrm>
                <a:off x="12997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111" name="Google Shape;111;p3"/>
              <p:cNvPicPr preferRelativeResize="0"/>
              <p:nvPr/>
            </p:nvPicPr>
            <p:blipFill>
              <a:blip r:embed="rId2">
                <a:alphaModFix/>
              </a:blip>
              <a:stretch>
                <a:fillRect/>
              </a:stretch>
            </p:blipFill>
            <p:spPr>
              <a:xfrm>
                <a:off x="1295400" y="152400"/>
                <a:ext cx="318597" cy="4838699"/>
              </a:xfrm>
              <a:prstGeom prst="rect">
                <a:avLst/>
              </a:prstGeom>
              <a:noFill/>
              <a:ln>
                <a:noFill/>
              </a:ln>
            </p:spPr>
          </p:pic>
        </p:grpSp>
      </p:gr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Quote">
  <p:cSld name="TITLE_1_1">
    <p:spTree>
      <p:nvGrpSpPr>
        <p:cNvPr id="1" name="Shape 112"/>
        <p:cNvGrpSpPr/>
        <p:nvPr/>
      </p:nvGrpSpPr>
      <p:grpSpPr>
        <a:xfrm>
          <a:off x="0" y="0"/>
          <a:ext cx="0" cy="0"/>
          <a:chOff x="0" y="0"/>
          <a:chExt cx="0" cy="0"/>
        </a:xfrm>
      </p:grpSpPr>
      <p:sp>
        <p:nvSpPr>
          <p:cNvPr id="113" name="Google Shape;113;p4"/>
          <p:cNvSpPr txBox="1">
            <a:spLocks noGrp="1"/>
          </p:cNvSpPr>
          <p:nvPr>
            <p:ph type="body" idx="1"/>
          </p:nvPr>
        </p:nvSpPr>
        <p:spPr>
          <a:xfrm>
            <a:off x="1652750" y="2161800"/>
            <a:ext cx="5838300" cy="819900"/>
          </a:xfrm>
          <a:prstGeom prst="rect">
            <a:avLst/>
          </a:prstGeom>
        </p:spPr>
        <p:txBody>
          <a:bodyPr spcFirstLastPara="1" wrap="square" lIns="0" tIns="0" rIns="0" bIns="0" anchor="ctr" anchorCtr="0">
            <a:noAutofit/>
          </a:bodyPr>
          <a:lstStyle>
            <a:lvl1pPr marL="457200" lvl="0" indent="-406400" algn="ctr" rtl="0">
              <a:lnSpc>
                <a:spcPct val="115000"/>
              </a:lnSpc>
              <a:spcBef>
                <a:spcPts val="600"/>
              </a:spcBef>
              <a:spcAft>
                <a:spcPts val="0"/>
              </a:spcAft>
              <a:buSzPts val="2800"/>
              <a:buFont typeface="Mali"/>
              <a:buChar char="✘"/>
              <a:defRPr sz="2800">
                <a:latin typeface="Mali"/>
                <a:ea typeface="Mali"/>
                <a:cs typeface="Mali"/>
                <a:sym typeface="Mali"/>
              </a:defRPr>
            </a:lvl1pPr>
            <a:lvl2pPr marL="914400" lvl="1" indent="-406400" algn="ctr" rtl="0">
              <a:lnSpc>
                <a:spcPct val="115000"/>
              </a:lnSpc>
              <a:spcBef>
                <a:spcPts val="1000"/>
              </a:spcBef>
              <a:spcAft>
                <a:spcPts val="0"/>
              </a:spcAft>
              <a:buSzPts val="2800"/>
              <a:buFont typeface="Mali"/>
              <a:buChar char="-"/>
              <a:defRPr sz="2800">
                <a:latin typeface="Mali"/>
                <a:ea typeface="Mali"/>
                <a:cs typeface="Mali"/>
                <a:sym typeface="Mali"/>
              </a:defRPr>
            </a:lvl2pPr>
            <a:lvl3pPr marL="1371600" lvl="2" indent="-406400" algn="ctr" rtl="0">
              <a:lnSpc>
                <a:spcPct val="115000"/>
              </a:lnSpc>
              <a:spcBef>
                <a:spcPts val="1000"/>
              </a:spcBef>
              <a:spcAft>
                <a:spcPts val="0"/>
              </a:spcAft>
              <a:buSzPts val="2800"/>
              <a:buFont typeface="Mali"/>
              <a:buChar char="-"/>
              <a:defRPr sz="2800">
                <a:latin typeface="Mali"/>
                <a:ea typeface="Mali"/>
                <a:cs typeface="Mali"/>
                <a:sym typeface="Mali"/>
              </a:defRPr>
            </a:lvl3pPr>
            <a:lvl4pPr marL="1828800" lvl="3" indent="-406400" algn="ctr" rtl="0">
              <a:lnSpc>
                <a:spcPct val="115000"/>
              </a:lnSpc>
              <a:spcBef>
                <a:spcPts val="1000"/>
              </a:spcBef>
              <a:spcAft>
                <a:spcPts val="0"/>
              </a:spcAft>
              <a:buSzPts val="2800"/>
              <a:buFont typeface="Mali"/>
              <a:buChar char="●"/>
              <a:defRPr sz="2800">
                <a:latin typeface="Mali"/>
                <a:ea typeface="Mali"/>
                <a:cs typeface="Mali"/>
                <a:sym typeface="Mali"/>
              </a:defRPr>
            </a:lvl4pPr>
            <a:lvl5pPr marL="2286000" lvl="4" indent="-406400" algn="ctr" rtl="0">
              <a:lnSpc>
                <a:spcPct val="115000"/>
              </a:lnSpc>
              <a:spcBef>
                <a:spcPts val="1000"/>
              </a:spcBef>
              <a:spcAft>
                <a:spcPts val="0"/>
              </a:spcAft>
              <a:buSzPts val="2800"/>
              <a:buFont typeface="Mali"/>
              <a:buChar char="○"/>
              <a:defRPr sz="2800">
                <a:latin typeface="Mali"/>
                <a:ea typeface="Mali"/>
                <a:cs typeface="Mali"/>
                <a:sym typeface="Mali"/>
              </a:defRPr>
            </a:lvl5pPr>
            <a:lvl6pPr marL="2743200" lvl="5" indent="-406400" algn="ctr" rtl="0">
              <a:lnSpc>
                <a:spcPct val="115000"/>
              </a:lnSpc>
              <a:spcBef>
                <a:spcPts val="1000"/>
              </a:spcBef>
              <a:spcAft>
                <a:spcPts val="0"/>
              </a:spcAft>
              <a:buSzPts val="2800"/>
              <a:buFont typeface="Mali"/>
              <a:buChar char="■"/>
              <a:defRPr sz="2800">
                <a:latin typeface="Mali"/>
                <a:ea typeface="Mali"/>
                <a:cs typeface="Mali"/>
                <a:sym typeface="Mali"/>
              </a:defRPr>
            </a:lvl6pPr>
            <a:lvl7pPr marL="3200400" lvl="6" indent="-406400" algn="ctr" rtl="0">
              <a:lnSpc>
                <a:spcPct val="115000"/>
              </a:lnSpc>
              <a:spcBef>
                <a:spcPts val="1000"/>
              </a:spcBef>
              <a:spcAft>
                <a:spcPts val="0"/>
              </a:spcAft>
              <a:buSzPts val="2800"/>
              <a:buFont typeface="Mali"/>
              <a:buChar char="●"/>
              <a:defRPr sz="2800">
                <a:latin typeface="Mali"/>
                <a:ea typeface="Mali"/>
                <a:cs typeface="Mali"/>
                <a:sym typeface="Mali"/>
              </a:defRPr>
            </a:lvl7pPr>
            <a:lvl8pPr marL="3657600" lvl="7" indent="-406400" algn="ctr" rtl="0">
              <a:lnSpc>
                <a:spcPct val="115000"/>
              </a:lnSpc>
              <a:spcBef>
                <a:spcPts val="1000"/>
              </a:spcBef>
              <a:spcAft>
                <a:spcPts val="0"/>
              </a:spcAft>
              <a:buSzPts val="2800"/>
              <a:buFont typeface="Mali"/>
              <a:buChar char="○"/>
              <a:defRPr sz="2800">
                <a:latin typeface="Mali"/>
                <a:ea typeface="Mali"/>
                <a:cs typeface="Mali"/>
                <a:sym typeface="Mali"/>
              </a:defRPr>
            </a:lvl8pPr>
            <a:lvl9pPr marL="4114800" lvl="8" indent="-406400" algn="ctr">
              <a:lnSpc>
                <a:spcPct val="115000"/>
              </a:lnSpc>
              <a:spcBef>
                <a:spcPts val="1000"/>
              </a:spcBef>
              <a:spcAft>
                <a:spcPts val="1000"/>
              </a:spcAft>
              <a:buSzPts val="2800"/>
              <a:buFont typeface="Mali"/>
              <a:buChar char="■"/>
              <a:defRPr sz="2800">
                <a:latin typeface="Mali"/>
                <a:ea typeface="Mali"/>
                <a:cs typeface="Mali"/>
                <a:sym typeface="Mali"/>
              </a:defRPr>
            </a:lvl9pPr>
          </a:lstStyle>
          <a:p>
            <a:endParaRPr/>
          </a:p>
        </p:txBody>
      </p:sp>
      <p:sp>
        <p:nvSpPr>
          <p:cNvPr id="114" name="Google Shape;114;p4"/>
          <p:cNvSpPr txBox="1">
            <a:spLocks noGrp="1"/>
          </p:cNvSpPr>
          <p:nvPr>
            <p:ph type="sldNum" idx="12"/>
          </p:nvPr>
        </p:nvSpPr>
        <p:spPr>
          <a:xfrm>
            <a:off x="8665029" y="127279"/>
            <a:ext cx="326700" cy="272700"/>
          </a:xfrm>
          <a:prstGeom prst="rect">
            <a:avLst/>
          </a:prstGeom>
        </p:spPr>
        <p:txBody>
          <a:bodyPr spcFirstLastPara="1" wrap="square" lIns="0" tIns="0" rIns="0" bIns="0"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grpSp>
        <p:nvGrpSpPr>
          <p:cNvPr id="115" name="Google Shape;115;p4"/>
          <p:cNvGrpSpPr/>
          <p:nvPr/>
        </p:nvGrpSpPr>
        <p:grpSpPr>
          <a:xfrm rot="599924">
            <a:off x="3521476" y="4047637"/>
            <a:ext cx="468832" cy="7120389"/>
            <a:chOff x="1447800" y="152400"/>
            <a:chExt cx="318597" cy="4838699"/>
          </a:xfrm>
        </p:grpSpPr>
        <p:sp>
          <p:nvSpPr>
            <p:cNvPr id="116" name="Google Shape;116;p4"/>
            <p:cNvSpPr/>
            <p:nvPr/>
          </p:nvSpPr>
          <p:spPr>
            <a:xfrm>
              <a:off x="14521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5"/>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117" name="Google Shape;117;p4"/>
            <p:cNvPicPr preferRelativeResize="0"/>
            <p:nvPr/>
          </p:nvPicPr>
          <p:blipFill>
            <a:blip r:embed="rId2">
              <a:alphaModFix/>
            </a:blip>
            <a:stretch>
              <a:fillRect/>
            </a:stretch>
          </p:blipFill>
          <p:spPr>
            <a:xfrm>
              <a:off x="1447800" y="152400"/>
              <a:ext cx="318597" cy="4838699"/>
            </a:xfrm>
            <a:prstGeom prst="rect">
              <a:avLst/>
            </a:prstGeom>
            <a:noFill/>
            <a:ln>
              <a:noFill/>
            </a:ln>
          </p:spPr>
        </p:pic>
      </p:grpSp>
      <p:grpSp>
        <p:nvGrpSpPr>
          <p:cNvPr id="118" name="Google Shape;118;p4"/>
          <p:cNvGrpSpPr/>
          <p:nvPr/>
        </p:nvGrpSpPr>
        <p:grpSpPr>
          <a:xfrm rot="1200084">
            <a:off x="1203519" y="3607342"/>
            <a:ext cx="468801" cy="7119911"/>
            <a:chOff x="1600200" y="152400"/>
            <a:chExt cx="318597" cy="4838699"/>
          </a:xfrm>
        </p:grpSpPr>
        <p:sp>
          <p:nvSpPr>
            <p:cNvPr id="119" name="Google Shape;119;p4"/>
            <p:cNvSpPr/>
            <p:nvPr/>
          </p:nvSpPr>
          <p:spPr>
            <a:xfrm>
              <a:off x="16045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120" name="Google Shape;120;p4"/>
            <p:cNvPicPr preferRelativeResize="0"/>
            <p:nvPr/>
          </p:nvPicPr>
          <p:blipFill>
            <a:blip r:embed="rId2">
              <a:alphaModFix/>
            </a:blip>
            <a:stretch>
              <a:fillRect/>
            </a:stretch>
          </p:blipFill>
          <p:spPr>
            <a:xfrm>
              <a:off x="1600200" y="152400"/>
              <a:ext cx="318597" cy="4838699"/>
            </a:xfrm>
            <a:prstGeom prst="rect">
              <a:avLst/>
            </a:prstGeom>
            <a:noFill/>
            <a:ln>
              <a:noFill/>
            </a:ln>
          </p:spPr>
        </p:pic>
      </p:grpSp>
      <p:grpSp>
        <p:nvGrpSpPr>
          <p:cNvPr id="121" name="Google Shape;121;p4"/>
          <p:cNvGrpSpPr/>
          <p:nvPr/>
        </p:nvGrpSpPr>
        <p:grpSpPr>
          <a:xfrm rot="1799848">
            <a:off x="34414" y="3701307"/>
            <a:ext cx="468820" cy="7120207"/>
            <a:chOff x="533400" y="152400"/>
            <a:chExt cx="318597" cy="4838699"/>
          </a:xfrm>
        </p:grpSpPr>
        <p:sp>
          <p:nvSpPr>
            <p:cNvPr id="122" name="Google Shape;122;p4"/>
            <p:cNvSpPr/>
            <p:nvPr/>
          </p:nvSpPr>
          <p:spPr>
            <a:xfrm>
              <a:off x="5377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dk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123" name="Google Shape;123;p4"/>
            <p:cNvPicPr preferRelativeResize="0"/>
            <p:nvPr/>
          </p:nvPicPr>
          <p:blipFill>
            <a:blip r:embed="rId2">
              <a:alphaModFix/>
            </a:blip>
            <a:stretch>
              <a:fillRect/>
            </a:stretch>
          </p:blipFill>
          <p:spPr>
            <a:xfrm>
              <a:off x="533400" y="152400"/>
              <a:ext cx="318597" cy="4838699"/>
            </a:xfrm>
            <a:prstGeom prst="rect">
              <a:avLst/>
            </a:prstGeom>
            <a:noFill/>
            <a:ln>
              <a:noFill/>
            </a:ln>
          </p:spPr>
        </p:pic>
      </p:grpSp>
      <p:grpSp>
        <p:nvGrpSpPr>
          <p:cNvPr id="124" name="Google Shape;124;p4"/>
          <p:cNvGrpSpPr/>
          <p:nvPr/>
        </p:nvGrpSpPr>
        <p:grpSpPr>
          <a:xfrm rot="2399941">
            <a:off x="-1049427" y="2658217"/>
            <a:ext cx="468795" cy="7119825"/>
            <a:chOff x="685800" y="152400"/>
            <a:chExt cx="318597" cy="4838699"/>
          </a:xfrm>
        </p:grpSpPr>
        <p:sp>
          <p:nvSpPr>
            <p:cNvPr id="125" name="Google Shape;125;p4"/>
            <p:cNvSpPr/>
            <p:nvPr/>
          </p:nvSpPr>
          <p:spPr>
            <a:xfrm>
              <a:off x="6901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l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126" name="Google Shape;126;p4"/>
            <p:cNvPicPr preferRelativeResize="0"/>
            <p:nvPr/>
          </p:nvPicPr>
          <p:blipFill>
            <a:blip r:embed="rId2">
              <a:alphaModFix/>
            </a:blip>
            <a:stretch>
              <a:fillRect/>
            </a:stretch>
          </p:blipFill>
          <p:spPr>
            <a:xfrm>
              <a:off x="685800" y="152400"/>
              <a:ext cx="318597" cy="4838699"/>
            </a:xfrm>
            <a:prstGeom prst="rect">
              <a:avLst/>
            </a:prstGeom>
            <a:noFill/>
            <a:ln>
              <a:noFill/>
            </a:ln>
          </p:spPr>
        </p:pic>
      </p:grpSp>
      <p:grpSp>
        <p:nvGrpSpPr>
          <p:cNvPr id="127" name="Google Shape;127;p4"/>
          <p:cNvGrpSpPr/>
          <p:nvPr/>
        </p:nvGrpSpPr>
        <p:grpSpPr>
          <a:xfrm rot="2999880">
            <a:off x="-1706982" y="917344"/>
            <a:ext cx="468816" cy="7120136"/>
            <a:chOff x="838200" y="152400"/>
            <a:chExt cx="318597" cy="4838699"/>
          </a:xfrm>
        </p:grpSpPr>
        <p:sp>
          <p:nvSpPr>
            <p:cNvPr id="128" name="Google Shape;128;p4"/>
            <p:cNvSpPr/>
            <p:nvPr/>
          </p:nvSpPr>
          <p:spPr>
            <a:xfrm>
              <a:off x="8425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129" name="Google Shape;129;p4"/>
            <p:cNvPicPr preferRelativeResize="0"/>
            <p:nvPr/>
          </p:nvPicPr>
          <p:blipFill>
            <a:blip r:embed="rId2">
              <a:alphaModFix/>
            </a:blip>
            <a:stretch>
              <a:fillRect/>
            </a:stretch>
          </p:blipFill>
          <p:spPr>
            <a:xfrm>
              <a:off x="838200" y="152400"/>
              <a:ext cx="318597" cy="4838699"/>
            </a:xfrm>
            <a:prstGeom prst="rect">
              <a:avLst/>
            </a:prstGeom>
            <a:noFill/>
            <a:ln>
              <a:noFill/>
            </a:ln>
          </p:spPr>
        </p:pic>
      </p:grpSp>
      <p:grpSp>
        <p:nvGrpSpPr>
          <p:cNvPr id="130" name="Google Shape;130;p4"/>
          <p:cNvGrpSpPr/>
          <p:nvPr/>
        </p:nvGrpSpPr>
        <p:grpSpPr>
          <a:xfrm rot="3600035">
            <a:off x="-2254612" y="80296"/>
            <a:ext cx="468793" cy="7119788"/>
            <a:chOff x="990600" y="152400"/>
            <a:chExt cx="318597" cy="4838699"/>
          </a:xfrm>
        </p:grpSpPr>
        <p:sp>
          <p:nvSpPr>
            <p:cNvPr id="131" name="Google Shape;131;p4"/>
            <p:cNvSpPr/>
            <p:nvPr/>
          </p:nvSpPr>
          <p:spPr>
            <a:xfrm>
              <a:off x="9949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132" name="Google Shape;132;p4"/>
            <p:cNvPicPr preferRelativeResize="0"/>
            <p:nvPr/>
          </p:nvPicPr>
          <p:blipFill>
            <a:blip r:embed="rId2">
              <a:alphaModFix/>
            </a:blip>
            <a:stretch>
              <a:fillRect/>
            </a:stretch>
          </p:blipFill>
          <p:spPr>
            <a:xfrm>
              <a:off x="990600" y="152400"/>
              <a:ext cx="318597" cy="4838699"/>
            </a:xfrm>
            <a:prstGeom prst="rect">
              <a:avLst/>
            </a:prstGeom>
            <a:noFill/>
            <a:ln>
              <a:noFill/>
            </a:ln>
          </p:spPr>
        </p:pic>
      </p:grpSp>
      <p:grpSp>
        <p:nvGrpSpPr>
          <p:cNvPr id="133" name="Google Shape;133;p4"/>
          <p:cNvGrpSpPr/>
          <p:nvPr/>
        </p:nvGrpSpPr>
        <p:grpSpPr>
          <a:xfrm rot="5400000">
            <a:off x="-2254612" y="-2303662"/>
            <a:ext cx="468784" cy="7119661"/>
            <a:chOff x="3663063" y="152400"/>
            <a:chExt cx="318597" cy="4838699"/>
          </a:xfrm>
        </p:grpSpPr>
        <p:sp>
          <p:nvSpPr>
            <p:cNvPr id="134" name="Google Shape;134;p4"/>
            <p:cNvSpPr/>
            <p:nvPr/>
          </p:nvSpPr>
          <p:spPr>
            <a:xfrm>
              <a:off x="3667406"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3"/>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135" name="Google Shape;135;p4"/>
            <p:cNvPicPr preferRelativeResize="0"/>
            <p:nvPr/>
          </p:nvPicPr>
          <p:blipFill>
            <a:blip r:embed="rId2">
              <a:alphaModFix/>
            </a:blip>
            <a:stretch>
              <a:fillRect/>
            </a:stretch>
          </p:blipFill>
          <p:spPr>
            <a:xfrm>
              <a:off x="3663063" y="152400"/>
              <a:ext cx="318597" cy="4838699"/>
            </a:xfrm>
            <a:prstGeom prst="rect">
              <a:avLst/>
            </a:prstGeom>
            <a:noFill/>
            <a:ln>
              <a:noFill/>
            </a:ln>
          </p:spPr>
        </p:pic>
      </p:grpSp>
      <p:grpSp>
        <p:nvGrpSpPr>
          <p:cNvPr id="136" name="Google Shape;136;p4"/>
          <p:cNvGrpSpPr/>
          <p:nvPr/>
        </p:nvGrpSpPr>
        <p:grpSpPr>
          <a:xfrm rot="4800076">
            <a:off x="-1784050" y="-2583919"/>
            <a:ext cx="468832" cy="7120389"/>
            <a:chOff x="1295400" y="152400"/>
            <a:chExt cx="318597" cy="4838699"/>
          </a:xfrm>
        </p:grpSpPr>
        <p:sp>
          <p:nvSpPr>
            <p:cNvPr id="137" name="Google Shape;137;p4"/>
            <p:cNvSpPr/>
            <p:nvPr/>
          </p:nvSpPr>
          <p:spPr>
            <a:xfrm>
              <a:off x="12997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138" name="Google Shape;138;p4"/>
            <p:cNvPicPr preferRelativeResize="0"/>
            <p:nvPr/>
          </p:nvPicPr>
          <p:blipFill>
            <a:blip r:embed="rId2">
              <a:alphaModFix/>
            </a:blip>
            <a:stretch>
              <a:fillRect/>
            </a:stretch>
          </p:blipFill>
          <p:spPr>
            <a:xfrm>
              <a:off x="1295400" y="152400"/>
              <a:ext cx="318597" cy="4838699"/>
            </a:xfrm>
            <a:prstGeom prst="rect">
              <a:avLst/>
            </a:prstGeom>
            <a:noFill/>
            <a:ln>
              <a:noFill/>
            </a:ln>
          </p:spPr>
        </p:pic>
      </p:grpSp>
      <p:grpSp>
        <p:nvGrpSpPr>
          <p:cNvPr id="139" name="Google Shape;139;p4"/>
          <p:cNvGrpSpPr/>
          <p:nvPr/>
        </p:nvGrpSpPr>
        <p:grpSpPr>
          <a:xfrm rot="-10579780">
            <a:off x="6292864" y="-6220883"/>
            <a:ext cx="468822" cy="7120233"/>
            <a:chOff x="1447800" y="152400"/>
            <a:chExt cx="318597" cy="4838699"/>
          </a:xfrm>
        </p:grpSpPr>
        <p:sp>
          <p:nvSpPr>
            <p:cNvPr id="140" name="Google Shape;140;p4"/>
            <p:cNvSpPr/>
            <p:nvPr/>
          </p:nvSpPr>
          <p:spPr>
            <a:xfrm>
              <a:off x="14521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5"/>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141" name="Google Shape;141;p4"/>
            <p:cNvPicPr preferRelativeResize="0"/>
            <p:nvPr/>
          </p:nvPicPr>
          <p:blipFill>
            <a:blip r:embed="rId2">
              <a:alphaModFix/>
            </a:blip>
            <a:stretch>
              <a:fillRect/>
            </a:stretch>
          </p:blipFill>
          <p:spPr>
            <a:xfrm>
              <a:off x="1447800" y="152400"/>
              <a:ext cx="318597" cy="4838699"/>
            </a:xfrm>
            <a:prstGeom prst="rect">
              <a:avLst/>
            </a:prstGeom>
            <a:noFill/>
            <a:ln>
              <a:noFill/>
            </a:ln>
          </p:spPr>
        </p:pic>
      </p:grpSp>
      <p:grpSp>
        <p:nvGrpSpPr>
          <p:cNvPr id="142" name="Google Shape;142;p4"/>
          <p:cNvGrpSpPr/>
          <p:nvPr/>
        </p:nvGrpSpPr>
        <p:grpSpPr>
          <a:xfrm rot="-9950062">
            <a:off x="7352097" y="-5550575"/>
            <a:ext cx="468798" cy="7119870"/>
            <a:chOff x="1600200" y="152400"/>
            <a:chExt cx="318597" cy="4838699"/>
          </a:xfrm>
        </p:grpSpPr>
        <p:sp>
          <p:nvSpPr>
            <p:cNvPr id="143" name="Google Shape;143;p4"/>
            <p:cNvSpPr/>
            <p:nvPr/>
          </p:nvSpPr>
          <p:spPr>
            <a:xfrm>
              <a:off x="16045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144" name="Google Shape;144;p4"/>
            <p:cNvPicPr preferRelativeResize="0"/>
            <p:nvPr/>
          </p:nvPicPr>
          <p:blipFill>
            <a:blip r:embed="rId2">
              <a:alphaModFix/>
            </a:blip>
            <a:stretch>
              <a:fillRect/>
            </a:stretch>
          </p:blipFill>
          <p:spPr>
            <a:xfrm>
              <a:off x="1600200" y="152400"/>
              <a:ext cx="318597" cy="4838699"/>
            </a:xfrm>
            <a:prstGeom prst="rect">
              <a:avLst/>
            </a:prstGeom>
            <a:noFill/>
            <a:ln>
              <a:noFill/>
            </a:ln>
          </p:spPr>
        </p:pic>
      </p:grpSp>
      <p:grpSp>
        <p:nvGrpSpPr>
          <p:cNvPr id="145" name="Google Shape;145;p4"/>
          <p:cNvGrpSpPr/>
          <p:nvPr/>
        </p:nvGrpSpPr>
        <p:grpSpPr>
          <a:xfrm rot="-8674393">
            <a:off x="9511353" y="-5246133"/>
            <a:ext cx="468831" cy="7120371"/>
            <a:chOff x="533400" y="152400"/>
            <a:chExt cx="318597" cy="4838699"/>
          </a:xfrm>
        </p:grpSpPr>
        <p:sp>
          <p:nvSpPr>
            <p:cNvPr id="146" name="Google Shape;146;p4"/>
            <p:cNvSpPr/>
            <p:nvPr/>
          </p:nvSpPr>
          <p:spPr>
            <a:xfrm>
              <a:off x="5377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dk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147" name="Google Shape;147;p4"/>
            <p:cNvPicPr preferRelativeResize="0"/>
            <p:nvPr/>
          </p:nvPicPr>
          <p:blipFill>
            <a:blip r:embed="rId2">
              <a:alphaModFix/>
            </a:blip>
            <a:stretch>
              <a:fillRect/>
            </a:stretch>
          </p:blipFill>
          <p:spPr>
            <a:xfrm>
              <a:off x="533400" y="152400"/>
              <a:ext cx="318597" cy="4838699"/>
            </a:xfrm>
            <a:prstGeom prst="rect">
              <a:avLst/>
            </a:prstGeom>
            <a:noFill/>
            <a:ln>
              <a:noFill/>
            </a:ln>
          </p:spPr>
        </p:pic>
      </p:grpSp>
      <p:grpSp>
        <p:nvGrpSpPr>
          <p:cNvPr id="148" name="Google Shape;148;p4"/>
          <p:cNvGrpSpPr/>
          <p:nvPr/>
        </p:nvGrpSpPr>
        <p:grpSpPr>
          <a:xfrm rot="-7873507">
            <a:off x="10561410" y="-3573826"/>
            <a:ext cx="468793" cy="7119801"/>
            <a:chOff x="685800" y="152400"/>
            <a:chExt cx="318597" cy="4838699"/>
          </a:xfrm>
        </p:grpSpPr>
        <p:sp>
          <p:nvSpPr>
            <p:cNvPr id="149" name="Google Shape;149;p4"/>
            <p:cNvSpPr/>
            <p:nvPr/>
          </p:nvSpPr>
          <p:spPr>
            <a:xfrm>
              <a:off x="6901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l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150" name="Google Shape;150;p4"/>
            <p:cNvPicPr preferRelativeResize="0"/>
            <p:nvPr/>
          </p:nvPicPr>
          <p:blipFill>
            <a:blip r:embed="rId2">
              <a:alphaModFix/>
            </a:blip>
            <a:stretch>
              <a:fillRect/>
            </a:stretch>
          </p:blipFill>
          <p:spPr>
            <a:xfrm>
              <a:off x="685800" y="152400"/>
              <a:ext cx="318597" cy="4838699"/>
            </a:xfrm>
            <a:prstGeom prst="rect">
              <a:avLst/>
            </a:prstGeom>
            <a:noFill/>
            <a:ln>
              <a:noFill/>
            </a:ln>
          </p:spPr>
        </p:pic>
      </p:grpSp>
      <p:grpSp>
        <p:nvGrpSpPr>
          <p:cNvPr id="151" name="Google Shape;151;p4"/>
          <p:cNvGrpSpPr/>
          <p:nvPr/>
        </p:nvGrpSpPr>
        <p:grpSpPr>
          <a:xfrm rot="-7606867">
            <a:off x="10496000" y="-2583904"/>
            <a:ext cx="468829" cy="7120347"/>
            <a:chOff x="838200" y="152400"/>
            <a:chExt cx="318597" cy="4838699"/>
          </a:xfrm>
        </p:grpSpPr>
        <p:sp>
          <p:nvSpPr>
            <p:cNvPr id="152" name="Google Shape;152;p4"/>
            <p:cNvSpPr/>
            <p:nvPr/>
          </p:nvSpPr>
          <p:spPr>
            <a:xfrm>
              <a:off x="8425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153" name="Google Shape;153;p4"/>
            <p:cNvPicPr preferRelativeResize="0"/>
            <p:nvPr/>
          </p:nvPicPr>
          <p:blipFill>
            <a:blip r:embed="rId2">
              <a:alphaModFix/>
            </a:blip>
            <a:stretch>
              <a:fillRect/>
            </a:stretch>
          </p:blipFill>
          <p:spPr>
            <a:xfrm>
              <a:off x="838200" y="152400"/>
              <a:ext cx="318597" cy="4838699"/>
            </a:xfrm>
            <a:prstGeom prst="rect">
              <a:avLst/>
            </a:prstGeom>
            <a:noFill/>
            <a:ln>
              <a:noFill/>
            </a:ln>
          </p:spPr>
        </p:pic>
      </p:grpSp>
      <p:grpSp>
        <p:nvGrpSpPr>
          <p:cNvPr id="154" name="Google Shape;154;p4"/>
          <p:cNvGrpSpPr/>
          <p:nvPr/>
        </p:nvGrpSpPr>
        <p:grpSpPr>
          <a:xfrm rot="-5400000">
            <a:off x="11193572" y="80361"/>
            <a:ext cx="468784" cy="7119661"/>
            <a:chOff x="990600" y="152400"/>
            <a:chExt cx="318597" cy="4838699"/>
          </a:xfrm>
        </p:grpSpPr>
        <p:sp>
          <p:nvSpPr>
            <p:cNvPr id="155" name="Google Shape;155;p4"/>
            <p:cNvSpPr/>
            <p:nvPr/>
          </p:nvSpPr>
          <p:spPr>
            <a:xfrm>
              <a:off x="9949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156" name="Google Shape;156;p4"/>
            <p:cNvPicPr preferRelativeResize="0"/>
            <p:nvPr/>
          </p:nvPicPr>
          <p:blipFill>
            <a:blip r:embed="rId2">
              <a:alphaModFix/>
            </a:blip>
            <a:stretch>
              <a:fillRect/>
            </a:stretch>
          </p:blipFill>
          <p:spPr>
            <a:xfrm>
              <a:off x="990600" y="152400"/>
              <a:ext cx="318597" cy="4838699"/>
            </a:xfrm>
            <a:prstGeom prst="rect">
              <a:avLst/>
            </a:prstGeom>
            <a:noFill/>
            <a:ln>
              <a:noFill/>
            </a:ln>
          </p:spPr>
        </p:pic>
      </p:grpSp>
      <p:grpSp>
        <p:nvGrpSpPr>
          <p:cNvPr id="157" name="Google Shape;157;p4"/>
          <p:cNvGrpSpPr/>
          <p:nvPr/>
        </p:nvGrpSpPr>
        <p:grpSpPr>
          <a:xfrm rot="-5400000">
            <a:off x="11650769" y="454778"/>
            <a:ext cx="468784" cy="7119661"/>
            <a:chOff x="3663063" y="152400"/>
            <a:chExt cx="318597" cy="4838699"/>
          </a:xfrm>
        </p:grpSpPr>
        <p:sp>
          <p:nvSpPr>
            <p:cNvPr id="158" name="Google Shape;158;p4"/>
            <p:cNvSpPr/>
            <p:nvPr/>
          </p:nvSpPr>
          <p:spPr>
            <a:xfrm>
              <a:off x="3667406"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3"/>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159" name="Google Shape;159;p4"/>
            <p:cNvPicPr preferRelativeResize="0"/>
            <p:nvPr/>
          </p:nvPicPr>
          <p:blipFill>
            <a:blip r:embed="rId2">
              <a:alphaModFix/>
            </a:blip>
            <a:stretch>
              <a:fillRect/>
            </a:stretch>
          </p:blipFill>
          <p:spPr>
            <a:xfrm>
              <a:off x="3663063" y="152400"/>
              <a:ext cx="318597" cy="4838699"/>
            </a:xfrm>
            <a:prstGeom prst="rect">
              <a:avLst/>
            </a:prstGeom>
            <a:noFill/>
            <a:ln>
              <a:noFill/>
            </a:ln>
          </p:spPr>
        </p:pic>
      </p:grpSp>
      <p:grpSp>
        <p:nvGrpSpPr>
          <p:cNvPr id="160" name="Google Shape;160;p4"/>
          <p:cNvGrpSpPr/>
          <p:nvPr/>
        </p:nvGrpSpPr>
        <p:grpSpPr>
          <a:xfrm rot="-3998544">
            <a:off x="10865416" y="2410833"/>
            <a:ext cx="468813" cy="7120102"/>
            <a:chOff x="1295400" y="152400"/>
            <a:chExt cx="318597" cy="4838699"/>
          </a:xfrm>
        </p:grpSpPr>
        <p:sp>
          <p:nvSpPr>
            <p:cNvPr id="161" name="Google Shape;161;p4"/>
            <p:cNvSpPr/>
            <p:nvPr/>
          </p:nvSpPr>
          <p:spPr>
            <a:xfrm>
              <a:off x="12997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162" name="Google Shape;162;p4"/>
            <p:cNvPicPr preferRelativeResize="0"/>
            <p:nvPr/>
          </p:nvPicPr>
          <p:blipFill>
            <a:blip r:embed="rId2">
              <a:alphaModFix/>
            </a:blip>
            <a:stretch>
              <a:fillRect/>
            </a:stretch>
          </p:blipFill>
          <p:spPr>
            <a:xfrm>
              <a:off x="1295400" y="152400"/>
              <a:ext cx="318597" cy="4838699"/>
            </a:xfrm>
            <a:prstGeom prst="rect">
              <a:avLst/>
            </a:prstGeom>
            <a:noFill/>
            <a:ln>
              <a:noFill/>
            </a:ln>
          </p:spPr>
        </p:pic>
      </p:gr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 1 column" type="tx">
  <p:cSld name="TITLE_AND_BODY">
    <p:spTree>
      <p:nvGrpSpPr>
        <p:cNvPr id="1" name="Shape 163"/>
        <p:cNvGrpSpPr/>
        <p:nvPr/>
      </p:nvGrpSpPr>
      <p:grpSpPr>
        <a:xfrm>
          <a:off x="0" y="0"/>
          <a:ext cx="0" cy="0"/>
          <a:chOff x="0" y="0"/>
          <a:chExt cx="0" cy="0"/>
        </a:xfrm>
      </p:grpSpPr>
      <p:sp>
        <p:nvSpPr>
          <p:cNvPr id="164" name="Google Shape;164;p5"/>
          <p:cNvSpPr/>
          <p:nvPr/>
        </p:nvSpPr>
        <p:spPr>
          <a:xfrm rot="197195">
            <a:off x="572737" y="994041"/>
            <a:ext cx="2440148" cy="137295"/>
          </a:xfrm>
          <a:custGeom>
            <a:avLst/>
            <a:gdLst/>
            <a:ahLst/>
            <a:cxnLst/>
            <a:rect l="l" t="t" r="r" b="b"/>
            <a:pathLst>
              <a:path w="82170" h="8963" extrusionOk="0">
                <a:moveTo>
                  <a:pt x="60471" y="1"/>
                </a:moveTo>
                <a:lnTo>
                  <a:pt x="60547" y="39"/>
                </a:lnTo>
                <a:lnTo>
                  <a:pt x="60660" y="1"/>
                </a:lnTo>
                <a:close/>
                <a:moveTo>
                  <a:pt x="63019" y="95"/>
                </a:moveTo>
                <a:lnTo>
                  <a:pt x="62924" y="190"/>
                </a:lnTo>
                <a:lnTo>
                  <a:pt x="63019" y="190"/>
                </a:lnTo>
                <a:lnTo>
                  <a:pt x="63019" y="95"/>
                </a:lnTo>
                <a:close/>
                <a:moveTo>
                  <a:pt x="82075" y="944"/>
                </a:moveTo>
                <a:lnTo>
                  <a:pt x="82075" y="1039"/>
                </a:lnTo>
                <a:lnTo>
                  <a:pt x="81980" y="1133"/>
                </a:lnTo>
                <a:lnTo>
                  <a:pt x="81792" y="1133"/>
                </a:lnTo>
                <a:lnTo>
                  <a:pt x="81697" y="1039"/>
                </a:lnTo>
                <a:lnTo>
                  <a:pt x="81509" y="1227"/>
                </a:lnTo>
                <a:lnTo>
                  <a:pt x="81886" y="1227"/>
                </a:lnTo>
                <a:lnTo>
                  <a:pt x="82169" y="1039"/>
                </a:lnTo>
                <a:lnTo>
                  <a:pt x="82075" y="944"/>
                </a:lnTo>
                <a:close/>
                <a:moveTo>
                  <a:pt x="44151" y="1510"/>
                </a:moveTo>
                <a:lnTo>
                  <a:pt x="43962" y="1605"/>
                </a:lnTo>
                <a:lnTo>
                  <a:pt x="44245" y="1605"/>
                </a:lnTo>
                <a:lnTo>
                  <a:pt x="44151" y="1510"/>
                </a:lnTo>
                <a:close/>
                <a:moveTo>
                  <a:pt x="43019" y="1699"/>
                </a:moveTo>
                <a:lnTo>
                  <a:pt x="42830" y="1793"/>
                </a:lnTo>
                <a:lnTo>
                  <a:pt x="42956" y="1762"/>
                </a:lnTo>
                <a:lnTo>
                  <a:pt x="43019" y="1699"/>
                </a:lnTo>
                <a:close/>
                <a:moveTo>
                  <a:pt x="13585" y="5472"/>
                </a:moveTo>
                <a:lnTo>
                  <a:pt x="13585" y="5504"/>
                </a:lnTo>
                <a:lnTo>
                  <a:pt x="13585" y="5504"/>
                </a:lnTo>
                <a:lnTo>
                  <a:pt x="13680" y="5472"/>
                </a:lnTo>
                <a:close/>
                <a:moveTo>
                  <a:pt x="15095" y="6321"/>
                </a:moveTo>
                <a:lnTo>
                  <a:pt x="14812" y="6416"/>
                </a:lnTo>
                <a:lnTo>
                  <a:pt x="14812" y="6321"/>
                </a:lnTo>
                <a:close/>
                <a:moveTo>
                  <a:pt x="60547" y="39"/>
                </a:moveTo>
                <a:lnTo>
                  <a:pt x="60377" y="95"/>
                </a:lnTo>
                <a:lnTo>
                  <a:pt x="60471" y="190"/>
                </a:lnTo>
                <a:lnTo>
                  <a:pt x="60094" y="378"/>
                </a:lnTo>
                <a:lnTo>
                  <a:pt x="59811" y="473"/>
                </a:lnTo>
                <a:lnTo>
                  <a:pt x="59717" y="473"/>
                </a:lnTo>
                <a:lnTo>
                  <a:pt x="59622" y="378"/>
                </a:lnTo>
                <a:lnTo>
                  <a:pt x="59811" y="378"/>
                </a:lnTo>
                <a:lnTo>
                  <a:pt x="59811" y="284"/>
                </a:lnTo>
                <a:lnTo>
                  <a:pt x="59811" y="190"/>
                </a:lnTo>
                <a:lnTo>
                  <a:pt x="58962" y="190"/>
                </a:lnTo>
                <a:lnTo>
                  <a:pt x="58773" y="284"/>
                </a:lnTo>
                <a:lnTo>
                  <a:pt x="58396" y="473"/>
                </a:lnTo>
                <a:lnTo>
                  <a:pt x="58585" y="473"/>
                </a:lnTo>
                <a:lnTo>
                  <a:pt x="58396" y="661"/>
                </a:lnTo>
                <a:lnTo>
                  <a:pt x="58207" y="661"/>
                </a:lnTo>
                <a:lnTo>
                  <a:pt x="58302" y="567"/>
                </a:lnTo>
                <a:lnTo>
                  <a:pt x="58113" y="661"/>
                </a:lnTo>
                <a:lnTo>
                  <a:pt x="57924" y="661"/>
                </a:lnTo>
                <a:lnTo>
                  <a:pt x="57453" y="473"/>
                </a:lnTo>
                <a:lnTo>
                  <a:pt x="56981" y="284"/>
                </a:lnTo>
                <a:lnTo>
                  <a:pt x="56604" y="284"/>
                </a:lnTo>
                <a:lnTo>
                  <a:pt x="56604" y="473"/>
                </a:lnTo>
                <a:lnTo>
                  <a:pt x="56415" y="567"/>
                </a:lnTo>
                <a:lnTo>
                  <a:pt x="57075" y="473"/>
                </a:lnTo>
                <a:lnTo>
                  <a:pt x="56698" y="661"/>
                </a:lnTo>
                <a:lnTo>
                  <a:pt x="57170" y="567"/>
                </a:lnTo>
                <a:lnTo>
                  <a:pt x="57075" y="661"/>
                </a:lnTo>
                <a:lnTo>
                  <a:pt x="57075" y="756"/>
                </a:lnTo>
                <a:lnTo>
                  <a:pt x="56321" y="756"/>
                </a:lnTo>
                <a:lnTo>
                  <a:pt x="56226" y="567"/>
                </a:lnTo>
                <a:lnTo>
                  <a:pt x="56132" y="473"/>
                </a:lnTo>
                <a:lnTo>
                  <a:pt x="55849" y="473"/>
                </a:lnTo>
                <a:lnTo>
                  <a:pt x="55471" y="567"/>
                </a:lnTo>
                <a:lnTo>
                  <a:pt x="55000" y="661"/>
                </a:lnTo>
                <a:lnTo>
                  <a:pt x="55094" y="661"/>
                </a:lnTo>
                <a:lnTo>
                  <a:pt x="53868" y="850"/>
                </a:lnTo>
                <a:lnTo>
                  <a:pt x="52830" y="1039"/>
                </a:lnTo>
                <a:lnTo>
                  <a:pt x="52830" y="1039"/>
                </a:lnTo>
                <a:lnTo>
                  <a:pt x="52924" y="850"/>
                </a:lnTo>
                <a:lnTo>
                  <a:pt x="53019" y="756"/>
                </a:lnTo>
                <a:lnTo>
                  <a:pt x="53019" y="756"/>
                </a:lnTo>
                <a:lnTo>
                  <a:pt x="52358" y="944"/>
                </a:lnTo>
                <a:lnTo>
                  <a:pt x="51981" y="1039"/>
                </a:lnTo>
                <a:lnTo>
                  <a:pt x="51887" y="1133"/>
                </a:lnTo>
                <a:lnTo>
                  <a:pt x="51887" y="1227"/>
                </a:lnTo>
                <a:lnTo>
                  <a:pt x="51604" y="1039"/>
                </a:lnTo>
                <a:lnTo>
                  <a:pt x="50755" y="1039"/>
                </a:lnTo>
                <a:lnTo>
                  <a:pt x="50755" y="944"/>
                </a:lnTo>
                <a:lnTo>
                  <a:pt x="50755" y="850"/>
                </a:lnTo>
                <a:lnTo>
                  <a:pt x="50660" y="850"/>
                </a:lnTo>
                <a:lnTo>
                  <a:pt x="50660" y="1039"/>
                </a:lnTo>
                <a:lnTo>
                  <a:pt x="49623" y="1322"/>
                </a:lnTo>
                <a:lnTo>
                  <a:pt x="49151" y="1416"/>
                </a:lnTo>
                <a:lnTo>
                  <a:pt x="48679" y="1416"/>
                </a:lnTo>
                <a:lnTo>
                  <a:pt x="48679" y="1322"/>
                </a:lnTo>
                <a:lnTo>
                  <a:pt x="48773" y="1322"/>
                </a:lnTo>
                <a:lnTo>
                  <a:pt x="48585" y="1133"/>
                </a:lnTo>
                <a:lnTo>
                  <a:pt x="47547" y="1133"/>
                </a:lnTo>
                <a:lnTo>
                  <a:pt x="46981" y="1322"/>
                </a:lnTo>
                <a:lnTo>
                  <a:pt x="46038" y="1699"/>
                </a:lnTo>
                <a:lnTo>
                  <a:pt x="46038" y="1699"/>
                </a:lnTo>
                <a:lnTo>
                  <a:pt x="46132" y="1605"/>
                </a:lnTo>
                <a:lnTo>
                  <a:pt x="46038" y="1510"/>
                </a:lnTo>
                <a:lnTo>
                  <a:pt x="45755" y="1699"/>
                </a:lnTo>
                <a:lnTo>
                  <a:pt x="45660" y="1793"/>
                </a:lnTo>
                <a:lnTo>
                  <a:pt x="45566" y="1793"/>
                </a:lnTo>
                <a:lnTo>
                  <a:pt x="45472" y="1699"/>
                </a:lnTo>
                <a:lnTo>
                  <a:pt x="45472" y="1510"/>
                </a:lnTo>
                <a:lnTo>
                  <a:pt x="45755" y="1510"/>
                </a:lnTo>
                <a:lnTo>
                  <a:pt x="45566" y="1416"/>
                </a:lnTo>
                <a:lnTo>
                  <a:pt x="45189" y="1416"/>
                </a:lnTo>
                <a:lnTo>
                  <a:pt x="44245" y="1605"/>
                </a:lnTo>
                <a:lnTo>
                  <a:pt x="42736" y="2076"/>
                </a:lnTo>
                <a:lnTo>
                  <a:pt x="42736" y="2076"/>
                </a:lnTo>
                <a:lnTo>
                  <a:pt x="43113" y="1793"/>
                </a:lnTo>
                <a:lnTo>
                  <a:pt x="43491" y="1605"/>
                </a:lnTo>
                <a:lnTo>
                  <a:pt x="43208" y="1699"/>
                </a:lnTo>
                <a:lnTo>
                  <a:pt x="42956" y="1762"/>
                </a:lnTo>
                <a:lnTo>
                  <a:pt x="42924" y="1793"/>
                </a:lnTo>
                <a:lnTo>
                  <a:pt x="42453" y="1982"/>
                </a:lnTo>
                <a:lnTo>
                  <a:pt x="42075" y="1982"/>
                </a:lnTo>
                <a:lnTo>
                  <a:pt x="41981" y="1888"/>
                </a:lnTo>
                <a:lnTo>
                  <a:pt x="40377" y="1888"/>
                </a:lnTo>
                <a:lnTo>
                  <a:pt x="38962" y="1982"/>
                </a:lnTo>
                <a:lnTo>
                  <a:pt x="39057" y="2076"/>
                </a:lnTo>
                <a:lnTo>
                  <a:pt x="38962" y="2171"/>
                </a:lnTo>
                <a:lnTo>
                  <a:pt x="38679" y="2265"/>
                </a:lnTo>
                <a:lnTo>
                  <a:pt x="38774" y="2076"/>
                </a:lnTo>
                <a:lnTo>
                  <a:pt x="38679" y="2076"/>
                </a:lnTo>
                <a:lnTo>
                  <a:pt x="38585" y="2171"/>
                </a:lnTo>
                <a:lnTo>
                  <a:pt x="38491" y="2265"/>
                </a:lnTo>
                <a:lnTo>
                  <a:pt x="38302" y="2171"/>
                </a:lnTo>
                <a:lnTo>
                  <a:pt x="38208" y="1982"/>
                </a:lnTo>
                <a:lnTo>
                  <a:pt x="37453" y="1982"/>
                </a:lnTo>
                <a:lnTo>
                  <a:pt x="37736" y="2171"/>
                </a:lnTo>
                <a:lnTo>
                  <a:pt x="37264" y="2171"/>
                </a:lnTo>
                <a:lnTo>
                  <a:pt x="37076" y="2076"/>
                </a:lnTo>
                <a:lnTo>
                  <a:pt x="36793" y="2171"/>
                </a:lnTo>
                <a:lnTo>
                  <a:pt x="36887" y="1982"/>
                </a:lnTo>
                <a:lnTo>
                  <a:pt x="35943" y="2359"/>
                </a:lnTo>
                <a:lnTo>
                  <a:pt x="34906" y="2548"/>
                </a:lnTo>
                <a:lnTo>
                  <a:pt x="33868" y="2737"/>
                </a:lnTo>
                <a:lnTo>
                  <a:pt x="32925" y="2737"/>
                </a:lnTo>
                <a:lnTo>
                  <a:pt x="33113" y="2642"/>
                </a:lnTo>
                <a:lnTo>
                  <a:pt x="32830" y="2642"/>
                </a:lnTo>
                <a:lnTo>
                  <a:pt x="32547" y="2737"/>
                </a:lnTo>
                <a:lnTo>
                  <a:pt x="32076" y="2925"/>
                </a:lnTo>
                <a:lnTo>
                  <a:pt x="31321" y="2925"/>
                </a:lnTo>
                <a:lnTo>
                  <a:pt x="30472" y="3020"/>
                </a:lnTo>
                <a:lnTo>
                  <a:pt x="29623" y="3114"/>
                </a:lnTo>
                <a:lnTo>
                  <a:pt x="27736" y="3397"/>
                </a:lnTo>
                <a:lnTo>
                  <a:pt x="26698" y="3491"/>
                </a:lnTo>
                <a:lnTo>
                  <a:pt x="26415" y="3586"/>
                </a:lnTo>
                <a:lnTo>
                  <a:pt x="26321" y="3680"/>
                </a:lnTo>
                <a:lnTo>
                  <a:pt x="26132" y="3586"/>
                </a:lnTo>
                <a:lnTo>
                  <a:pt x="25944" y="3491"/>
                </a:lnTo>
                <a:lnTo>
                  <a:pt x="25755" y="3586"/>
                </a:lnTo>
                <a:lnTo>
                  <a:pt x="25661" y="3869"/>
                </a:lnTo>
                <a:lnTo>
                  <a:pt x="25189" y="3774"/>
                </a:lnTo>
                <a:lnTo>
                  <a:pt x="24623" y="3774"/>
                </a:lnTo>
                <a:lnTo>
                  <a:pt x="23491" y="3963"/>
                </a:lnTo>
                <a:lnTo>
                  <a:pt x="22642" y="4057"/>
                </a:lnTo>
                <a:lnTo>
                  <a:pt x="21793" y="4152"/>
                </a:lnTo>
                <a:lnTo>
                  <a:pt x="21887" y="4057"/>
                </a:lnTo>
                <a:lnTo>
                  <a:pt x="21698" y="4152"/>
                </a:lnTo>
                <a:lnTo>
                  <a:pt x="21510" y="4340"/>
                </a:lnTo>
                <a:lnTo>
                  <a:pt x="21415" y="4529"/>
                </a:lnTo>
                <a:lnTo>
                  <a:pt x="21227" y="4623"/>
                </a:lnTo>
                <a:lnTo>
                  <a:pt x="21132" y="4529"/>
                </a:lnTo>
                <a:lnTo>
                  <a:pt x="20944" y="4435"/>
                </a:lnTo>
                <a:lnTo>
                  <a:pt x="20378" y="4340"/>
                </a:lnTo>
                <a:lnTo>
                  <a:pt x="19906" y="4435"/>
                </a:lnTo>
                <a:lnTo>
                  <a:pt x="19529" y="4623"/>
                </a:lnTo>
                <a:lnTo>
                  <a:pt x="19434" y="4529"/>
                </a:lnTo>
                <a:lnTo>
                  <a:pt x="19340" y="4529"/>
                </a:lnTo>
                <a:lnTo>
                  <a:pt x="18868" y="4623"/>
                </a:lnTo>
                <a:lnTo>
                  <a:pt x="17925" y="5001"/>
                </a:lnTo>
                <a:lnTo>
                  <a:pt x="17925" y="4812"/>
                </a:lnTo>
                <a:lnTo>
                  <a:pt x="17736" y="5001"/>
                </a:lnTo>
                <a:lnTo>
                  <a:pt x="17548" y="5095"/>
                </a:lnTo>
                <a:lnTo>
                  <a:pt x="17359" y="5189"/>
                </a:lnTo>
                <a:lnTo>
                  <a:pt x="16887" y="5284"/>
                </a:lnTo>
                <a:lnTo>
                  <a:pt x="16982" y="5189"/>
                </a:lnTo>
                <a:lnTo>
                  <a:pt x="16982" y="5189"/>
                </a:lnTo>
                <a:lnTo>
                  <a:pt x="16321" y="5284"/>
                </a:lnTo>
                <a:lnTo>
                  <a:pt x="15755" y="5472"/>
                </a:lnTo>
                <a:lnTo>
                  <a:pt x="15189" y="5567"/>
                </a:lnTo>
                <a:lnTo>
                  <a:pt x="14623" y="5567"/>
                </a:lnTo>
                <a:lnTo>
                  <a:pt x="15283" y="5472"/>
                </a:lnTo>
                <a:lnTo>
                  <a:pt x="15189" y="5378"/>
                </a:lnTo>
                <a:lnTo>
                  <a:pt x="15095" y="5284"/>
                </a:lnTo>
                <a:lnTo>
                  <a:pt x="15095" y="5189"/>
                </a:lnTo>
                <a:lnTo>
                  <a:pt x="15095" y="5095"/>
                </a:lnTo>
                <a:lnTo>
                  <a:pt x="14906" y="5189"/>
                </a:lnTo>
                <a:lnTo>
                  <a:pt x="14529" y="5284"/>
                </a:lnTo>
                <a:lnTo>
                  <a:pt x="13680" y="5472"/>
                </a:lnTo>
                <a:lnTo>
                  <a:pt x="13680" y="5567"/>
                </a:lnTo>
                <a:lnTo>
                  <a:pt x="13585" y="5567"/>
                </a:lnTo>
                <a:lnTo>
                  <a:pt x="13585" y="5504"/>
                </a:lnTo>
                <a:lnTo>
                  <a:pt x="13585" y="5504"/>
                </a:lnTo>
                <a:lnTo>
                  <a:pt x="13397" y="5567"/>
                </a:lnTo>
                <a:lnTo>
                  <a:pt x="13208" y="5661"/>
                </a:lnTo>
                <a:lnTo>
                  <a:pt x="13302" y="5755"/>
                </a:lnTo>
                <a:lnTo>
                  <a:pt x="13585" y="5661"/>
                </a:lnTo>
                <a:lnTo>
                  <a:pt x="13868" y="5661"/>
                </a:lnTo>
                <a:lnTo>
                  <a:pt x="13585" y="5850"/>
                </a:lnTo>
                <a:lnTo>
                  <a:pt x="13302" y="5850"/>
                </a:lnTo>
                <a:lnTo>
                  <a:pt x="13019" y="5755"/>
                </a:lnTo>
                <a:lnTo>
                  <a:pt x="12736" y="5755"/>
                </a:lnTo>
                <a:lnTo>
                  <a:pt x="11133" y="6227"/>
                </a:lnTo>
                <a:lnTo>
                  <a:pt x="11038" y="6133"/>
                </a:lnTo>
                <a:lnTo>
                  <a:pt x="10472" y="6321"/>
                </a:lnTo>
                <a:lnTo>
                  <a:pt x="10001" y="6416"/>
                </a:lnTo>
                <a:lnTo>
                  <a:pt x="9434" y="6510"/>
                </a:lnTo>
                <a:lnTo>
                  <a:pt x="8680" y="6699"/>
                </a:lnTo>
                <a:lnTo>
                  <a:pt x="7642" y="6888"/>
                </a:lnTo>
                <a:lnTo>
                  <a:pt x="6416" y="7076"/>
                </a:lnTo>
                <a:lnTo>
                  <a:pt x="3963" y="7454"/>
                </a:lnTo>
                <a:lnTo>
                  <a:pt x="1604" y="7831"/>
                </a:lnTo>
                <a:lnTo>
                  <a:pt x="944" y="8020"/>
                </a:lnTo>
                <a:lnTo>
                  <a:pt x="567" y="7925"/>
                </a:lnTo>
                <a:lnTo>
                  <a:pt x="284" y="7831"/>
                </a:lnTo>
                <a:lnTo>
                  <a:pt x="189" y="7831"/>
                </a:lnTo>
                <a:lnTo>
                  <a:pt x="189" y="7925"/>
                </a:lnTo>
                <a:lnTo>
                  <a:pt x="189" y="8208"/>
                </a:lnTo>
                <a:lnTo>
                  <a:pt x="1" y="8397"/>
                </a:lnTo>
                <a:lnTo>
                  <a:pt x="1" y="8586"/>
                </a:lnTo>
                <a:lnTo>
                  <a:pt x="1" y="8680"/>
                </a:lnTo>
                <a:lnTo>
                  <a:pt x="95" y="8774"/>
                </a:lnTo>
                <a:lnTo>
                  <a:pt x="472" y="8869"/>
                </a:lnTo>
                <a:lnTo>
                  <a:pt x="755" y="8869"/>
                </a:lnTo>
                <a:lnTo>
                  <a:pt x="567" y="8963"/>
                </a:lnTo>
                <a:lnTo>
                  <a:pt x="755" y="8963"/>
                </a:lnTo>
                <a:lnTo>
                  <a:pt x="1038" y="8869"/>
                </a:lnTo>
                <a:lnTo>
                  <a:pt x="1416" y="8586"/>
                </a:lnTo>
                <a:lnTo>
                  <a:pt x="1416" y="8774"/>
                </a:lnTo>
                <a:lnTo>
                  <a:pt x="1510" y="8869"/>
                </a:lnTo>
                <a:lnTo>
                  <a:pt x="1699" y="8774"/>
                </a:lnTo>
                <a:lnTo>
                  <a:pt x="1793" y="8774"/>
                </a:lnTo>
                <a:lnTo>
                  <a:pt x="2265" y="8586"/>
                </a:lnTo>
                <a:lnTo>
                  <a:pt x="2642" y="8491"/>
                </a:lnTo>
                <a:lnTo>
                  <a:pt x="3397" y="8491"/>
                </a:lnTo>
                <a:lnTo>
                  <a:pt x="4152" y="8397"/>
                </a:lnTo>
                <a:lnTo>
                  <a:pt x="4623" y="8397"/>
                </a:lnTo>
                <a:lnTo>
                  <a:pt x="5001" y="8114"/>
                </a:lnTo>
                <a:lnTo>
                  <a:pt x="5001" y="8208"/>
                </a:lnTo>
                <a:lnTo>
                  <a:pt x="5284" y="8114"/>
                </a:lnTo>
                <a:lnTo>
                  <a:pt x="5850" y="7831"/>
                </a:lnTo>
                <a:lnTo>
                  <a:pt x="5944" y="7925"/>
                </a:lnTo>
                <a:lnTo>
                  <a:pt x="5850" y="8020"/>
                </a:lnTo>
                <a:lnTo>
                  <a:pt x="5850" y="8114"/>
                </a:lnTo>
                <a:lnTo>
                  <a:pt x="5944" y="8020"/>
                </a:lnTo>
                <a:lnTo>
                  <a:pt x="6416" y="7925"/>
                </a:lnTo>
                <a:lnTo>
                  <a:pt x="7170" y="7925"/>
                </a:lnTo>
                <a:lnTo>
                  <a:pt x="7170" y="8020"/>
                </a:lnTo>
                <a:lnTo>
                  <a:pt x="7076" y="8114"/>
                </a:lnTo>
                <a:lnTo>
                  <a:pt x="7265" y="8020"/>
                </a:lnTo>
                <a:lnTo>
                  <a:pt x="7359" y="7925"/>
                </a:lnTo>
                <a:lnTo>
                  <a:pt x="7359" y="7831"/>
                </a:lnTo>
                <a:lnTo>
                  <a:pt x="7548" y="8020"/>
                </a:lnTo>
                <a:lnTo>
                  <a:pt x="8397" y="7642"/>
                </a:lnTo>
                <a:lnTo>
                  <a:pt x="8963" y="7454"/>
                </a:lnTo>
                <a:lnTo>
                  <a:pt x="9151" y="7359"/>
                </a:lnTo>
                <a:lnTo>
                  <a:pt x="9246" y="7359"/>
                </a:lnTo>
                <a:lnTo>
                  <a:pt x="9151" y="7171"/>
                </a:lnTo>
                <a:lnTo>
                  <a:pt x="9246" y="7076"/>
                </a:lnTo>
                <a:lnTo>
                  <a:pt x="9340" y="7076"/>
                </a:lnTo>
                <a:lnTo>
                  <a:pt x="9340" y="7171"/>
                </a:lnTo>
                <a:lnTo>
                  <a:pt x="9434" y="7076"/>
                </a:lnTo>
                <a:lnTo>
                  <a:pt x="9529" y="7171"/>
                </a:lnTo>
                <a:lnTo>
                  <a:pt x="9434" y="7265"/>
                </a:lnTo>
                <a:lnTo>
                  <a:pt x="9340" y="7265"/>
                </a:lnTo>
                <a:lnTo>
                  <a:pt x="9340" y="7359"/>
                </a:lnTo>
                <a:lnTo>
                  <a:pt x="9717" y="7171"/>
                </a:lnTo>
                <a:lnTo>
                  <a:pt x="10095" y="7076"/>
                </a:lnTo>
                <a:lnTo>
                  <a:pt x="10095" y="7171"/>
                </a:lnTo>
                <a:lnTo>
                  <a:pt x="10001" y="7171"/>
                </a:lnTo>
                <a:lnTo>
                  <a:pt x="9906" y="7265"/>
                </a:lnTo>
                <a:lnTo>
                  <a:pt x="9906" y="7359"/>
                </a:lnTo>
                <a:lnTo>
                  <a:pt x="9623" y="7265"/>
                </a:lnTo>
                <a:lnTo>
                  <a:pt x="9717" y="7454"/>
                </a:lnTo>
                <a:lnTo>
                  <a:pt x="10850" y="7076"/>
                </a:lnTo>
                <a:lnTo>
                  <a:pt x="11038" y="7076"/>
                </a:lnTo>
                <a:lnTo>
                  <a:pt x="11133" y="7171"/>
                </a:lnTo>
                <a:lnTo>
                  <a:pt x="11321" y="7265"/>
                </a:lnTo>
                <a:lnTo>
                  <a:pt x="11416" y="7265"/>
                </a:lnTo>
                <a:lnTo>
                  <a:pt x="11604" y="7171"/>
                </a:lnTo>
                <a:lnTo>
                  <a:pt x="11793" y="6982"/>
                </a:lnTo>
                <a:lnTo>
                  <a:pt x="11887" y="6888"/>
                </a:lnTo>
                <a:lnTo>
                  <a:pt x="12170" y="6888"/>
                </a:lnTo>
                <a:lnTo>
                  <a:pt x="12076" y="7076"/>
                </a:lnTo>
                <a:lnTo>
                  <a:pt x="12265" y="7076"/>
                </a:lnTo>
                <a:lnTo>
                  <a:pt x="12359" y="6888"/>
                </a:lnTo>
                <a:lnTo>
                  <a:pt x="12548" y="6793"/>
                </a:lnTo>
                <a:lnTo>
                  <a:pt x="12736" y="6793"/>
                </a:lnTo>
                <a:lnTo>
                  <a:pt x="12453" y="6982"/>
                </a:lnTo>
                <a:lnTo>
                  <a:pt x="12925" y="6982"/>
                </a:lnTo>
                <a:lnTo>
                  <a:pt x="13491" y="6888"/>
                </a:lnTo>
                <a:lnTo>
                  <a:pt x="14434" y="6605"/>
                </a:lnTo>
                <a:lnTo>
                  <a:pt x="15849" y="6510"/>
                </a:lnTo>
                <a:lnTo>
                  <a:pt x="16510" y="6416"/>
                </a:lnTo>
                <a:lnTo>
                  <a:pt x="16982" y="6227"/>
                </a:lnTo>
                <a:lnTo>
                  <a:pt x="17831" y="6038"/>
                </a:lnTo>
                <a:lnTo>
                  <a:pt x="18680" y="6038"/>
                </a:lnTo>
                <a:lnTo>
                  <a:pt x="19057" y="5850"/>
                </a:lnTo>
                <a:lnTo>
                  <a:pt x="19340" y="5755"/>
                </a:lnTo>
                <a:lnTo>
                  <a:pt x="20472" y="5661"/>
                </a:lnTo>
                <a:lnTo>
                  <a:pt x="21604" y="5567"/>
                </a:lnTo>
                <a:lnTo>
                  <a:pt x="22736" y="5378"/>
                </a:lnTo>
                <a:lnTo>
                  <a:pt x="23774" y="5095"/>
                </a:lnTo>
                <a:lnTo>
                  <a:pt x="23774" y="5284"/>
                </a:lnTo>
                <a:lnTo>
                  <a:pt x="24151" y="5189"/>
                </a:lnTo>
                <a:lnTo>
                  <a:pt x="24246" y="5189"/>
                </a:lnTo>
                <a:lnTo>
                  <a:pt x="24246" y="5095"/>
                </a:lnTo>
                <a:lnTo>
                  <a:pt x="24623" y="5001"/>
                </a:lnTo>
                <a:lnTo>
                  <a:pt x="25000" y="5095"/>
                </a:lnTo>
                <a:lnTo>
                  <a:pt x="25378" y="5095"/>
                </a:lnTo>
                <a:lnTo>
                  <a:pt x="25755" y="4906"/>
                </a:lnTo>
                <a:lnTo>
                  <a:pt x="25755" y="5095"/>
                </a:lnTo>
                <a:lnTo>
                  <a:pt x="25849" y="5001"/>
                </a:lnTo>
                <a:lnTo>
                  <a:pt x="26132" y="4906"/>
                </a:lnTo>
                <a:lnTo>
                  <a:pt x="27264" y="4906"/>
                </a:lnTo>
                <a:lnTo>
                  <a:pt x="28491" y="4718"/>
                </a:lnTo>
                <a:lnTo>
                  <a:pt x="28302" y="4529"/>
                </a:lnTo>
                <a:lnTo>
                  <a:pt x="28491" y="4435"/>
                </a:lnTo>
                <a:lnTo>
                  <a:pt x="28585" y="4340"/>
                </a:lnTo>
                <a:lnTo>
                  <a:pt x="28774" y="4529"/>
                </a:lnTo>
                <a:lnTo>
                  <a:pt x="28679" y="4623"/>
                </a:lnTo>
                <a:lnTo>
                  <a:pt x="29717" y="4623"/>
                </a:lnTo>
                <a:lnTo>
                  <a:pt x="30189" y="4529"/>
                </a:lnTo>
                <a:lnTo>
                  <a:pt x="31510" y="4246"/>
                </a:lnTo>
                <a:lnTo>
                  <a:pt x="32076" y="4057"/>
                </a:lnTo>
                <a:lnTo>
                  <a:pt x="32547" y="3869"/>
                </a:lnTo>
                <a:lnTo>
                  <a:pt x="32642" y="3963"/>
                </a:lnTo>
                <a:lnTo>
                  <a:pt x="32830" y="4057"/>
                </a:lnTo>
                <a:lnTo>
                  <a:pt x="33019" y="4057"/>
                </a:lnTo>
                <a:lnTo>
                  <a:pt x="33679" y="3869"/>
                </a:lnTo>
                <a:lnTo>
                  <a:pt x="33962" y="3586"/>
                </a:lnTo>
                <a:lnTo>
                  <a:pt x="34623" y="3586"/>
                </a:lnTo>
                <a:lnTo>
                  <a:pt x="35660" y="3491"/>
                </a:lnTo>
                <a:lnTo>
                  <a:pt x="37170" y="3586"/>
                </a:lnTo>
                <a:lnTo>
                  <a:pt x="37547" y="3397"/>
                </a:lnTo>
                <a:lnTo>
                  <a:pt x="38019" y="3303"/>
                </a:lnTo>
                <a:lnTo>
                  <a:pt x="39151" y="3208"/>
                </a:lnTo>
                <a:lnTo>
                  <a:pt x="41038" y="3208"/>
                </a:lnTo>
                <a:lnTo>
                  <a:pt x="41038" y="3114"/>
                </a:lnTo>
                <a:lnTo>
                  <a:pt x="41226" y="3020"/>
                </a:lnTo>
                <a:lnTo>
                  <a:pt x="41981" y="2925"/>
                </a:lnTo>
                <a:lnTo>
                  <a:pt x="44811" y="2925"/>
                </a:lnTo>
                <a:lnTo>
                  <a:pt x="45000" y="2831"/>
                </a:lnTo>
                <a:lnTo>
                  <a:pt x="45189" y="2642"/>
                </a:lnTo>
                <a:lnTo>
                  <a:pt x="45283" y="2548"/>
                </a:lnTo>
                <a:lnTo>
                  <a:pt x="45566" y="2548"/>
                </a:lnTo>
                <a:lnTo>
                  <a:pt x="45472" y="2737"/>
                </a:lnTo>
                <a:lnTo>
                  <a:pt x="45472" y="2737"/>
                </a:lnTo>
                <a:lnTo>
                  <a:pt x="46132" y="2548"/>
                </a:lnTo>
                <a:lnTo>
                  <a:pt x="46887" y="2548"/>
                </a:lnTo>
                <a:lnTo>
                  <a:pt x="47547" y="2454"/>
                </a:lnTo>
                <a:lnTo>
                  <a:pt x="48207" y="2265"/>
                </a:lnTo>
                <a:lnTo>
                  <a:pt x="48302" y="2359"/>
                </a:lnTo>
                <a:lnTo>
                  <a:pt x="49434" y="2359"/>
                </a:lnTo>
                <a:lnTo>
                  <a:pt x="49717" y="2265"/>
                </a:lnTo>
                <a:lnTo>
                  <a:pt x="50094" y="2171"/>
                </a:lnTo>
                <a:lnTo>
                  <a:pt x="50755" y="2076"/>
                </a:lnTo>
                <a:lnTo>
                  <a:pt x="52170" y="1982"/>
                </a:lnTo>
                <a:lnTo>
                  <a:pt x="54056" y="1793"/>
                </a:lnTo>
                <a:lnTo>
                  <a:pt x="56132" y="1510"/>
                </a:lnTo>
                <a:lnTo>
                  <a:pt x="56037" y="1605"/>
                </a:lnTo>
                <a:lnTo>
                  <a:pt x="55943" y="1699"/>
                </a:lnTo>
                <a:lnTo>
                  <a:pt x="55754" y="1699"/>
                </a:lnTo>
                <a:lnTo>
                  <a:pt x="55471" y="1793"/>
                </a:lnTo>
                <a:lnTo>
                  <a:pt x="55377" y="1888"/>
                </a:lnTo>
                <a:lnTo>
                  <a:pt x="56415" y="1605"/>
                </a:lnTo>
                <a:lnTo>
                  <a:pt x="56887" y="1510"/>
                </a:lnTo>
                <a:lnTo>
                  <a:pt x="56981" y="1605"/>
                </a:lnTo>
                <a:lnTo>
                  <a:pt x="56887" y="1699"/>
                </a:lnTo>
                <a:lnTo>
                  <a:pt x="57358" y="1605"/>
                </a:lnTo>
                <a:lnTo>
                  <a:pt x="57736" y="1605"/>
                </a:lnTo>
                <a:lnTo>
                  <a:pt x="58207" y="1510"/>
                </a:lnTo>
                <a:lnTo>
                  <a:pt x="58679" y="1510"/>
                </a:lnTo>
                <a:lnTo>
                  <a:pt x="58773" y="1416"/>
                </a:lnTo>
                <a:lnTo>
                  <a:pt x="58868" y="1322"/>
                </a:lnTo>
                <a:lnTo>
                  <a:pt x="59056" y="1133"/>
                </a:lnTo>
                <a:lnTo>
                  <a:pt x="59151" y="1227"/>
                </a:lnTo>
                <a:lnTo>
                  <a:pt x="59339" y="1227"/>
                </a:lnTo>
                <a:lnTo>
                  <a:pt x="59434" y="1322"/>
                </a:lnTo>
                <a:lnTo>
                  <a:pt x="59339" y="1510"/>
                </a:lnTo>
                <a:lnTo>
                  <a:pt x="59811" y="1416"/>
                </a:lnTo>
                <a:lnTo>
                  <a:pt x="60000" y="1322"/>
                </a:lnTo>
                <a:lnTo>
                  <a:pt x="60094" y="1416"/>
                </a:lnTo>
                <a:lnTo>
                  <a:pt x="60377" y="1322"/>
                </a:lnTo>
                <a:lnTo>
                  <a:pt x="60660" y="1227"/>
                </a:lnTo>
                <a:lnTo>
                  <a:pt x="61320" y="1133"/>
                </a:lnTo>
                <a:lnTo>
                  <a:pt x="61981" y="1227"/>
                </a:lnTo>
                <a:lnTo>
                  <a:pt x="62641" y="1227"/>
                </a:lnTo>
                <a:lnTo>
                  <a:pt x="62547" y="1133"/>
                </a:lnTo>
                <a:lnTo>
                  <a:pt x="63207" y="1039"/>
                </a:lnTo>
                <a:lnTo>
                  <a:pt x="63019" y="1133"/>
                </a:lnTo>
                <a:lnTo>
                  <a:pt x="63585" y="1133"/>
                </a:lnTo>
                <a:lnTo>
                  <a:pt x="63302" y="1039"/>
                </a:lnTo>
                <a:lnTo>
                  <a:pt x="63773" y="850"/>
                </a:lnTo>
                <a:lnTo>
                  <a:pt x="64151" y="756"/>
                </a:lnTo>
                <a:lnTo>
                  <a:pt x="64434" y="850"/>
                </a:lnTo>
                <a:lnTo>
                  <a:pt x="64434" y="1133"/>
                </a:lnTo>
                <a:lnTo>
                  <a:pt x="65283" y="850"/>
                </a:lnTo>
                <a:lnTo>
                  <a:pt x="65283" y="944"/>
                </a:lnTo>
                <a:lnTo>
                  <a:pt x="65471" y="944"/>
                </a:lnTo>
                <a:lnTo>
                  <a:pt x="65566" y="850"/>
                </a:lnTo>
                <a:lnTo>
                  <a:pt x="65754" y="944"/>
                </a:lnTo>
                <a:lnTo>
                  <a:pt x="66132" y="850"/>
                </a:lnTo>
                <a:lnTo>
                  <a:pt x="66981" y="850"/>
                </a:lnTo>
                <a:lnTo>
                  <a:pt x="66981" y="944"/>
                </a:lnTo>
                <a:lnTo>
                  <a:pt x="66886" y="1039"/>
                </a:lnTo>
                <a:lnTo>
                  <a:pt x="66792" y="1039"/>
                </a:lnTo>
                <a:lnTo>
                  <a:pt x="66792" y="1133"/>
                </a:lnTo>
                <a:lnTo>
                  <a:pt x="67641" y="944"/>
                </a:lnTo>
                <a:lnTo>
                  <a:pt x="68113" y="850"/>
                </a:lnTo>
                <a:lnTo>
                  <a:pt x="68584" y="850"/>
                </a:lnTo>
                <a:lnTo>
                  <a:pt x="68773" y="944"/>
                </a:lnTo>
                <a:lnTo>
                  <a:pt x="68962" y="944"/>
                </a:lnTo>
                <a:lnTo>
                  <a:pt x="69150" y="850"/>
                </a:lnTo>
                <a:lnTo>
                  <a:pt x="70849" y="944"/>
                </a:lnTo>
                <a:lnTo>
                  <a:pt x="71509" y="850"/>
                </a:lnTo>
                <a:lnTo>
                  <a:pt x="72169" y="756"/>
                </a:lnTo>
                <a:lnTo>
                  <a:pt x="73207" y="756"/>
                </a:lnTo>
                <a:lnTo>
                  <a:pt x="73584" y="944"/>
                </a:lnTo>
                <a:lnTo>
                  <a:pt x="73962" y="944"/>
                </a:lnTo>
                <a:lnTo>
                  <a:pt x="73773" y="756"/>
                </a:lnTo>
                <a:lnTo>
                  <a:pt x="74056" y="567"/>
                </a:lnTo>
                <a:lnTo>
                  <a:pt x="74150" y="567"/>
                </a:lnTo>
                <a:lnTo>
                  <a:pt x="74150" y="756"/>
                </a:lnTo>
                <a:lnTo>
                  <a:pt x="74339" y="850"/>
                </a:lnTo>
                <a:lnTo>
                  <a:pt x="74433" y="756"/>
                </a:lnTo>
                <a:lnTo>
                  <a:pt x="74716" y="661"/>
                </a:lnTo>
                <a:lnTo>
                  <a:pt x="75188" y="661"/>
                </a:lnTo>
                <a:lnTo>
                  <a:pt x="75188" y="756"/>
                </a:lnTo>
                <a:lnTo>
                  <a:pt x="74999" y="850"/>
                </a:lnTo>
                <a:lnTo>
                  <a:pt x="75377" y="756"/>
                </a:lnTo>
                <a:lnTo>
                  <a:pt x="75754" y="756"/>
                </a:lnTo>
                <a:lnTo>
                  <a:pt x="75471" y="850"/>
                </a:lnTo>
                <a:lnTo>
                  <a:pt x="75565" y="944"/>
                </a:lnTo>
                <a:lnTo>
                  <a:pt x="76226" y="1039"/>
                </a:lnTo>
                <a:lnTo>
                  <a:pt x="76320" y="850"/>
                </a:lnTo>
                <a:lnTo>
                  <a:pt x="76509" y="850"/>
                </a:lnTo>
                <a:lnTo>
                  <a:pt x="76792" y="756"/>
                </a:lnTo>
                <a:lnTo>
                  <a:pt x="77075" y="661"/>
                </a:lnTo>
                <a:lnTo>
                  <a:pt x="76886" y="850"/>
                </a:lnTo>
                <a:lnTo>
                  <a:pt x="76981" y="944"/>
                </a:lnTo>
                <a:lnTo>
                  <a:pt x="77264" y="1039"/>
                </a:lnTo>
                <a:lnTo>
                  <a:pt x="77547" y="1133"/>
                </a:lnTo>
                <a:lnTo>
                  <a:pt x="77924" y="1227"/>
                </a:lnTo>
                <a:lnTo>
                  <a:pt x="78018" y="1133"/>
                </a:lnTo>
                <a:lnTo>
                  <a:pt x="77924" y="1039"/>
                </a:lnTo>
                <a:lnTo>
                  <a:pt x="78207" y="944"/>
                </a:lnTo>
                <a:lnTo>
                  <a:pt x="78490" y="1039"/>
                </a:lnTo>
                <a:lnTo>
                  <a:pt x="78773" y="1039"/>
                </a:lnTo>
                <a:lnTo>
                  <a:pt x="79056" y="1133"/>
                </a:lnTo>
                <a:lnTo>
                  <a:pt x="79716" y="944"/>
                </a:lnTo>
                <a:lnTo>
                  <a:pt x="80282" y="756"/>
                </a:lnTo>
                <a:lnTo>
                  <a:pt x="80282" y="850"/>
                </a:lnTo>
                <a:lnTo>
                  <a:pt x="80188" y="944"/>
                </a:lnTo>
                <a:lnTo>
                  <a:pt x="80848" y="1039"/>
                </a:lnTo>
                <a:lnTo>
                  <a:pt x="81131" y="1039"/>
                </a:lnTo>
                <a:lnTo>
                  <a:pt x="81131" y="1133"/>
                </a:lnTo>
                <a:lnTo>
                  <a:pt x="81037" y="1227"/>
                </a:lnTo>
                <a:lnTo>
                  <a:pt x="81697" y="1039"/>
                </a:lnTo>
                <a:lnTo>
                  <a:pt x="81886" y="944"/>
                </a:lnTo>
                <a:lnTo>
                  <a:pt x="81792" y="850"/>
                </a:lnTo>
                <a:lnTo>
                  <a:pt x="81414" y="850"/>
                </a:lnTo>
                <a:lnTo>
                  <a:pt x="80943" y="944"/>
                </a:lnTo>
                <a:lnTo>
                  <a:pt x="81037" y="756"/>
                </a:lnTo>
                <a:lnTo>
                  <a:pt x="80754" y="944"/>
                </a:lnTo>
                <a:lnTo>
                  <a:pt x="80660" y="756"/>
                </a:lnTo>
                <a:lnTo>
                  <a:pt x="80754" y="661"/>
                </a:lnTo>
                <a:lnTo>
                  <a:pt x="80188" y="661"/>
                </a:lnTo>
                <a:lnTo>
                  <a:pt x="80188" y="567"/>
                </a:lnTo>
                <a:lnTo>
                  <a:pt x="80282" y="567"/>
                </a:lnTo>
                <a:lnTo>
                  <a:pt x="79528" y="473"/>
                </a:lnTo>
                <a:lnTo>
                  <a:pt x="79339" y="567"/>
                </a:lnTo>
                <a:lnTo>
                  <a:pt x="79245" y="567"/>
                </a:lnTo>
                <a:lnTo>
                  <a:pt x="79245" y="661"/>
                </a:lnTo>
                <a:lnTo>
                  <a:pt x="79056" y="850"/>
                </a:lnTo>
                <a:lnTo>
                  <a:pt x="78867" y="378"/>
                </a:lnTo>
                <a:lnTo>
                  <a:pt x="78679" y="473"/>
                </a:lnTo>
                <a:lnTo>
                  <a:pt x="78396" y="567"/>
                </a:lnTo>
                <a:lnTo>
                  <a:pt x="78018" y="661"/>
                </a:lnTo>
                <a:lnTo>
                  <a:pt x="77924" y="661"/>
                </a:lnTo>
                <a:lnTo>
                  <a:pt x="77830" y="567"/>
                </a:lnTo>
                <a:lnTo>
                  <a:pt x="77075" y="567"/>
                </a:lnTo>
                <a:lnTo>
                  <a:pt x="77264" y="473"/>
                </a:lnTo>
                <a:lnTo>
                  <a:pt x="77169" y="284"/>
                </a:lnTo>
                <a:lnTo>
                  <a:pt x="76981" y="378"/>
                </a:lnTo>
                <a:lnTo>
                  <a:pt x="76792" y="473"/>
                </a:lnTo>
                <a:lnTo>
                  <a:pt x="76037" y="473"/>
                </a:lnTo>
                <a:lnTo>
                  <a:pt x="74716" y="190"/>
                </a:lnTo>
                <a:lnTo>
                  <a:pt x="74433" y="378"/>
                </a:lnTo>
                <a:lnTo>
                  <a:pt x="74056" y="378"/>
                </a:lnTo>
                <a:lnTo>
                  <a:pt x="74150" y="190"/>
                </a:lnTo>
                <a:lnTo>
                  <a:pt x="74056" y="190"/>
                </a:lnTo>
                <a:lnTo>
                  <a:pt x="73773" y="284"/>
                </a:lnTo>
                <a:lnTo>
                  <a:pt x="73773" y="95"/>
                </a:lnTo>
                <a:lnTo>
                  <a:pt x="73301" y="190"/>
                </a:lnTo>
                <a:lnTo>
                  <a:pt x="72830" y="190"/>
                </a:lnTo>
                <a:lnTo>
                  <a:pt x="72830" y="378"/>
                </a:lnTo>
                <a:lnTo>
                  <a:pt x="72924" y="473"/>
                </a:lnTo>
                <a:lnTo>
                  <a:pt x="72924" y="567"/>
                </a:lnTo>
                <a:lnTo>
                  <a:pt x="72735" y="661"/>
                </a:lnTo>
                <a:lnTo>
                  <a:pt x="72735" y="567"/>
                </a:lnTo>
                <a:lnTo>
                  <a:pt x="72547" y="473"/>
                </a:lnTo>
                <a:lnTo>
                  <a:pt x="72452" y="378"/>
                </a:lnTo>
                <a:lnTo>
                  <a:pt x="72641" y="284"/>
                </a:lnTo>
                <a:lnTo>
                  <a:pt x="71603" y="284"/>
                </a:lnTo>
                <a:lnTo>
                  <a:pt x="70849" y="190"/>
                </a:lnTo>
                <a:lnTo>
                  <a:pt x="70660" y="284"/>
                </a:lnTo>
                <a:lnTo>
                  <a:pt x="69905" y="473"/>
                </a:lnTo>
                <a:lnTo>
                  <a:pt x="69056" y="473"/>
                </a:lnTo>
                <a:lnTo>
                  <a:pt x="68207" y="378"/>
                </a:lnTo>
                <a:lnTo>
                  <a:pt x="67547" y="284"/>
                </a:lnTo>
                <a:lnTo>
                  <a:pt x="67641" y="190"/>
                </a:lnTo>
                <a:lnTo>
                  <a:pt x="67735" y="190"/>
                </a:lnTo>
                <a:lnTo>
                  <a:pt x="67169" y="95"/>
                </a:lnTo>
                <a:lnTo>
                  <a:pt x="66698" y="95"/>
                </a:lnTo>
                <a:lnTo>
                  <a:pt x="66886" y="190"/>
                </a:lnTo>
                <a:lnTo>
                  <a:pt x="65283" y="190"/>
                </a:lnTo>
                <a:lnTo>
                  <a:pt x="64905" y="95"/>
                </a:lnTo>
                <a:lnTo>
                  <a:pt x="64905" y="190"/>
                </a:lnTo>
                <a:lnTo>
                  <a:pt x="65000" y="190"/>
                </a:lnTo>
                <a:lnTo>
                  <a:pt x="65094" y="284"/>
                </a:lnTo>
                <a:lnTo>
                  <a:pt x="65094" y="378"/>
                </a:lnTo>
                <a:lnTo>
                  <a:pt x="64528" y="284"/>
                </a:lnTo>
                <a:lnTo>
                  <a:pt x="63962" y="190"/>
                </a:lnTo>
                <a:lnTo>
                  <a:pt x="63773" y="284"/>
                </a:lnTo>
                <a:lnTo>
                  <a:pt x="63585" y="473"/>
                </a:lnTo>
                <a:lnTo>
                  <a:pt x="63396" y="567"/>
                </a:lnTo>
                <a:lnTo>
                  <a:pt x="63302" y="567"/>
                </a:lnTo>
                <a:lnTo>
                  <a:pt x="63207" y="473"/>
                </a:lnTo>
                <a:lnTo>
                  <a:pt x="63207" y="284"/>
                </a:lnTo>
                <a:lnTo>
                  <a:pt x="63396" y="284"/>
                </a:lnTo>
                <a:lnTo>
                  <a:pt x="63490" y="190"/>
                </a:lnTo>
                <a:lnTo>
                  <a:pt x="63113" y="190"/>
                </a:lnTo>
                <a:lnTo>
                  <a:pt x="61981" y="284"/>
                </a:lnTo>
                <a:lnTo>
                  <a:pt x="61320" y="284"/>
                </a:lnTo>
                <a:lnTo>
                  <a:pt x="61226" y="190"/>
                </a:lnTo>
                <a:lnTo>
                  <a:pt x="61320" y="95"/>
                </a:lnTo>
                <a:lnTo>
                  <a:pt x="60849" y="190"/>
                </a:lnTo>
                <a:lnTo>
                  <a:pt x="60547" y="39"/>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 name="Google Shape;165;p5"/>
          <p:cNvSpPr txBox="1">
            <a:spLocks noGrp="1"/>
          </p:cNvSpPr>
          <p:nvPr>
            <p:ph type="title"/>
          </p:nvPr>
        </p:nvSpPr>
        <p:spPr>
          <a:xfrm>
            <a:off x="829000" y="526700"/>
            <a:ext cx="6902100" cy="460500"/>
          </a:xfrm>
          <a:prstGeom prst="rect">
            <a:avLst/>
          </a:prstGeom>
        </p:spPr>
        <p:txBody>
          <a:bodyPr spcFirstLastPara="1" wrap="square" lIns="0" tIns="0" rIns="0" bIns="0" anchor="b"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66" name="Google Shape;166;p5"/>
          <p:cNvSpPr txBox="1">
            <a:spLocks noGrp="1"/>
          </p:cNvSpPr>
          <p:nvPr>
            <p:ph type="body" idx="1"/>
          </p:nvPr>
        </p:nvSpPr>
        <p:spPr>
          <a:xfrm>
            <a:off x="829000" y="1352549"/>
            <a:ext cx="6902100" cy="3341400"/>
          </a:xfrm>
          <a:prstGeom prst="rect">
            <a:avLst/>
          </a:prstGeom>
        </p:spPr>
        <p:txBody>
          <a:bodyPr spcFirstLastPara="1" wrap="square" lIns="0" tIns="0" rIns="0" bIns="0" anchor="t" anchorCtr="0">
            <a:noAutofit/>
          </a:bodyPr>
          <a:lstStyle>
            <a:lvl1pPr marL="457200" lvl="0" indent="-317500">
              <a:spcBef>
                <a:spcPts val="600"/>
              </a:spcBef>
              <a:spcAft>
                <a:spcPts val="0"/>
              </a:spcAft>
              <a:buSzPts val="1400"/>
              <a:buChar char="✘"/>
              <a:defRPr/>
            </a:lvl1pPr>
            <a:lvl2pPr marL="914400" lvl="1" indent="-381000">
              <a:spcBef>
                <a:spcPts val="1000"/>
              </a:spcBef>
              <a:spcAft>
                <a:spcPts val="0"/>
              </a:spcAft>
              <a:buSzPts val="2400"/>
              <a:buChar char="-"/>
              <a:defRPr/>
            </a:lvl2pPr>
            <a:lvl3pPr marL="1371600" lvl="2" indent="-381000">
              <a:spcBef>
                <a:spcPts val="1000"/>
              </a:spcBef>
              <a:spcAft>
                <a:spcPts val="0"/>
              </a:spcAft>
              <a:buSzPts val="2400"/>
              <a:buChar char="-"/>
              <a:defRPr/>
            </a:lvl3pPr>
            <a:lvl4pPr marL="1828800" lvl="3" indent="-381000">
              <a:spcBef>
                <a:spcPts val="1000"/>
              </a:spcBef>
              <a:spcAft>
                <a:spcPts val="0"/>
              </a:spcAft>
              <a:buSzPts val="2400"/>
              <a:buChar char="●"/>
              <a:defRPr/>
            </a:lvl4pPr>
            <a:lvl5pPr marL="2286000" lvl="4" indent="-381000">
              <a:spcBef>
                <a:spcPts val="1000"/>
              </a:spcBef>
              <a:spcAft>
                <a:spcPts val="0"/>
              </a:spcAft>
              <a:buSzPts val="2400"/>
              <a:buChar char="○"/>
              <a:defRPr/>
            </a:lvl5pPr>
            <a:lvl6pPr marL="2743200" lvl="5" indent="-381000">
              <a:spcBef>
                <a:spcPts val="1000"/>
              </a:spcBef>
              <a:spcAft>
                <a:spcPts val="0"/>
              </a:spcAft>
              <a:buSzPts val="2400"/>
              <a:buChar char="■"/>
              <a:defRPr/>
            </a:lvl6pPr>
            <a:lvl7pPr marL="3200400" lvl="6" indent="-381000">
              <a:spcBef>
                <a:spcPts val="1000"/>
              </a:spcBef>
              <a:spcAft>
                <a:spcPts val="0"/>
              </a:spcAft>
              <a:buSzPts val="2400"/>
              <a:buChar char="●"/>
              <a:defRPr/>
            </a:lvl7pPr>
            <a:lvl8pPr marL="3657600" lvl="7" indent="-381000">
              <a:spcBef>
                <a:spcPts val="1000"/>
              </a:spcBef>
              <a:spcAft>
                <a:spcPts val="0"/>
              </a:spcAft>
              <a:buSzPts val="2400"/>
              <a:buChar char="○"/>
              <a:defRPr/>
            </a:lvl8pPr>
            <a:lvl9pPr marL="4114800" lvl="8" indent="-381000">
              <a:spcBef>
                <a:spcPts val="1000"/>
              </a:spcBef>
              <a:spcAft>
                <a:spcPts val="1000"/>
              </a:spcAft>
              <a:buSzPts val="2400"/>
              <a:buChar char="■"/>
              <a:defRPr/>
            </a:lvl9pPr>
          </a:lstStyle>
          <a:p>
            <a:endParaRPr/>
          </a:p>
        </p:txBody>
      </p:sp>
      <p:sp>
        <p:nvSpPr>
          <p:cNvPr id="167" name="Google Shape;167;p5"/>
          <p:cNvSpPr txBox="1">
            <a:spLocks noGrp="1"/>
          </p:cNvSpPr>
          <p:nvPr>
            <p:ph type="sldNum" idx="12"/>
          </p:nvPr>
        </p:nvSpPr>
        <p:spPr>
          <a:xfrm>
            <a:off x="8665029" y="127279"/>
            <a:ext cx="326700" cy="272700"/>
          </a:xfrm>
          <a:prstGeom prst="rect">
            <a:avLst/>
          </a:prstGeom>
        </p:spPr>
        <p:txBody>
          <a:bodyPr spcFirstLastPara="1" wrap="square" lIns="0" tIns="0" rIns="0" bIns="0"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grpSp>
        <p:nvGrpSpPr>
          <p:cNvPr id="168" name="Google Shape;168;p5"/>
          <p:cNvGrpSpPr/>
          <p:nvPr/>
        </p:nvGrpSpPr>
        <p:grpSpPr>
          <a:xfrm>
            <a:off x="8004404" y="417297"/>
            <a:ext cx="3529549" cy="4525764"/>
            <a:chOff x="8004404" y="372498"/>
            <a:chExt cx="3529549" cy="4525764"/>
          </a:xfrm>
        </p:grpSpPr>
        <p:grpSp>
          <p:nvGrpSpPr>
            <p:cNvPr id="169" name="Google Shape;169;p5"/>
            <p:cNvGrpSpPr/>
            <p:nvPr/>
          </p:nvGrpSpPr>
          <p:grpSpPr>
            <a:xfrm rot="-5400000" flipH="1">
              <a:off x="8541351" y="-164449"/>
              <a:ext cx="2227938" cy="3301831"/>
              <a:chOff x="3485371" y="1424851"/>
              <a:chExt cx="5318543" cy="7882145"/>
            </a:xfrm>
          </p:grpSpPr>
          <p:grpSp>
            <p:nvGrpSpPr>
              <p:cNvPr id="170" name="Google Shape;170;p5"/>
              <p:cNvGrpSpPr/>
              <p:nvPr/>
            </p:nvGrpSpPr>
            <p:grpSpPr>
              <a:xfrm>
                <a:off x="3485371" y="1958251"/>
                <a:ext cx="468816" cy="7120145"/>
                <a:chOff x="1447800" y="152400"/>
                <a:chExt cx="318597" cy="4838699"/>
              </a:xfrm>
            </p:grpSpPr>
            <p:sp>
              <p:nvSpPr>
                <p:cNvPr id="171" name="Google Shape;171;p5"/>
                <p:cNvSpPr/>
                <p:nvPr/>
              </p:nvSpPr>
              <p:spPr>
                <a:xfrm>
                  <a:off x="14521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5"/>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172" name="Google Shape;172;p5"/>
                <p:cNvPicPr preferRelativeResize="0"/>
                <p:nvPr/>
              </p:nvPicPr>
              <p:blipFill>
                <a:blip r:embed="rId2">
                  <a:alphaModFix/>
                </a:blip>
                <a:stretch>
                  <a:fillRect/>
                </a:stretch>
              </p:blipFill>
              <p:spPr>
                <a:xfrm>
                  <a:off x="1447800" y="152400"/>
                  <a:ext cx="318597" cy="4838699"/>
                </a:xfrm>
                <a:prstGeom prst="rect">
                  <a:avLst/>
                </a:prstGeom>
                <a:noFill/>
                <a:ln>
                  <a:noFill/>
                </a:ln>
              </p:spPr>
            </p:pic>
          </p:grpSp>
          <p:grpSp>
            <p:nvGrpSpPr>
              <p:cNvPr id="173" name="Google Shape;173;p5"/>
              <p:cNvGrpSpPr/>
              <p:nvPr/>
            </p:nvGrpSpPr>
            <p:grpSpPr>
              <a:xfrm>
                <a:off x="3808592" y="1577251"/>
                <a:ext cx="468816" cy="7120145"/>
                <a:chOff x="1600200" y="152400"/>
                <a:chExt cx="318597" cy="4838699"/>
              </a:xfrm>
            </p:grpSpPr>
            <p:sp>
              <p:nvSpPr>
                <p:cNvPr id="174" name="Google Shape;174;p5"/>
                <p:cNvSpPr/>
                <p:nvPr/>
              </p:nvSpPr>
              <p:spPr>
                <a:xfrm>
                  <a:off x="16045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175" name="Google Shape;175;p5"/>
                <p:cNvPicPr preferRelativeResize="0"/>
                <p:nvPr/>
              </p:nvPicPr>
              <p:blipFill>
                <a:blip r:embed="rId2">
                  <a:alphaModFix/>
                </a:blip>
                <a:stretch>
                  <a:fillRect/>
                </a:stretch>
              </p:blipFill>
              <p:spPr>
                <a:xfrm>
                  <a:off x="1600200" y="152400"/>
                  <a:ext cx="318597" cy="4838699"/>
                </a:xfrm>
                <a:prstGeom prst="rect">
                  <a:avLst/>
                </a:prstGeom>
                <a:noFill/>
                <a:ln>
                  <a:noFill/>
                </a:ln>
              </p:spPr>
            </p:pic>
          </p:grpSp>
          <p:grpSp>
            <p:nvGrpSpPr>
              <p:cNvPr id="176" name="Google Shape;176;p5"/>
              <p:cNvGrpSpPr/>
              <p:nvPr/>
            </p:nvGrpSpPr>
            <p:grpSpPr>
              <a:xfrm>
                <a:off x="4131812" y="2186851"/>
                <a:ext cx="468816" cy="7120145"/>
                <a:chOff x="533400" y="152400"/>
                <a:chExt cx="318597" cy="4838699"/>
              </a:xfrm>
            </p:grpSpPr>
            <p:sp>
              <p:nvSpPr>
                <p:cNvPr id="177" name="Google Shape;177;p5"/>
                <p:cNvSpPr/>
                <p:nvPr/>
              </p:nvSpPr>
              <p:spPr>
                <a:xfrm>
                  <a:off x="5377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dk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178" name="Google Shape;178;p5"/>
                <p:cNvPicPr preferRelativeResize="0"/>
                <p:nvPr/>
              </p:nvPicPr>
              <p:blipFill>
                <a:blip r:embed="rId2">
                  <a:alphaModFix/>
                </a:blip>
                <a:stretch>
                  <a:fillRect/>
                </a:stretch>
              </p:blipFill>
              <p:spPr>
                <a:xfrm>
                  <a:off x="533400" y="152400"/>
                  <a:ext cx="318597" cy="4838699"/>
                </a:xfrm>
                <a:prstGeom prst="rect">
                  <a:avLst/>
                </a:prstGeom>
                <a:noFill/>
                <a:ln>
                  <a:noFill/>
                </a:ln>
              </p:spPr>
            </p:pic>
          </p:grpSp>
          <p:grpSp>
            <p:nvGrpSpPr>
              <p:cNvPr id="179" name="Google Shape;179;p5"/>
              <p:cNvGrpSpPr/>
              <p:nvPr/>
            </p:nvGrpSpPr>
            <p:grpSpPr>
              <a:xfrm>
                <a:off x="4455033" y="1729651"/>
                <a:ext cx="468816" cy="7120145"/>
                <a:chOff x="685800" y="152400"/>
                <a:chExt cx="318597" cy="4838699"/>
              </a:xfrm>
            </p:grpSpPr>
            <p:sp>
              <p:nvSpPr>
                <p:cNvPr id="180" name="Google Shape;180;p5"/>
                <p:cNvSpPr/>
                <p:nvPr/>
              </p:nvSpPr>
              <p:spPr>
                <a:xfrm>
                  <a:off x="6901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l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181" name="Google Shape;181;p5"/>
                <p:cNvPicPr preferRelativeResize="0"/>
                <p:nvPr/>
              </p:nvPicPr>
              <p:blipFill>
                <a:blip r:embed="rId2">
                  <a:alphaModFix/>
                </a:blip>
                <a:stretch>
                  <a:fillRect/>
                </a:stretch>
              </p:blipFill>
              <p:spPr>
                <a:xfrm>
                  <a:off x="685800" y="152400"/>
                  <a:ext cx="318597" cy="4838699"/>
                </a:xfrm>
                <a:prstGeom prst="rect">
                  <a:avLst/>
                </a:prstGeom>
                <a:noFill/>
                <a:ln>
                  <a:noFill/>
                </a:ln>
              </p:spPr>
            </p:pic>
          </p:grpSp>
          <p:grpSp>
            <p:nvGrpSpPr>
              <p:cNvPr id="182" name="Google Shape;182;p5"/>
              <p:cNvGrpSpPr/>
              <p:nvPr/>
            </p:nvGrpSpPr>
            <p:grpSpPr>
              <a:xfrm>
                <a:off x="4778254" y="1424851"/>
                <a:ext cx="468816" cy="7120145"/>
                <a:chOff x="838200" y="152400"/>
                <a:chExt cx="318597" cy="4838699"/>
              </a:xfrm>
            </p:grpSpPr>
            <p:sp>
              <p:nvSpPr>
                <p:cNvPr id="183" name="Google Shape;183;p5"/>
                <p:cNvSpPr/>
                <p:nvPr/>
              </p:nvSpPr>
              <p:spPr>
                <a:xfrm>
                  <a:off x="8425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184" name="Google Shape;184;p5"/>
                <p:cNvPicPr preferRelativeResize="0"/>
                <p:nvPr/>
              </p:nvPicPr>
              <p:blipFill>
                <a:blip r:embed="rId2">
                  <a:alphaModFix/>
                </a:blip>
                <a:stretch>
                  <a:fillRect/>
                </a:stretch>
              </p:blipFill>
              <p:spPr>
                <a:xfrm>
                  <a:off x="838200" y="152400"/>
                  <a:ext cx="318597" cy="4838699"/>
                </a:xfrm>
                <a:prstGeom prst="rect">
                  <a:avLst/>
                </a:prstGeom>
                <a:noFill/>
                <a:ln>
                  <a:noFill/>
                </a:ln>
              </p:spPr>
            </p:pic>
          </p:grpSp>
          <p:grpSp>
            <p:nvGrpSpPr>
              <p:cNvPr id="185" name="Google Shape;185;p5"/>
              <p:cNvGrpSpPr/>
              <p:nvPr/>
            </p:nvGrpSpPr>
            <p:grpSpPr>
              <a:xfrm>
                <a:off x="5101474" y="1882051"/>
                <a:ext cx="468816" cy="7120145"/>
                <a:chOff x="990600" y="152400"/>
                <a:chExt cx="318597" cy="4838699"/>
              </a:xfrm>
            </p:grpSpPr>
            <p:sp>
              <p:nvSpPr>
                <p:cNvPr id="186" name="Google Shape;186;p5"/>
                <p:cNvSpPr/>
                <p:nvPr/>
              </p:nvSpPr>
              <p:spPr>
                <a:xfrm>
                  <a:off x="9949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187" name="Google Shape;187;p5"/>
                <p:cNvPicPr preferRelativeResize="0"/>
                <p:nvPr/>
              </p:nvPicPr>
              <p:blipFill>
                <a:blip r:embed="rId2">
                  <a:alphaModFix/>
                </a:blip>
                <a:stretch>
                  <a:fillRect/>
                </a:stretch>
              </p:blipFill>
              <p:spPr>
                <a:xfrm>
                  <a:off x="990600" y="152400"/>
                  <a:ext cx="318597" cy="4838699"/>
                </a:xfrm>
                <a:prstGeom prst="rect">
                  <a:avLst/>
                </a:prstGeom>
                <a:noFill/>
                <a:ln>
                  <a:noFill/>
                </a:ln>
              </p:spPr>
            </p:pic>
          </p:grpSp>
          <p:grpSp>
            <p:nvGrpSpPr>
              <p:cNvPr id="188" name="Google Shape;188;p5"/>
              <p:cNvGrpSpPr/>
              <p:nvPr/>
            </p:nvGrpSpPr>
            <p:grpSpPr>
              <a:xfrm>
                <a:off x="5424695" y="1729651"/>
                <a:ext cx="468816" cy="7120145"/>
                <a:chOff x="3663063" y="152400"/>
                <a:chExt cx="318597" cy="4838699"/>
              </a:xfrm>
            </p:grpSpPr>
            <p:sp>
              <p:nvSpPr>
                <p:cNvPr id="189" name="Google Shape;189;p5"/>
                <p:cNvSpPr/>
                <p:nvPr/>
              </p:nvSpPr>
              <p:spPr>
                <a:xfrm>
                  <a:off x="3667406"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3"/>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190" name="Google Shape;190;p5"/>
                <p:cNvPicPr preferRelativeResize="0"/>
                <p:nvPr/>
              </p:nvPicPr>
              <p:blipFill>
                <a:blip r:embed="rId2">
                  <a:alphaModFix/>
                </a:blip>
                <a:stretch>
                  <a:fillRect/>
                </a:stretch>
              </p:blipFill>
              <p:spPr>
                <a:xfrm>
                  <a:off x="3663063" y="152400"/>
                  <a:ext cx="318597" cy="4838699"/>
                </a:xfrm>
                <a:prstGeom prst="rect">
                  <a:avLst/>
                </a:prstGeom>
                <a:noFill/>
                <a:ln>
                  <a:noFill/>
                </a:ln>
              </p:spPr>
            </p:pic>
          </p:grpSp>
          <p:grpSp>
            <p:nvGrpSpPr>
              <p:cNvPr id="191" name="Google Shape;191;p5"/>
              <p:cNvGrpSpPr/>
              <p:nvPr/>
            </p:nvGrpSpPr>
            <p:grpSpPr>
              <a:xfrm>
                <a:off x="5929821" y="2034451"/>
                <a:ext cx="468816" cy="7120145"/>
                <a:chOff x="1419019" y="152400"/>
                <a:chExt cx="318597" cy="4838699"/>
              </a:xfrm>
            </p:grpSpPr>
            <p:sp>
              <p:nvSpPr>
                <p:cNvPr id="192" name="Google Shape;192;p5"/>
                <p:cNvSpPr/>
                <p:nvPr/>
              </p:nvSpPr>
              <p:spPr>
                <a:xfrm>
                  <a:off x="1423362"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193" name="Google Shape;193;p5"/>
                <p:cNvPicPr preferRelativeResize="0"/>
                <p:nvPr/>
              </p:nvPicPr>
              <p:blipFill>
                <a:blip r:embed="rId2">
                  <a:alphaModFix/>
                </a:blip>
                <a:stretch>
                  <a:fillRect/>
                </a:stretch>
              </p:blipFill>
              <p:spPr>
                <a:xfrm>
                  <a:off x="1419019" y="152400"/>
                  <a:ext cx="318597" cy="4838699"/>
                </a:xfrm>
                <a:prstGeom prst="rect">
                  <a:avLst/>
                </a:prstGeom>
                <a:noFill/>
                <a:ln>
                  <a:noFill/>
                </a:ln>
              </p:spPr>
            </p:pic>
          </p:grpSp>
          <p:grpSp>
            <p:nvGrpSpPr>
              <p:cNvPr id="194" name="Google Shape;194;p5"/>
              <p:cNvGrpSpPr/>
              <p:nvPr/>
            </p:nvGrpSpPr>
            <p:grpSpPr>
              <a:xfrm>
                <a:off x="6395774" y="1653451"/>
                <a:ext cx="468816" cy="7120145"/>
                <a:chOff x="1600200" y="152400"/>
                <a:chExt cx="318597" cy="4838699"/>
              </a:xfrm>
            </p:grpSpPr>
            <p:sp>
              <p:nvSpPr>
                <p:cNvPr id="195" name="Google Shape;195;p5"/>
                <p:cNvSpPr/>
                <p:nvPr/>
              </p:nvSpPr>
              <p:spPr>
                <a:xfrm>
                  <a:off x="16045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196" name="Google Shape;196;p5"/>
                <p:cNvPicPr preferRelativeResize="0"/>
                <p:nvPr/>
              </p:nvPicPr>
              <p:blipFill>
                <a:blip r:embed="rId2">
                  <a:alphaModFix/>
                </a:blip>
                <a:stretch>
                  <a:fillRect/>
                </a:stretch>
              </p:blipFill>
              <p:spPr>
                <a:xfrm>
                  <a:off x="1600200" y="152400"/>
                  <a:ext cx="318597" cy="4838699"/>
                </a:xfrm>
                <a:prstGeom prst="rect">
                  <a:avLst/>
                </a:prstGeom>
                <a:noFill/>
                <a:ln>
                  <a:noFill/>
                </a:ln>
              </p:spPr>
            </p:pic>
          </p:grpSp>
          <p:grpSp>
            <p:nvGrpSpPr>
              <p:cNvPr id="197" name="Google Shape;197;p5"/>
              <p:cNvGrpSpPr/>
              <p:nvPr/>
            </p:nvGrpSpPr>
            <p:grpSpPr>
              <a:xfrm>
                <a:off x="6718994" y="1424851"/>
                <a:ext cx="468816" cy="7120145"/>
                <a:chOff x="533400" y="152400"/>
                <a:chExt cx="318597" cy="4838699"/>
              </a:xfrm>
            </p:grpSpPr>
            <p:sp>
              <p:nvSpPr>
                <p:cNvPr id="198" name="Google Shape;198;p5"/>
                <p:cNvSpPr/>
                <p:nvPr/>
              </p:nvSpPr>
              <p:spPr>
                <a:xfrm>
                  <a:off x="5377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dk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199" name="Google Shape;199;p5"/>
                <p:cNvPicPr preferRelativeResize="0"/>
                <p:nvPr/>
              </p:nvPicPr>
              <p:blipFill>
                <a:blip r:embed="rId2">
                  <a:alphaModFix/>
                </a:blip>
                <a:stretch>
                  <a:fillRect/>
                </a:stretch>
              </p:blipFill>
              <p:spPr>
                <a:xfrm>
                  <a:off x="533400" y="152400"/>
                  <a:ext cx="318597" cy="4838699"/>
                </a:xfrm>
                <a:prstGeom prst="rect">
                  <a:avLst/>
                </a:prstGeom>
                <a:noFill/>
                <a:ln>
                  <a:noFill/>
                </a:ln>
              </p:spPr>
            </p:pic>
          </p:grpSp>
          <p:grpSp>
            <p:nvGrpSpPr>
              <p:cNvPr id="200" name="Google Shape;200;p5"/>
              <p:cNvGrpSpPr/>
              <p:nvPr/>
            </p:nvGrpSpPr>
            <p:grpSpPr>
              <a:xfrm>
                <a:off x="7042215" y="1501051"/>
                <a:ext cx="468816" cy="7120145"/>
                <a:chOff x="685800" y="152400"/>
                <a:chExt cx="318597" cy="4838699"/>
              </a:xfrm>
            </p:grpSpPr>
            <p:sp>
              <p:nvSpPr>
                <p:cNvPr id="201" name="Google Shape;201;p5"/>
                <p:cNvSpPr/>
                <p:nvPr/>
              </p:nvSpPr>
              <p:spPr>
                <a:xfrm>
                  <a:off x="6901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l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202" name="Google Shape;202;p5"/>
                <p:cNvPicPr preferRelativeResize="0"/>
                <p:nvPr/>
              </p:nvPicPr>
              <p:blipFill>
                <a:blip r:embed="rId2">
                  <a:alphaModFix/>
                </a:blip>
                <a:stretch>
                  <a:fillRect/>
                </a:stretch>
              </p:blipFill>
              <p:spPr>
                <a:xfrm>
                  <a:off x="685800" y="152400"/>
                  <a:ext cx="318597" cy="4838699"/>
                </a:xfrm>
                <a:prstGeom prst="rect">
                  <a:avLst/>
                </a:prstGeom>
                <a:noFill/>
                <a:ln>
                  <a:noFill/>
                </a:ln>
              </p:spPr>
            </p:pic>
          </p:grpSp>
          <p:grpSp>
            <p:nvGrpSpPr>
              <p:cNvPr id="203" name="Google Shape;203;p5"/>
              <p:cNvGrpSpPr/>
              <p:nvPr/>
            </p:nvGrpSpPr>
            <p:grpSpPr>
              <a:xfrm>
                <a:off x="7365436" y="1882051"/>
                <a:ext cx="468816" cy="7120145"/>
                <a:chOff x="838200" y="152400"/>
                <a:chExt cx="318597" cy="4838699"/>
              </a:xfrm>
            </p:grpSpPr>
            <p:sp>
              <p:nvSpPr>
                <p:cNvPr id="204" name="Google Shape;204;p5"/>
                <p:cNvSpPr/>
                <p:nvPr/>
              </p:nvSpPr>
              <p:spPr>
                <a:xfrm>
                  <a:off x="8425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205" name="Google Shape;205;p5"/>
                <p:cNvPicPr preferRelativeResize="0"/>
                <p:nvPr/>
              </p:nvPicPr>
              <p:blipFill>
                <a:blip r:embed="rId2">
                  <a:alphaModFix/>
                </a:blip>
                <a:stretch>
                  <a:fillRect/>
                </a:stretch>
              </p:blipFill>
              <p:spPr>
                <a:xfrm>
                  <a:off x="838200" y="152400"/>
                  <a:ext cx="318597" cy="4838699"/>
                </a:xfrm>
                <a:prstGeom prst="rect">
                  <a:avLst/>
                </a:prstGeom>
                <a:noFill/>
                <a:ln>
                  <a:noFill/>
                </a:ln>
              </p:spPr>
            </p:pic>
          </p:grpSp>
          <p:grpSp>
            <p:nvGrpSpPr>
              <p:cNvPr id="206" name="Google Shape;206;p5"/>
              <p:cNvGrpSpPr/>
              <p:nvPr/>
            </p:nvGrpSpPr>
            <p:grpSpPr>
              <a:xfrm>
                <a:off x="8011877" y="2186851"/>
                <a:ext cx="468816" cy="7120145"/>
                <a:chOff x="3663063" y="152400"/>
                <a:chExt cx="318597" cy="4838699"/>
              </a:xfrm>
            </p:grpSpPr>
            <p:sp>
              <p:nvSpPr>
                <p:cNvPr id="207" name="Google Shape;207;p5"/>
                <p:cNvSpPr/>
                <p:nvPr/>
              </p:nvSpPr>
              <p:spPr>
                <a:xfrm>
                  <a:off x="3667406"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3"/>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208" name="Google Shape;208;p5"/>
                <p:cNvPicPr preferRelativeResize="0"/>
                <p:nvPr/>
              </p:nvPicPr>
              <p:blipFill>
                <a:blip r:embed="rId2">
                  <a:alphaModFix/>
                </a:blip>
                <a:stretch>
                  <a:fillRect/>
                </a:stretch>
              </p:blipFill>
              <p:spPr>
                <a:xfrm>
                  <a:off x="3663063" y="152400"/>
                  <a:ext cx="318597" cy="4838699"/>
                </a:xfrm>
                <a:prstGeom prst="rect">
                  <a:avLst/>
                </a:prstGeom>
                <a:noFill/>
                <a:ln>
                  <a:noFill/>
                </a:ln>
              </p:spPr>
            </p:pic>
          </p:grpSp>
          <p:grpSp>
            <p:nvGrpSpPr>
              <p:cNvPr id="209" name="Google Shape;209;p5"/>
              <p:cNvGrpSpPr/>
              <p:nvPr/>
            </p:nvGrpSpPr>
            <p:grpSpPr>
              <a:xfrm>
                <a:off x="8335098" y="1805851"/>
                <a:ext cx="468816" cy="7120145"/>
                <a:chOff x="1295400" y="152400"/>
                <a:chExt cx="318597" cy="4838699"/>
              </a:xfrm>
            </p:grpSpPr>
            <p:sp>
              <p:nvSpPr>
                <p:cNvPr id="210" name="Google Shape;210;p5"/>
                <p:cNvSpPr/>
                <p:nvPr/>
              </p:nvSpPr>
              <p:spPr>
                <a:xfrm>
                  <a:off x="12997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211" name="Google Shape;211;p5"/>
                <p:cNvPicPr preferRelativeResize="0"/>
                <p:nvPr/>
              </p:nvPicPr>
              <p:blipFill>
                <a:blip r:embed="rId2">
                  <a:alphaModFix/>
                </a:blip>
                <a:stretch>
                  <a:fillRect/>
                </a:stretch>
              </p:blipFill>
              <p:spPr>
                <a:xfrm>
                  <a:off x="1295400" y="152400"/>
                  <a:ext cx="318597" cy="4838699"/>
                </a:xfrm>
                <a:prstGeom prst="rect">
                  <a:avLst/>
                </a:prstGeom>
                <a:noFill/>
                <a:ln>
                  <a:noFill/>
                </a:ln>
              </p:spPr>
            </p:pic>
          </p:grpSp>
        </p:grpSp>
        <p:grpSp>
          <p:nvGrpSpPr>
            <p:cNvPr id="212" name="Google Shape;212;p5"/>
            <p:cNvGrpSpPr/>
            <p:nvPr/>
          </p:nvGrpSpPr>
          <p:grpSpPr>
            <a:xfrm rot="-5400000" flipH="1">
              <a:off x="9848714" y="1201031"/>
              <a:ext cx="196383" cy="2982574"/>
              <a:chOff x="1447800" y="152400"/>
              <a:chExt cx="318597" cy="4838699"/>
            </a:xfrm>
          </p:grpSpPr>
          <p:sp>
            <p:nvSpPr>
              <p:cNvPr id="213" name="Google Shape;213;p5"/>
              <p:cNvSpPr/>
              <p:nvPr/>
            </p:nvSpPr>
            <p:spPr>
              <a:xfrm>
                <a:off x="14521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5"/>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214" name="Google Shape;214;p5"/>
              <p:cNvPicPr preferRelativeResize="0"/>
              <p:nvPr/>
            </p:nvPicPr>
            <p:blipFill>
              <a:blip r:embed="rId2">
                <a:alphaModFix/>
              </a:blip>
              <a:stretch>
                <a:fillRect/>
              </a:stretch>
            </p:blipFill>
            <p:spPr>
              <a:xfrm>
                <a:off x="1447800" y="152400"/>
                <a:ext cx="318597" cy="4838699"/>
              </a:xfrm>
              <a:prstGeom prst="rect">
                <a:avLst/>
              </a:prstGeom>
              <a:noFill/>
              <a:ln>
                <a:noFill/>
              </a:ln>
            </p:spPr>
          </p:pic>
        </p:grpSp>
        <p:grpSp>
          <p:nvGrpSpPr>
            <p:cNvPr id="215" name="Google Shape;215;p5"/>
            <p:cNvGrpSpPr/>
            <p:nvPr/>
          </p:nvGrpSpPr>
          <p:grpSpPr>
            <a:xfrm rot="-5400000" flipH="1">
              <a:off x="9689113" y="1336426"/>
              <a:ext cx="196383" cy="2982574"/>
              <a:chOff x="1600200" y="152400"/>
              <a:chExt cx="318597" cy="4838699"/>
            </a:xfrm>
          </p:grpSpPr>
          <p:sp>
            <p:nvSpPr>
              <p:cNvPr id="216" name="Google Shape;216;p5"/>
              <p:cNvSpPr/>
              <p:nvPr/>
            </p:nvSpPr>
            <p:spPr>
              <a:xfrm>
                <a:off x="16045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217" name="Google Shape;217;p5"/>
              <p:cNvPicPr preferRelativeResize="0"/>
              <p:nvPr/>
            </p:nvPicPr>
            <p:blipFill>
              <a:blip r:embed="rId2">
                <a:alphaModFix/>
              </a:blip>
              <a:stretch>
                <a:fillRect/>
              </a:stretch>
            </p:blipFill>
            <p:spPr>
              <a:xfrm>
                <a:off x="1600200" y="152400"/>
                <a:ext cx="318597" cy="4838699"/>
              </a:xfrm>
              <a:prstGeom prst="rect">
                <a:avLst/>
              </a:prstGeom>
              <a:noFill/>
              <a:ln>
                <a:noFill/>
              </a:ln>
            </p:spPr>
          </p:pic>
        </p:grpSp>
        <p:grpSp>
          <p:nvGrpSpPr>
            <p:cNvPr id="218" name="Google Shape;218;p5"/>
            <p:cNvGrpSpPr/>
            <p:nvPr/>
          </p:nvGrpSpPr>
          <p:grpSpPr>
            <a:xfrm rot="-5400000" flipH="1">
              <a:off x="9944475" y="1471836"/>
              <a:ext cx="196383" cy="2982574"/>
              <a:chOff x="533400" y="152400"/>
              <a:chExt cx="318597" cy="4838699"/>
            </a:xfrm>
          </p:grpSpPr>
          <p:sp>
            <p:nvSpPr>
              <p:cNvPr id="219" name="Google Shape;219;p5"/>
              <p:cNvSpPr/>
              <p:nvPr/>
            </p:nvSpPr>
            <p:spPr>
              <a:xfrm>
                <a:off x="5377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dk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220" name="Google Shape;220;p5"/>
              <p:cNvPicPr preferRelativeResize="0"/>
              <p:nvPr/>
            </p:nvPicPr>
            <p:blipFill>
              <a:blip r:embed="rId2">
                <a:alphaModFix/>
              </a:blip>
              <a:stretch>
                <a:fillRect/>
              </a:stretch>
            </p:blipFill>
            <p:spPr>
              <a:xfrm>
                <a:off x="533400" y="152400"/>
                <a:ext cx="318597" cy="4838699"/>
              </a:xfrm>
              <a:prstGeom prst="rect">
                <a:avLst/>
              </a:prstGeom>
              <a:noFill/>
              <a:ln>
                <a:noFill/>
              </a:ln>
            </p:spPr>
          </p:pic>
        </p:grpSp>
        <p:grpSp>
          <p:nvGrpSpPr>
            <p:cNvPr id="221" name="Google Shape;221;p5"/>
            <p:cNvGrpSpPr/>
            <p:nvPr/>
          </p:nvGrpSpPr>
          <p:grpSpPr>
            <a:xfrm rot="-5400000" flipH="1">
              <a:off x="9752954" y="1607231"/>
              <a:ext cx="196383" cy="2982574"/>
              <a:chOff x="685800" y="152400"/>
              <a:chExt cx="318597" cy="4838699"/>
            </a:xfrm>
          </p:grpSpPr>
          <p:sp>
            <p:nvSpPr>
              <p:cNvPr id="222" name="Google Shape;222;p5"/>
              <p:cNvSpPr/>
              <p:nvPr/>
            </p:nvSpPr>
            <p:spPr>
              <a:xfrm>
                <a:off x="6901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l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223" name="Google Shape;223;p5"/>
              <p:cNvPicPr preferRelativeResize="0"/>
              <p:nvPr/>
            </p:nvPicPr>
            <p:blipFill>
              <a:blip r:embed="rId2">
                <a:alphaModFix/>
              </a:blip>
              <a:stretch>
                <a:fillRect/>
              </a:stretch>
            </p:blipFill>
            <p:spPr>
              <a:xfrm>
                <a:off x="685800" y="152400"/>
                <a:ext cx="318597" cy="4838699"/>
              </a:xfrm>
              <a:prstGeom prst="rect">
                <a:avLst/>
              </a:prstGeom>
              <a:noFill/>
              <a:ln>
                <a:noFill/>
              </a:ln>
            </p:spPr>
          </p:pic>
        </p:grpSp>
        <p:grpSp>
          <p:nvGrpSpPr>
            <p:cNvPr id="224" name="Google Shape;224;p5"/>
            <p:cNvGrpSpPr/>
            <p:nvPr/>
          </p:nvGrpSpPr>
          <p:grpSpPr>
            <a:xfrm rot="-5400000" flipH="1">
              <a:off x="9816794" y="1954222"/>
              <a:ext cx="196383" cy="2982574"/>
              <a:chOff x="990600" y="152400"/>
              <a:chExt cx="318597" cy="4838699"/>
            </a:xfrm>
          </p:grpSpPr>
          <p:sp>
            <p:nvSpPr>
              <p:cNvPr id="225" name="Google Shape;225;p5"/>
              <p:cNvSpPr/>
              <p:nvPr/>
            </p:nvSpPr>
            <p:spPr>
              <a:xfrm>
                <a:off x="9949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226" name="Google Shape;226;p5"/>
              <p:cNvPicPr preferRelativeResize="0"/>
              <p:nvPr/>
            </p:nvPicPr>
            <p:blipFill>
              <a:blip r:embed="rId2">
                <a:alphaModFix/>
              </a:blip>
              <a:stretch>
                <a:fillRect/>
              </a:stretch>
            </p:blipFill>
            <p:spPr>
              <a:xfrm>
                <a:off x="990600" y="152400"/>
                <a:ext cx="318597" cy="4838699"/>
              </a:xfrm>
              <a:prstGeom prst="rect">
                <a:avLst/>
              </a:prstGeom>
              <a:noFill/>
              <a:ln>
                <a:noFill/>
              </a:ln>
            </p:spPr>
          </p:pic>
        </p:grpSp>
        <p:grpSp>
          <p:nvGrpSpPr>
            <p:cNvPr id="227" name="Google Shape;227;p5"/>
            <p:cNvGrpSpPr/>
            <p:nvPr/>
          </p:nvGrpSpPr>
          <p:grpSpPr>
            <a:xfrm rot="-5400000" flipH="1">
              <a:off x="9752954" y="2089589"/>
              <a:ext cx="196383" cy="2982574"/>
              <a:chOff x="3663063" y="152400"/>
              <a:chExt cx="318597" cy="4838699"/>
            </a:xfrm>
          </p:grpSpPr>
          <p:sp>
            <p:nvSpPr>
              <p:cNvPr id="228" name="Google Shape;228;p5"/>
              <p:cNvSpPr/>
              <p:nvPr/>
            </p:nvSpPr>
            <p:spPr>
              <a:xfrm>
                <a:off x="3667406"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3"/>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229" name="Google Shape;229;p5"/>
              <p:cNvPicPr preferRelativeResize="0"/>
              <p:nvPr/>
            </p:nvPicPr>
            <p:blipFill>
              <a:blip r:embed="rId2">
                <a:alphaModFix/>
              </a:blip>
              <a:stretch>
                <a:fillRect/>
              </a:stretch>
            </p:blipFill>
            <p:spPr>
              <a:xfrm>
                <a:off x="3663063" y="152400"/>
                <a:ext cx="318597" cy="4838699"/>
              </a:xfrm>
              <a:prstGeom prst="rect">
                <a:avLst/>
              </a:prstGeom>
              <a:noFill/>
              <a:ln>
                <a:noFill/>
              </a:ln>
            </p:spPr>
          </p:pic>
        </p:grpSp>
        <p:grpSp>
          <p:nvGrpSpPr>
            <p:cNvPr id="230" name="Google Shape;230;p5"/>
            <p:cNvGrpSpPr/>
            <p:nvPr/>
          </p:nvGrpSpPr>
          <p:grpSpPr>
            <a:xfrm rot="-5400000" flipH="1">
              <a:off x="9880634" y="2225013"/>
              <a:ext cx="196383" cy="2982574"/>
              <a:chOff x="1295400" y="152400"/>
              <a:chExt cx="318597" cy="4838699"/>
            </a:xfrm>
          </p:grpSpPr>
          <p:sp>
            <p:nvSpPr>
              <p:cNvPr id="231" name="Google Shape;231;p5"/>
              <p:cNvSpPr/>
              <p:nvPr/>
            </p:nvSpPr>
            <p:spPr>
              <a:xfrm>
                <a:off x="12997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232" name="Google Shape;232;p5"/>
              <p:cNvPicPr preferRelativeResize="0"/>
              <p:nvPr/>
            </p:nvPicPr>
            <p:blipFill>
              <a:blip r:embed="rId2">
                <a:alphaModFix/>
              </a:blip>
              <a:stretch>
                <a:fillRect/>
              </a:stretch>
            </p:blipFill>
            <p:spPr>
              <a:xfrm>
                <a:off x="1295400" y="152400"/>
                <a:ext cx="318597" cy="4838699"/>
              </a:xfrm>
              <a:prstGeom prst="rect">
                <a:avLst/>
              </a:prstGeom>
              <a:noFill/>
              <a:ln>
                <a:noFill/>
              </a:ln>
            </p:spPr>
          </p:pic>
        </p:grpSp>
        <p:grpSp>
          <p:nvGrpSpPr>
            <p:cNvPr id="233" name="Google Shape;233;p5"/>
            <p:cNvGrpSpPr/>
            <p:nvPr/>
          </p:nvGrpSpPr>
          <p:grpSpPr>
            <a:xfrm rot="-5400000" flipH="1">
              <a:off x="9848714" y="2361002"/>
              <a:ext cx="196383" cy="2982574"/>
              <a:chOff x="1447800" y="152400"/>
              <a:chExt cx="318597" cy="4838699"/>
            </a:xfrm>
          </p:grpSpPr>
          <p:sp>
            <p:nvSpPr>
              <p:cNvPr id="234" name="Google Shape;234;p5"/>
              <p:cNvSpPr/>
              <p:nvPr/>
            </p:nvSpPr>
            <p:spPr>
              <a:xfrm>
                <a:off x="14521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5"/>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235" name="Google Shape;235;p5"/>
              <p:cNvPicPr preferRelativeResize="0"/>
              <p:nvPr/>
            </p:nvPicPr>
            <p:blipFill>
              <a:blip r:embed="rId2">
                <a:alphaModFix/>
              </a:blip>
              <a:stretch>
                <a:fillRect/>
              </a:stretch>
            </p:blipFill>
            <p:spPr>
              <a:xfrm>
                <a:off x="1447800" y="152400"/>
                <a:ext cx="318597" cy="4838699"/>
              </a:xfrm>
              <a:prstGeom prst="rect">
                <a:avLst/>
              </a:prstGeom>
              <a:noFill/>
              <a:ln>
                <a:noFill/>
              </a:ln>
            </p:spPr>
          </p:pic>
        </p:grpSp>
        <p:grpSp>
          <p:nvGrpSpPr>
            <p:cNvPr id="236" name="Google Shape;236;p5"/>
            <p:cNvGrpSpPr/>
            <p:nvPr/>
          </p:nvGrpSpPr>
          <p:grpSpPr>
            <a:xfrm rot="-5400000" flipH="1">
              <a:off x="9721033" y="2496397"/>
              <a:ext cx="196383" cy="2982574"/>
              <a:chOff x="1600200" y="152400"/>
              <a:chExt cx="318597" cy="4838699"/>
            </a:xfrm>
          </p:grpSpPr>
          <p:sp>
            <p:nvSpPr>
              <p:cNvPr id="237" name="Google Shape;237;p5"/>
              <p:cNvSpPr/>
              <p:nvPr/>
            </p:nvSpPr>
            <p:spPr>
              <a:xfrm>
                <a:off x="16045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238" name="Google Shape;238;p5"/>
              <p:cNvPicPr preferRelativeResize="0"/>
              <p:nvPr/>
            </p:nvPicPr>
            <p:blipFill>
              <a:blip r:embed="rId2">
                <a:alphaModFix/>
              </a:blip>
              <a:stretch>
                <a:fillRect/>
              </a:stretch>
            </p:blipFill>
            <p:spPr>
              <a:xfrm>
                <a:off x="1600200" y="152400"/>
                <a:ext cx="318597" cy="4838699"/>
              </a:xfrm>
              <a:prstGeom prst="rect">
                <a:avLst/>
              </a:prstGeom>
              <a:noFill/>
              <a:ln>
                <a:noFill/>
              </a:ln>
            </p:spPr>
          </p:pic>
        </p:grpSp>
        <p:grpSp>
          <p:nvGrpSpPr>
            <p:cNvPr id="239" name="Google Shape;239;p5"/>
            <p:cNvGrpSpPr/>
            <p:nvPr/>
          </p:nvGrpSpPr>
          <p:grpSpPr>
            <a:xfrm rot="-5400000" flipH="1">
              <a:off x="9625273" y="2631806"/>
              <a:ext cx="196383" cy="2982574"/>
              <a:chOff x="533400" y="152400"/>
              <a:chExt cx="318597" cy="4838699"/>
            </a:xfrm>
          </p:grpSpPr>
          <p:sp>
            <p:nvSpPr>
              <p:cNvPr id="240" name="Google Shape;240;p5"/>
              <p:cNvSpPr/>
              <p:nvPr/>
            </p:nvSpPr>
            <p:spPr>
              <a:xfrm>
                <a:off x="5377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dk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241" name="Google Shape;241;p5"/>
              <p:cNvPicPr preferRelativeResize="0"/>
              <p:nvPr/>
            </p:nvPicPr>
            <p:blipFill>
              <a:blip r:embed="rId2">
                <a:alphaModFix/>
              </a:blip>
              <a:stretch>
                <a:fillRect/>
              </a:stretch>
            </p:blipFill>
            <p:spPr>
              <a:xfrm>
                <a:off x="533400" y="152400"/>
                <a:ext cx="318597" cy="4838699"/>
              </a:xfrm>
              <a:prstGeom prst="rect">
                <a:avLst/>
              </a:prstGeom>
              <a:noFill/>
              <a:ln>
                <a:noFill/>
              </a:ln>
            </p:spPr>
          </p:pic>
        </p:grpSp>
        <p:grpSp>
          <p:nvGrpSpPr>
            <p:cNvPr id="242" name="Google Shape;242;p5"/>
            <p:cNvGrpSpPr/>
            <p:nvPr/>
          </p:nvGrpSpPr>
          <p:grpSpPr>
            <a:xfrm rot="-5400000" flipH="1">
              <a:off x="9657193" y="2767202"/>
              <a:ext cx="196383" cy="2982574"/>
              <a:chOff x="685800" y="152400"/>
              <a:chExt cx="318597" cy="4838699"/>
            </a:xfrm>
          </p:grpSpPr>
          <p:sp>
            <p:nvSpPr>
              <p:cNvPr id="243" name="Google Shape;243;p5"/>
              <p:cNvSpPr/>
              <p:nvPr/>
            </p:nvSpPr>
            <p:spPr>
              <a:xfrm>
                <a:off x="6901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l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244" name="Google Shape;244;p5"/>
              <p:cNvPicPr preferRelativeResize="0"/>
              <p:nvPr/>
            </p:nvPicPr>
            <p:blipFill>
              <a:blip r:embed="rId2">
                <a:alphaModFix/>
              </a:blip>
              <a:stretch>
                <a:fillRect/>
              </a:stretch>
            </p:blipFill>
            <p:spPr>
              <a:xfrm>
                <a:off x="685800" y="152400"/>
                <a:ext cx="318597" cy="4838699"/>
              </a:xfrm>
              <a:prstGeom prst="rect">
                <a:avLst/>
              </a:prstGeom>
              <a:noFill/>
              <a:ln>
                <a:noFill/>
              </a:ln>
            </p:spPr>
          </p:pic>
        </p:grpSp>
        <p:grpSp>
          <p:nvGrpSpPr>
            <p:cNvPr id="245" name="Google Shape;245;p5"/>
            <p:cNvGrpSpPr/>
            <p:nvPr/>
          </p:nvGrpSpPr>
          <p:grpSpPr>
            <a:xfrm rot="-5400000" flipH="1">
              <a:off x="9816794" y="2902597"/>
              <a:ext cx="196383" cy="2982574"/>
              <a:chOff x="838200" y="152400"/>
              <a:chExt cx="318597" cy="4838699"/>
            </a:xfrm>
          </p:grpSpPr>
          <p:sp>
            <p:nvSpPr>
              <p:cNvPr id="246" name="Google Shape;246;p5"/>
              <p:cNvSpPr/>
              <p:nvPr/>
            </p:nvSpPr>
            <p:spPr>
              <a:xfrm>
                <a:off x="8425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247" name="Google Shape;247;p5"/>
              <p:cNvPicPr preferRelativeResize="0"/>
              <p:nvPr/>
            </p:nvPicPr>
            <p:blipFill>
              <a:blip r:embed="rId2">
                <a:alphaModFix/>
              </a:blip>
              <a:stretch>
                <a:fillRect/>
              </a:stretch>
            </p:blipFill>
            <p:spPr>
              <a:xfrm>
                <a:off x="838200" y="152400"/>
                <a:ext cx="318597" cy="4838699"/>
              </a:xfrm>
              <a:prstGeom prst="rect">
                <a:avLst/>
              </a:prstGeom>
              <a:noFill/>
              <a:ln>
                <a:noFill/>
              </a:ln>
            </p:spPr>
          </p:pic>
        </p:grpSp>
        <p:grpSp>
          <p:nvGrpSpPr>
            <p:cNvPr id="248" name="Google Shape;248;p5"/>
            <p:cNvGrpSpPr/>
            <p:nvPr/>
          </p:nvGrpSpPr>
          <p:grpSpPr>
            <a:xfrm rot="-5400000" flipH="1">
              <a:off x="9625273" y="3037992"/>
              <a:ext cx="196383" cy="2982574"/>
              <a:chOff x="990600" y="152400"/>
              <a:chExt cx="318597" cy="4838699"/>
            </a:xfrm>
          </p:grpSpPr>
          <p:sp>
            <p:nvSpPr>
              <p:cNvPr id="249" name="Google Shape;249;p5"/>
              <p:cNvSpPr/>
              <p:nvPr/>
            </p:nvSpPr>
            <p:spPr>
              <a:xfrm>
                <a:off x="9949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250" name="Google Shape;250;p5"/>
              <p:cNvPicPr preferRelativeResize="0"/>
              <p:nvPr/>
            </p:nvPicPr>
            <p:blipFill>
              <a:blip r:embed="rId2">
                <a:alphaModFix/>
              </a:blip>
              <a:stretch>
                <a:fillRect/>
              </a:stretch>
            </p:blipFill>
            <p:spPr>
              <a:xfrm>
                <a:off x="990600" y="152400"/>
                <a:ext cx="318597" cy="4838699"/>
              </a:xfrm>
              <a:prstGeom prst="rect">
                <a:avLst/>
              </a:prstGeom>
              <a:noFill/>
              <a:ln>
                <a:noFill/>
              </a:ln>
            </p:spPr>
          </p:pic>
        </p:grpSp>
        <p:grpSp>
          <p:nvGrpSpPr>
            <p:cNvPr id="251" name="Google Shape;251;p5"/>
            <p:cNvGrpSpPr/>
            <p:nvPr/>
          </p:nvGrpSpPr>
          <p:grpSpPr>
            <a:xfrm rot="-5400000" flipH="1">
              <a:off x="9944475" y="3173359"/>
              <a:ext cx="196383" cy="2982574"/>
              <a:chOff x="3663063" y="152400"/>
              <a:chExt cx="318597" cy="4838699"/>
            </a:xfrm>
          </p:grpSpPr>
          <p:sp>
            <p:nvSpPr>
              <p:cNvPr id="252" name="Google Shape;252;p5"/>
              <p:cNvSpPr/>
              <p:nvPr/>
            </p:nvSpPr>
            <p:spPr>
              <a:xfrm>
                <a:off x="3667406"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3"/>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253" name="Google Shape;253;p5"/>
              <p:cNvPicPr preferRelativeResize="0"/>
              <p:nvPr/>
            </p:nvPicPr>
            <p:blipFill>
              <a:blip r:embed="rId2">
                <a:alphaModFix/>
              </a:blip>
              <a:stretch>
                <a:fillRect/>
              </a:stretch>
            </p:blipFill>
            <p:spPr>
              <a:xfrm>
                <a:off x="3663063" y="152400"/>
                <a:ext cx="318597" cy="4838699"/>
              </a:xfrm>
              <a:prstGeom prst="rect">
                <a:avLst/>
              </a:prstGeom>
              <a:noFill/>
              <a:ln>
                <a:noFill/>
              </a:ln>
            </p:spPr>
          </p:pic>
        </p:grpSp>
        <p:grpSp>
          <p:nvGrpSpPr>
            <p:cNvPr id="254" name="Google Shape;254;p5"/>
            <p:cNvGrpSpPr/>
            <p:nvPr/>
          </p:nvGrpSpPr>
          <p:grpSpPr>
            <a:xfrm rot="-5400000" flipH="1">
              <a:off x="9784874" y="3308783"/>
              <a:ext cx="196383" cy="2982574"/>
              <a:chOff x="1295400" y="152400"/>
              <a:chExt cx="318597" cy="4838699"/>
            </a:xfrm>
          </p:grpSpPr>
          <p:sp>
            <p:nvSpPr>
              <p:cNvPr id="255" name="Google Shape;255;p5"/>
              <p:cNvSpPr/>
              <p:nvPr/>
            </p:nvSpPr>
            <p:spPr>
              <a:xfrm>
                <a:off x="12997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256" name="Google Shape;256;p5"/>
              <p:cNvPicPr preferRelativeResize="0"/>
              <p:nvPr/>
            </p:nvPicPr>
            <p:blipFill>
              <a:blip r:embed="rId2">
                <a:alphaModFix/>
              </a:blip>
              <a:stretch>
                <a:fillRect/>
              </a:stretch>
            </p:blipFill>
            <p:spPr>
              <a:xfrm>
                <a:off x="1295400" y="152400"/>
                <a:ext cx="318597" cy="4838699"/>
              </a:xfrm>
              <a:prstGeom prst="rect">
                <a:avLst/>
              </a:prstGeom>
              <a:noFill/>
              <a:ln>
                <a:noFill/>
              </a:ln>
            </p:spPr>
          </p:pic>
        </p:grpSp>
      </p:gr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 text + image">
  <p:cSld name="TITLE_AND_BODY_1">
    <p:bg>
      <p:bgPr>
        <a:solidFill>
          <a:schemeClr val="dk1"/>
        </a:solidFill>
        <a:effectLst/>
      </p:bgPr>
    </p:bg>
    <p:spTree>
      <p:nvGrpSpPr>
        <p:cNvPr id="1" name="Shape 257"/>
        <p:cNvGrpSpPr/>
        <p:nvPr/>
      </p:nvGrpSpPr>
      <p:grpSpPr>
        <a:xfrm>
          <a:off x="0" y="0"/>
          <a:ext cx="0" cy="0"/>
          <a:chOff x="0" y="0"/>
          <a:chExt cx="0" cy="0"/>
        </a:xfrm>
      </p:grpSpPr>
      <p:pic>
        <p:nvPicPr>
          <p:cNvPr id="258" name="Google Shape;258;p6"/>
          <p:cNvPicPr preferRelativeResize="0"/>
          <p:nvPr/>
        </p:nvPicPr>
        <p:blipFill rotWithShape="1">
          <a:blip r:embed="rId2">
            <a:alphaModFix/>
          </a:blip>
          <a:srcRect r="50097"/>
          <a:stretch/>
        </p:blipFill>
        <p:spPr>
          <a:xfrm>
            <a:off x="0" y="0"/>
            <a:ext cx="4563024" cy="5143500"/>
          </a:xfrm>
          <a:prstGeom prst="rect">
            <a:avLst/>
          </a:prstGeom>
          <a:noFill/>
          <a:ln>
            <a:noFill/>
          </a:ln>
          <a:effectLst>
            <a:outerShdw blurRad="114300" dist="9525" algn="bl" rotWithShape="0">
              <a:schemeClr val="dk1">
                <a:alpha val="30000"/>
              </a:schemeClr>
            </a:outerShdw>
          </a:effectLst>
        </p:spPr>
      </p:pic>
      <p:sp>
        <p:nvSpPr>
          <p:cNvPr id="259" name="Google Shape;259;p6"/>
          <p:cNvSpPr/>
          <p:nvPr/>
        </p:nvSpPr>
        <p:spPr>
          <a:xfrm rot="197195">
            <a:off x="267937" y="1451241"/>
            <a:ext cx="2440148" cy="137295"/>
          </a:xfrm>
          <a:custGeom>
            <a:avLst/>
            <a:gdLst/>
            <a:ahLst/>
            <a:cxnLst/>
            <a:rect l="l" t="t" r="r" b="b"/>
            <a:pathLst>
              <a:path w="82170" h="8963" extrusionOk="0">
                <a:moveTo>
                  <a:pt x="60471" y="1"/>
                </a:moveTo>
                <a:lnTo>
                  <a:pt x="60547" y="39"/>
                </a:lnTo>
                <a:lnTo>
                  <a:pt x="60660" y="1"/>
                </a:lnTo>
                <a:close/>
                <a:moveTo>
                  <a:pt x="63019" y="95"/>
                </a:moveTo>
                <a:lnTo>
                  <a:pt x="62924" y="190"/>
                </a:lnTo>
                <a:lnTo>
                  <a:pt x="63019" y="190"/>
                </a:lnTo>
                <a:lnTo>
                  <a:pt x="63019" y="95"/>
                </a:lnTo>
                <a:close/>
                <a:moveTo>
                  <a:pt x="82075" y="944"/>
                </a:moveTo>
                <a:lnTo>
                  <a:pt x="82075" y="1039"/>
                </a:lnTo>
                <a:lnTo>
                  <a:pt x="81980" y="1133"/>
                </a:lnTo>
                <a:lnTo>
                  <a:pt x="81792" y="1133"/>
                </a:lnTo>
                <a:lnTo>
                  <a:pt x="81697" y="1039"/>
                </a:lnTo>
                <a:lnTo>
                  <a:pt x="81509" y="1227"/>
                </a:lnTo>
                <a:lnTo>
                  <a:pt x="81886" y="1227"/>
                </a:lnTo>
                <a:lnTo>
                  <a:pt x="82169" y="1039"/>
                </a:lnTo>
                <a:lnTo>
                  <a:pt x="82075" y="944"/>
                </a:lnTo>
                <a:close/>
                <a:moveTo>
                  <a:pt x="44151" y="1510"/>
                </a:moveTo>
                <a:lnTo>
                  <a:pt x="43962" y="1605"/>
                </a:lnTo>
                <a:lnTo>
                  <a:pt x="44245" y="1605"/>
                </a:lnTo>
                <a:lnTo>
                  <a:pt x="44151" y="1510"/>
                </a:lnTo>
                <a:close/>
                <a:moveTo>
                  <a:pt x="43019" y="1699"/>
                </a:moveTo>
                <a:lnTo>
                  <a:pt x="42830" y="1793"/>
                </a:lnTo>
                <a:lnTo>
                  <a:pt x="42956" y="1762"/>
                </a:lnTo>
                <a:lnTo>
                  <a:pt x="43019" y="1699"/>
                </a:lnTo>
                <a:close/>
                <a:moveTo>
                  <a:pt x="13585" y="5472"/>
                </a:moveTo>
                <a:lnTo>
                  <a:pt x="13585" y="5504"/>
                </a:lnTo>
                <a:lnTo>
                  <a:pt x="13585" y="5504"/>
                </a:lnTo>
                <a:lnTo>
                  <a:pt x="13680" y="5472"/>
                </a:lnTo>
                <a:close/>
                <a:moveTo>
                  <a:pt x="15095" y="6321"/>
                </a:moveTo>
                <a:lnTo>
                  <a:pt x="14812" y="6416"/>
                </a:lnTo>
                <a:lnTo>
                  <a:pt x="14812" y="6321"/>
                </a:lnTo>
                <a:close/>
                <a:moveTo>
                  <a:pt x="60547" y="39"/>
                </a:moveTo>
                <a:lnTo>
                  <a:pt x="60377" y="95"/>
                </a:lnTo>
                <a:lnTo>
                  <a:pt x="60471" y="190"/>
                </a:lnTo>
                <a:lnTo>
                  <a:pt x="60094" y="378"/>
                </a:lnTo>
                <a:lnTo>
                  <a:pt x="59811" y="473"/>
                </a:lnTo>
                <a:lnTo>
                  <a:pt x="59717" y="473"/>
                </a:lnTo>
                <a:lnTo>
                  <a:pt x="59622" y="378"/>
                </a:lnTo>
                <a:lnTo>
                  <a:pt x="59811" y="378"/>
                </a:lnTo>
                <a:lnTo>
                  <a:pt x="59811" y="284"/>
                </a:lnTo>
                <a:lnTo>
                  <a:pt x="59811" y="190"/>
                </a:lnTo>
                <a:lnTo>
                  <a:pt x="58962" y="190"/>
                </a:lnTo>
                <a:lnTo>
                  <a:pt x="58773" y="284"/>
                </a:lnTo>
                <a:lnTo>
                  <a:pt x="58396" y="473"/>
                </a:lnTo>
                <a:lnTo>
                  <a:pt x="58585" y="473"/>
                </a:lnTo>
                <a:lnTo>
                  <a:pt x="58396" y="661"/>
                </a:lnTo>
                <a:lnTo>
                  <a:pt x="58207" y="661"/>
                </a:lnTo>
                <a:lnTo>
                  <a:pt x="58302" y="567"/>
                </a:lnTo>
                <a:lnTo>
                  <a:pt x="58113" y="661"/>
                </a:lnTo>
                <a:lnTo>
                  <a:pt x="57924" y="661"/>
                </a:lnTo>
                <a:lnTo>
                  <a:pt x="57453" y="473"/>
                </a:lnTo>
                <a:lnTo>
                  <a:pt x="56981" y="284"/>
                </a:lnTo>
                <a:lnTo>
                  <a:pt x="56604" y="284"/>
                </a:lnTo>
                <a:lnTo>
                  <a:pt x="56604" y="473"/>
                </a:lnTo>
                <a:lnTo>
                  <a:pt x="56415" y="567"/>
                </a:lnTo>
                <a:lnTo>
                  <a:pt x="57075" y="473"/>
                </a:lnTo>
                <a:lnTo>
                  <a:pt x="56698" y="661"/>
                </a:lnTo>
                <a:lnTo>
                  <a:pt x="57170" y="567"/>
                </a:lnTo>
                <a:lnTo>
                  <a:pt x="57075" y="661"/>
                </a:lnTo>
                <a:lnTo>
                  <a:pt x="57075" y="756"/>
                </a:lnTo>
                <a:lnTo>
                  <a:pt x="56321" y="756"/>
                </a:lnTo>
                <a:lnTo>
                  <a:pt x="56226" y="567"/>
                </a:lnTo>
                <a:lnTo>
                  <a:pt x="56132" y="473"/>
                </a:lnTo>
                <a:lnTo>
                  <a:pt x="55849" y="473"/>
                </a:lnTo>
                <a:lnTo>
                  <a:pt x="55471" y="567"/>
                </a:lnTo>
                <a:lnTo>
                  <a:pt x="55000" y="661"/>
                </a:lnTo>
                <a:lnTo>
                  <a:pt x="55094" y="661"/>
                </a:lnTo>
                <a:lnTo>
                  <a:pt x="53868" y="850"/>
                </a:lnTo>
                <a:lnTo>
                  <a:pt x="52830" y="1039"/>
                </a:lnTo>
                <a:lnTo>
                  <a:pt x="52830" y="1039"/>
                </a:lnTo>
                <a:lnTo>
                  <a:pt x="52924" y="850"/>
                </a:lnTo>
                <a:lnTo>
                  <a:pt x="53019" y="756"/>
                </a:lnTo>
                <a:lnTo>
                  <a:pt x="53019" y="756"/>
                </a:lnTo>
                <a:lnTo>
                  <a:pt x="52358" y="944"/>
                </a:lnTo>
                <a:lnTo>
                  <a:pt x="51981" y="1039"/>
                </a:lnTo>
                <a:lnTo>
                  <a:pt x="51887" y="1133"/>
                </a:lnTo>
                <a:lnTo>
                  <a:pt x="51887" y="1227"/>
                </a:lnTo>
                <a:lnTo>
                  <a:pt x="51604" y="1039"/>
                </a:lnTo>
                <a:lnTo>
                  <a:pt x="50755" y="1039"/>
                </a:lnTo>
                <a:lnTo>
                  <a:pt x="50755" y="944"/>
                </a:lnTo>
                <a:lnTo>
                  <a:pt x="50755" y="850"/>
                </a:lnTo>
                <a:lnTo>
                  <a:pt x="50660" y="850"/>
                </a:lnTo>
                <a:lnTo>
                  <a:pt x="50660" y="1039"/>
                </a:lnTo>
                <a:lnTo>
                  <a:pt x="49623" y="1322"/>
                </a:lnTo>
                <a:lnTo>
                  <a:pt x="49151" y="1416"/>
                </a:lnTo>
                <a:lnTo>
                  <a:pt x="48679" y="1416"/>
                </a:lnTo>
                <a:lnTo>
                  <a:pt x="48679" y="1322"/>
                </a:lnTo>
                <a:lnTo>
                  <a:pt x="48773" y="1322"/>
                </a:lnTo>
                <a:lnTo>
                  <a:pt x="48585" y="1133"/>
                </a:lnTo>
                <a:lnTo>
                  <a:pt x="47547" y="1133"/>
                </a:lnTo>
                <a:lnTo>
                  <a:pt x="46981" y="1322"/>
                </a:lnTo>
                <a:lnTo>
                  <a:pt x="46038" y="1699"/>
                </a:lnTo>
                <a:lnTo>
                  <a:pt x="46038" y="1699"/>
                </a:lnTo>
                <a:lnTo>
                  <a:pt x="46132" y="1605"/>
                </a:lnTo>
                <a:lnTo>
                  <a:pt x="46038" y="1510"/>
                </a:lnTo>
                <a:lnTo>
                  <a:pt x="45755" y="1699"/>
                </a:lnTo>
                <a:lnTo>
                  <a:pt x="45660" y="1793"/>
                </a:lnTo>
                <a:lnTo>
                  <a:pt x="45566" y="1793"/>
                </a:lnTo>
                <a:lnTo>
                  <a:pt x="45472" y="1699"/>
                </a:lnTo>
                <a:lnTo>
                  <a:pt x="45472" y="1510"/>
                </a:lnTo>
                <a:lnTo>
                  <a:pt x="45755" y="1510"/>
                </a:lnTo>
                <a:lnTo>
                  <a:pt x="45566" y="1416"/>
                </a:lnTo>
                <a:lnTo>
                  <a:pt x="45189" y="1416"/>
                </a:lnTo>
                <a:lnTo>
                  <a:pt x="44245" y="1605"/>
                </a:lnTo>
                <a:lnTo>
                  <a:pt x="42736" y="2076"/>
                </a:lnTo>
                <a:lnTo>
                  <a:pt x="42736" y="2076"/>
                </a:lnTo>
                <a:lnTo>
                  <a:pt x="43113" y="1793"/>
                </a:lnTo>
                <a:lnTo>
                  <a:pt x="43491" y="1605"/>
                </a:lnTo>
                <a:lnTo>
                  <a:pt x="43208" y="1699"/>
                </a:lnTo>
                <a:lnTo>
                  <a:pt x="42956" y="1762"/>
                </a:lnTo>
                <a:lnTo>
                  <a:pt x="42924" y="1793"/>
                </a:lnTo>
                <a:lnTo>
                  <a:pt x="42453" y="1982"/>
                </a:lnTo>
                <a:lnTo>
                  <a:pt x="42075" y="1982"/>
                </a:lnTo>
                <a:lnTo>
                  <a:pt x="41981" y="1888"/>
                </a:lnTo>
                <a:lnTo>
                  <a:pt x="40377" y="1888"/>
                </a:lnTo>
                <a:lnTo>
                  <a:pt x="38962" y="1982"/>
                </a:lnTo>
                <a:lnTo>
                  <a:pt x="39057" y="2076"/>
                </a:lnTo>
                <a:lnTo>
                  <a:pt x="38962" y="2171"/>
                </a:lnTo>
                <a:lnTo>
                  <a:pt x="38679" y="2265"/>
                </a:lnTo>
                <a:lnTo>
                  <a:pt x="38774" y="2076"/>
                </a:lnTo>
                <a:lnTo>
                  <a:pt x="38679" y="2076"/>
                </a:lnTo>
                <a:lnTo>
                  <a:pt x="38585" y="2171"/>
                </a:lnTo>
                <a:lnTo>
                  <a:pt x="38491" y="2265"/>
                </a:lnTo>
                <a:lnTo>
                  <a:pt x="38302" y="2171"/>
                </a:lnTo>
                <a:lnTo>
                  <a:pt x="38208" y="1982"/>
                </a:lnTo>
                <a:lnTo>
                  <a:pt x="37453" y="1982"/>
                </a:lnTo>
                <a:lnTo>
                  <a:pt x="37736" y="2171"/>
                </a:lnTo>
                <a:lnTo>
                  <a:pt x="37264" y="2171"/>
                </a:lnTo>
                <a:lnTo>
                  <a:pt x="37076" y="2076"/>
                </a:lnTo>
                <a:lnTo>
                  <a:pt x="36793" y="2171"/>
                </a:lnTo>
                <a:lnTo>
                  <a:pt x="36887" y="1982"/>
                </a:lnTo>
                <a:lnTo>
                  <a:pt x="35943" y="2359"/>
                </a:lnTo>
                <a:lnTo>
                  <a:pt x="34906" y="2548"/>
                </a:lnTo>
                <a:lnTo>
                  <a:pt x="33868" y="2737"/>
                </a:lnTo>
                <a:lnTo>
                  <a:pt x="32925" y="2737"/>
                </a:lnTo>
                <a:lnTo>
                  <a:pt x="33113" y="2642"/>
                </a:lnTo>
                <a:lnTo>
                  <a:pt x="32830" y="2642"/>
                </a:lnTo>
                <a:lnTo>
                  <a:pt x="32547" y="2737"/>
                </a:lnTo>
                <a:lnTo>
                  <a:pt x="32076" y="2925"/>
                </a:lnTo>
                <a:lnTo>
                  <a:pt x="31321" y="2925"/>
                </a:lnTo>
                <a:lnTo>
                  <a:pt x="30472" y="3020"/>
                </a:lnTo>
                <a:lnTo>
                  <a:pt x="29623" y="3114"/>
                </a:lnTo>
                <a:lnTo>
                  <a:pt x="27736" y="3397"/>
                </a:lnTo>
                <a:lnTo>
                  <a:pt x="26698" y="3491"/>
                </a:lnTo>
                <a:lnTo>
                  <a:pt x="26415" y="3586"/>
                </a:lnTo>
                <a:lnTo>
                  <a:pt x="26321" y="3680"/>
                </a:lnTo>
                <a:lnTo>
                  <a:pt x="26132" y="3586"/>
                </a:lnTo>
                <a:lnTo>
                  <a:pt x="25944" y="3491"/>
                </a:lnTo>
                <a:lnTo>
                  <a:pt x="25755" y="3586"/>
                </a:lnTo>
                <a:lnTo>
                  <a:pt x="25661" y="3869"/>
                </a:lnTo>
                <a:lnTo>
                  <a:pt x="25189" y="3774"/>
                </a:lnTo>
                <a:lnTo>
                  <a:pt x="24623" y="3774"/>
                </a:lnTo>
                <a:lnTo>
                  <a:pt x="23491" y="3963"/>
                </a:lnTo>
                <a:lnTo>
                  <a:pt x="22642" y="4057"/>
                </a:lnTo>
                <a:lnTo>
                  <a:pt x="21793" y="4152"/>
                </a:lnTo>
                <a:lnTo>
                  <a:pt x="21887" y="4057"/>
                </a:lnTo>
                <a:lnTo>
                  <a:pt x="21698" y="4152"/>
                </a:lnTo>
                <a:lnTo>
                  <a:pt x="21510" y="4340"/>
                </a:lnTo>
                <a:lnTo>
                  <a:pt x="21415" y="4529"/>
                </a:lnTo>
                <a:lnTo>
                  <a:pt x="21227" y="4623"/>
                </a:lnTo>
                <a:lnTo>
                  <a:pt x="21132" y="4529"/>
                </a:lnTo>
                <a:lnTo>
                  <a:pt x="20944" y="4435"/>
                </a:lnTo>
                <a:lnTo>
                  <a:pt x="20378" y="4340"/>
                </a:lnTo>
                <a:lnTo>
                  <a:pt x="19906" y="4435"/>
                </a:lnTo>
                <a:lnTo>
                  <a:pt x="19529" y="4623"/>
                </a:lnTo>
                <a:lnTo>
                  <a:pt x="19434" y="4529"/>
                </a:lnTo>
                <a:lnTo>
                  <a:pt x="19340" y="4529"/>
                </a:lnTo>
                <a:lnTo>
                  <a:pt x="18868" y="4623"/>
                </a:lnTo>
                <a:lnTo>
                  <a:pt x="17925" y="5001"/>
                </a:lnTo>
                <a:lnTo>
                  <a:pt x="17925" y="4812"/>
                </a:lnTo>
                <a:lnTo>
                  <a:pt x="17736" y="5001"/>
                </a:lnTo>
                <a:lnTo>
                  <a:pt x="17548" y="5095"/>
                </a:lnTo>
                <a:lnTo>
                  <a:pt x="17359" y="5189"/>
                </a:lnTo>
                <a:lnTo>
                  <a:pt x="16887" y="5284"/>
                </a:lnTo>
                <a:lnTo>
                  <a:pt x="16982" y="5189"/>
                </a:lnTo>
                <a:lnTo>
                  <a:pt x="16982" y="5189"/>
                </a:lnTo>
                <a:lnTo>
                  <a:pt x="16321" y="5284"/>
                </a:lnTo>
                <a:lnTo>
                  <a:pt x="15755" y="5472"/>
                </a:lnTo>
                <a:lnTo>
                  <a:pt x="15189" y="5567"/>
                </a:lnTo>
                <a:lnTo>
                  <a:pt x="14623" y="5567"/>
                </a:lnTo>
                <a:lnTo>
                  <a:pt x="15283" y="5472"/>
                </a:lnTo>
                <a:lnTo>
                  <a:pt x="15189" y="5378"/>
                </a:lnTo>
                <a:lnTo>
                  <a:pt x="15095" y="5284"/>
                </a:lnTo>
                <a:lnTo>
                  <a:pt x="15095" y="5189"/>
                </a:lnTo>
                <a:lnTo>
                  <a:pt x="15095" y="5095"/>
                </a:lnTo>
                <a:lnTo>
                  <a:pt x="14906" y="5189"/>
                </a:lnTo>
                <a:lnTo>
                  <a:pt x="14529" y="5284"/>
                </a:lnTo>
                <a:lnTo>
                  <a:pt x="13680" y="5472"/>
                </a:lnTo>
                <a:lnTo>
                  <a:pt x="13680" y="5567"/>
                </a:lnTo>
                <a:lnTo>
                  <a:pt x="13585" y="5567"/>
                </a:lnTo>
                <a:lnTo>
                  <a:pt x="13585" y="5504"/>
                </a:lnTo>
                <a:lnTo>
                  <a:pt x="13585" y="5504"/>
                </a:lnTo>
                <a:lnTo>
                  <a:pt x="13397" y="5567"/>
                </a:lnTo>
                <a:lnTo>
                  <a:pt x="13208" y="5661"/>
                </a:lnTo>
                <a:lnTo>
                  <a:pt x="13302" y="5755"/>
                </a:lnTo>
                <a:lnTo>
                  <a:pt x="13585" y="5661"/>
                </a:lnTo>
                <a:lnTo>
                  <a:pt x="13868" y="5661"/>
                </a:lnTo>
                <a:lnTo>
                  <a:pt x="13585" y="5850"/>
                </a:lnTo>
                <a:lnTo>
                  <a:pt x="13302" y="5850"/>
                </a:lnTo>
                <a:lnTo>
                  <a:pt x="13019" y="5755"/>
                </a:lnTo>
                <a:lnTo>
                  <a:pt x="12736" y="5755"/>
                </a:lnTo>
                <a:lnTo>
                  <a:pt x="11133" y="6227"/>
                </a:lnTo>
                <a:lnTo>
                  <a:pt x="11038" y="6133"/>
                </a:lnTo>
                <a:lnTo>
                  <a:pt x="10472" y="6321"/>
                </a:lnTo>
                <a:lnTo>
                  <a:pt x="10001" y="6416"/>
                </a:lnTo>
                <a:lnTo>
                  <a:pt x="9434" y="6510"/>
                </a:lnTo>
                <a:lnTo>
                  <a:pt x="8680" y="6699"/>
                </a:lnTo>
                <a:lnTo>
                  <a:pt x="7642" y="6888"/>
                </a:lnTo>
                <a:lnTo>
                  <a:pt x="6416" y="7076"/>
                </a:lnTo>
                <a:lnTo>
                  <a:pt x="3963" y="7454"/>
                </a:lnTo>
                <a:lnTo>
                  <a:pt x="1604" y="7831"/>
                </a:lnTo>
                <a:lnTo>
                  <a:pt x="944" y="8020"/>
                </a:lnTo>
                <a:lnTo>
                  <a:pt x="567" y="7925"/>
                </a:lnTo>
                <a:lnTo>
                  <a:pt x="284" y="7831"/>
                </a:lnTo>
                <a:lnTo>
                  <a:pt x="189" y="7831"/>
                </a:lnTo>
                <a:lnTo>
                  <a:pt x="189" y="7925"/>
                </a:lnTo>
                <a:lnTo>
                  <a:pt x="189" y="8208"/>
                </a:lnTo>
                <a:lnTo>
                  <a:pt x="1" y="8397"/>
                </a:lnTo>
                <a:lnTo>
                  <a:pt x="1" y="8586"/>
                </a:lnTo>
                <a:lnTo>
                  <a:pt x="1" y="8680"/>
                </a:lnTo>
                <a:lnTo>
                  <a:pt x="95" y="8774"/>
                </a:lnTo>
                <a:lnTo>
                  <a:pt x="472" y="8869"/>
                </a:lnTo>
                <a:lnTo>
                  <a:pt x="755" y="8869"/>
                </a:lnTo>
                <a:lnTo>
                  <a:pt x="567" y="8963"/>
                </a:lnTo>
                <a:lnTo>
                  <a:pt x="755" y="8963"/>
                </a:lnTo>
                <a:lnTo>
                  <a:pt x="1038" y="8869"/>
                </a:lnTo>
                <a:lnTo>
                  <a:pt x="1416" y="8586"/>
                </a:lnTo>
                <a:lnTo>
                  <a:pt x="1416" y="8774"/>
                </a:lnTo>
                <a:lnTo>
                  <a:pt x="1510" y="8869"/>
                </a:lnTo>
                <a:lnTo>
                  <a:pt x="1699" y="8774"/>
                </a:lnTo>
                <a:lnTo>
                  <a:pt x="1793" y="8774"/>
                </a:lnTo>
                <a:lnTo>
                  <a:pt x="2265" y="8586"/>
                </a:lnTo>
                <a:lnTo>
                  <a:pt x="2642" y="8491"/>
                </a:lnTo>
                <a:lnTo>
                  <a:pt x="3397" y="8491"/>
                </a:lnTo>
                <a:lnTo>
                  <a:pt x="4152" y="8397"/>
                </a:lnTo>
                <a:lnTo>
                  <a:pt x="4623" y="8397"/>
                </a:lnTo>
                <a:lnTo>
                  <a:pt x="5001" y="8114"/>
                </a:lnTo>
                <a:lnTo>
                  <a:pt x="5001" y="8208"/>
                </a:lnTo>
                <a:lnTo>
                  <a:pt x="5284" y="8114"/>
                </a:lnTo>
                <a:lnTo>
                  <a:pt x="5850" y="7831"/>
                </a:lnTo>
                <a:lnTo>
                  <a:pt x="5944" y="7925"/>
                </a:lnTo>
                <a:lnTo>
                  <a:pt x="5850" y="8020"/>
                </a:lnTo>
                <a:lnTo>
                  <a:pt x="5850" y="8114"/>
                </a:lnTo>
                <a:lnTo>
                  <a:pt x="5944" y="8020"/>
                </a:lnTo>
                <a:lnTo>
                  <a:pt x="6416" y="7925"/>
                </a:lnTo>
                <a:lnTo>
                  <a:pt x="7170" y="7925"/>
                </a:lnTo>
                <a:lnTo>
                  <a:pt x="7170" y="8020"/>
                </a:lnTo>
                <a:lnTo>
                  <a:pt x="7076" y="8114"/>
                </a:lnTo>
                <a:lnTo>
                  <a:pt x="7265" y="8020"/>
                </a:lnTo>
                <a:lnTo>
                  <a:pt x="7359" y="7925"/>
                </a:lnTo>
                <a:lnTo>
                  <a:pt x="7359" y="7831"/>
                </a:lnTo>
                <a:lnTo>
                  <a:pt x="7548" y="8020"/>
                </a:lnTo>
                <a:lnTo>
                  <a:pt x="8397" y="7642"/>
                </a:lnTo>
                <a:lnTo>
                  <a:pt x="8963" y="7454"/>
                </a:lnTo>
                <a:lnTo>
                  <a:pt x="9151" y="7359"/>
                </a:lnTo>
                <a:lnTo>
                  <a:pt x="9246" y="7359"/>
                </a:lnTo>
                <a:lnTo>
                  <a:pt x="9151" y="7171"/>
                </a:lnTo>
                <a:lnTo>
                  <a:pt x="9246" y="7076"/>
                </a:lnTo>
                <a:lnTo>
                  <a:pt x="9340" y="7076"/>
                </a:lnTo>
                <a:lnTo>
                  <a:pt x="9340" y="7171"/>
                </a:lnTo>
                <a:lnTo>
                  <a:pt x="9434" y="7076"/>
                </a:lnTo>
                <a:lnTo>
                  <a:pt x="9529" y="7171"/>
                </a:lnTo>
                <a:lnTo>
                  <a:pt x="9434" y="7265"/>
                </a:lnTo>
                <a:lnTo>
                  <a:pt x="9340" y="7265"/>
                </a:lnTo>
                <a:lnTo>
                  <a:pt x="9340" y="7359"/>
                </a:lnTo>
                <a:lnTo>
                  <a:pt x="9717" y="7171"/>
                </a:lnTo>
                <a:lnTo>
                  <a:pt x="10095" y="7076"/>
                </a:lnTo>
                <a:lnTo>
                  <a:pt x="10095" y="7171"/>
                </a:lnTo>
                <a:lnTo>
                  <a:pt x="10001" y="7171"/>
                </a:lnTo>
                <a:lnTo>
                  <a:pt x="9906" y="7265"/>
                </a:lnTo>
                <a:lnTo>
                  <a:pt x="9906" y="7359"/>
                </a:lnTo>
                <a:lnTo>
                  <a:pt x="9623" y="7265"/>
                </a:lnTo>
                <a:lnTo>
                  <a:pt x="9717" y="7454"/>
                </a:lnTo>
                <a:lnTo>
                  <a:pt x="10850" y="7076"/>
                </a:lnTo>
                <a:lnTo>
                  <a:pt x="11038" y="7076"/>
                </a:lnTo>
                <a:lnTo>
                  <a:pt x="11133" y="7171"/>
                </a:lnTo>
                <a:lnTo>
                  <a:pt x="11321" y="7265"/>
                </a:lnTo>
                <a:lnTo>
                  <a:pt x="11416" y="7265"/>
                </a:lnTo>
                <a:lnTo>
                  <a:pt x="11604" y="7171"/>
                </a:lnTo>
                <a:lnTo>
                  <a:pt x="11793" y="6982"/>
                </a:lnTo>
                <a:lnTo>
                  <a:pt x="11887" y="6888"/>
                </a:lnTo>
                <a:lnTo>
                  <a:pt x="12170" y="6888"/>
                </a:lnTo>
                <a:lnTo>
                  <a:pt x="12076" y="7076"/>
                </a:lnTo>
                <a:lnTo>
                  <a:pt x="12265" y="7076"/>
                </a:lnTo>
                <a:lnTo>
                  <a:pt x="12359" y="6888"/>
                </a:lnTo>
                <a:lnTo>
                  <a:pt x="12548" y="6793"/>
                </a:lnTo>
                <a:lnTo>
                  <a:pt x="12736" y="6793"/>
                </a:lnTo>
                <a:lnTo>
                  <a:pt x="12453" y="6982"/>
                </a:lnTo>
                <a:lnTo>
                  <a:pt x="12925" y="6982"/>
                </a:lnTo>
                <a:lnTo>
                  <a:pt x="13491" y="6888"/>
                </a:lnTo>
                <a:lnTo>
                  <a:pt x="14434" y="6605"/>
                </a:lnTo>
                <a:lnTo>
                  <a:pt x="15849" y="6510"/>
                </a:lnTo>
                <a:lnTo>
                  <a:pt x="16510" y="6416"/>
                </a:lnTo>
                <a:lnTo>
                  <a:pt x="16982" y="6227"/>
                </a:lnTo>
                <a:lnTo>
                  <a:pt x="17831" y="6038"/>
                </a:lnTo>
                <a:lnTo>
                  <a:pt x="18680" y="6038"/>
                </a:lnTo>
                <a:lnTo>
                  <a:pt x="19057" y="5850"/>
                </a:lnTo>
                <a:lnTo>
                  <a:pt x="19340" y="5755"/>
                </a:lnTo>
                <a:lnTo>
                  <a:pt x="20472" y="5661"/>
                </a:lnTo>
                <a:lnTo>
                  <a:pt x="21604" y="5567"/>
                </a:lnTo>
                <a:lnTo>
                  <a:pt x="22736" y="5378"/>
                </a:lnTo>
                <a:lnTo>
                  <a:pt x="23774" y="5095"/>
                </a:lnTo>
                <a:lnTo>
                  <a:pt x="23774" y="5284"/>
                </a:lnTo>
                <a:lnTo>
                  <a:pt x="24151" y="5189"/>
                </a:lnTo>
                <a:lnTo>
                  <a:pt x="24246" y="5189"/>
                </a:lnTo>
                <a:lnTo>
                  <a:pt x="24246" y="5095"/>
                </a:lnTo>
                <a:lnTo>
                  <a:pt x="24623" y="5001"/>
                </a:lnTo>
                <a:lnTo>
                  <a:pt x="25000" y="5095"/>
                </a:lnTo>
                <a:lnTo>
                  <a:pt x="25378" y="5095"/>
                </a:lnTo>
                <a:lnTo>
                  <a:pt x="25755" y="4906"/>
                </a:lnTo>
                <a:lnTo>
                  <a:pt x="25755" y="5095"/>
                </a:lnTo>
                <a:lnTo>
                  <a:pt x="25849" y="5001"/>
                </a:lnTo>
                <a:lnTo>
                  <a:pt x="26132" y="4906"/>
                </a:lnTo>
                <a:lnTo>
                  <a:pt x="27264" y="4906"/>
                </a:lnTo>
                <a:lnTo>
                  <a:pt x="28491" y="4718"/>
                </a:lnTo>
                <a:lnTo>
                  <a:pt x="28302" y="4529"/>
                </a:lnTo>
                <a:lnTo>
                  <a:pt x="28491" y="4435"/>
                </a:lnTo>
                <a:lnTo>
                  <a:pt x="28585" y="4340"/>
                </a:lnTo>
                <a:lnTo>
                  <a:pt x="28774" y="4529"/>
                </a:lnTo>
                <a:lnTo>
                  <a:pt x="28679" y="4623"/>
                </a:lnTo>
                <a:lnTo>
                  <a:pt x="29717" y="4623"/>
                </a:lnTo>
                <a:lnTo>
                  <a:pt x="30189" y="4529"/>
                </a:lnTo>
                <a:lnTo>
                  <a:pt x="31510" y="4246"/>
                </a:lnTo>
                <a:lnTo>
                  <a:pt x="32076" y="4057"/>
                </a:lnTo>
                <a:lnTo>
                  <a:pt x="32547" y="3869"/>
                </a:lnTo>
                <a:lnTo>
                  <a:pt x="32642" y="3963"/>
                </a:lnTo>
                <a:lnTo>
                  <a:pt x="32830" y="4057"/>
                </a:lnTo>
                <a:lnTo>
                  <a:pt x="33019" y="4057"/>
                </a:lnTo>
                <a:lnTo>
                  <a:pt x="33679" y="3869"/>
                </a:lnTo>
                <a:lnTo>
                  <a:pt x="33962" y="3586"/>
                </a:lnTo>
                <a:lnTo>
                  <a:pt x="34623" y="3586"/>
                </a:lnTo>
                <a:lnTo>
                  <a:pt x="35660" y="3491"/>
                </a:lnTo>
                <a:lnTo>
                  <a:pt x="37170" y="3586"/>
                </a:lnTo>
                <a:lnTo>
                  <a:pt x="37547" y="3397"/>
                </a:lnTo>
                <a:lnTo>
                  <a:pt x="38019" y="3303"/>
                </a:lnTo>
                <a:lnTo>
                  <a:pt x="39151" y="3208"/>
                </a:lnTo>
                <a:lnTo>
                  <a:pt x="41038" y="3208"/>
                </a:lnTo>
                <a:lnTo>
                  <a:pt x="41038" y="3114"/>
                </a:lnTo>
                <a:lnTo>
                  <a:pt x="41226" y="3020"/>
                </a:lnTo>
                <a:lnTo>
                  <a:pt x="41981" y="2925"/>
                </a:lnTo>
                <a:lnTo>
                  <a:pt x="44811" y="2925"/>
                </a:lnTo>
                <a:lnTo>
                  <a:pt x="45000" y="2831"/>
                </a:lnTo>
                <a:lnTo>
                  <a:pt x="45189" y="2642"/>
                </a:lnTo>
                <a:lnTo>
                  <a:pt x="45283" y="2548"/>
                </a:lnTo>
                <a:lnTo>
                  <a:pt x="45566" y="2548"/>
                </a:lnTo>
                <a:lnTo>
                  <a:pt x="45472" y="2737"/>
                </a:lnTo>
                <a:lnTo>
                  <a:pt x="45472" y="2737"/>
                </a:lnTo>
                <a:lnTo>
                  <a:pt x="46132" y="2548"/>
                </a:lnTo>
                <a:lnTo>
                  <a:pt x="46887" y="2548"/>
                </a:lnTo>
                <a:lnTo>
                  <a:pt x="47547" y="2454"/>
                </a:lnTo>
                <a:lnTo>
                  <a:pt x="48207" y="2265"/>
                </a:lnTo>
                <a:lnTo>
                  <a:pt x="48302" y="2359"/>
                </a:lnTo>
                <a:lnTo>
                  <a:pt x="49434" y="2359"/>
                </a:lnTo>
                <a:lnTo>
                  <a:pt x="49717" y="2265"/>
                </a:lnTo>
                <a:lnTo>
                  <a:pt x="50094" y="2171"/>
                </a:lnTo>
                <a:lnTo>
                  <a:pt x="50755" y="2076"/>
                </a:lnTo>
                <a:lnTo>
                  <a:pt x="52170" y="1982"/>
                </a:lnTo>
                <a:lnTo>
                  <a:pt x="54056" y="1793"/>
                </a:lnTo>
                <a:lnTo>
                  <a:pt x="56132" y="1510"/>
                </a:lnTo>
                <a:lnTo>
                  <a:pt x="56037" y="1605"/>
                </a:lnTo>
                <a:lnTo>
                  <a:pt x="55943" y="1699"/>
                </a:lnTo>
                <a:lnTo>
                  <a:pt x="55754" y="1699"/>
                </a:lnTo>
                <a:lnTo>
                  <a:pt x="55471" y="1793"/>
                </a:lnTo>
                <a:lnTo>
                  <a:pt x="55377" y="1888"/>
                </a:lnTo>
                <a:lnTo>
                  <a:pt x="56415" y="1605"/>
                </a:lnTo>
                <a:lnTo>
                  <a:pt x="56887" y="1510"/>
                </a:lnTo>
                <a:lnTo>
                  <a:pt x="56981" y="1605"/>
                </a:lnTo>
                <a:lnTo>
                  <a:pt x="56887" y="1699"/>
                </a:lnTo>
                <a:lnTo>
                  <a:pt x="57358" y="1605"/>
                </a:lnTo>
                <a:lnTo>
                  <a:pt x="57736" y="1605"/>
                </a:lnTo>
                <a:lnTo>
                  <a:pt x="58207" y="1510"/>
                </a:lnTo>
                <a:lnTo>
                  <a:pt x="58679" y="1510"/>
                </a:lnTo>
                <a:lnTo>
                  <a:pt x="58773" y="1416"/>
                </a:lnTo>
                <a:lnTo>
                  <a:pt x="58868" y="1322"/>
                </a:lnTo>
                <a:lnTo>
                  <a:pt x="59056" y="1133"/>
                </a:lnTo>
                <a:lnTo>
                  <a:pt x="59151" y="1227"/>
                </a:lnTo>
                <a:lnTo>
                  <a:pt x="59339" y="1227"/>
                </a:lnTo>
                <a:lnTo>
                  <a:pt x="59434" y="1322"/>
                </a:lnTo>
                <a:lnTo>
                  <a:pt x="59339" y="1510"/>
                </a:lnTo>
                <a:lnTo>
                  <a:pt x="59811" y="1416"/>
                </a:lnTo>
                <a:lnTo>
                  <a:pt x="60000" y="1322"/>
                </a:lnTo>
                <a:lnTo>
                  <a:pt x="60094" y="1416"/>
                </a:lnTo>
                <a:lnTo>
                  <a:pt x="60377" y="1322"/>
                </a:lnTo>
                <a:lnTo>
                  <a:pt x="60660" y="1227"/>
                </a:lnTo>
                <a:lnTo>
                  <a:pt x="61320" y="1133"/>
                </a:lnTo>
                <a:lnTo>
                  <a:pt x="61981" y="1227"/>
                </a:lnTo>
                <a:lnTo>
                  <a:pt x="62641" y="1227"/>
                </a:lnTo>
                <a:lnTo>
                  <a:pt x="62547" y="1133"/>
                </a:lnTo>
                <a:lnTo>
                  <a:pt x="63207" y="1039"/>
                </a:lnTo>
                <a:lnTo>
                  <a:pt x="63019" y="1133"/>
                </a:lnTo>
                <a:lnTo>
                  <a:pt x="63585" y="1133"/>
                </a:lnTo>
                <a:lnTo>
                  <a:pt x="63302" y="1039"/>
                </a:lnTo>
                <a:lnTo>
                  <a:pt x="63773" y="850"/>
                </a:lnTo>
                <a:lnTo>
                  <a:pt x="64151" y="756"/>
                </a:lnTo>
                <a:lnTo>
                  <a:pt x="64434" y="850"/>
                </a:lnTo>
                <a:lnTo>
                  <a:pt x="64434" y="1133"/>
                </a:lnTo>
                <a:lnTo>
                  <a:pt x="65283" y="850"/>
                </a:lnTo>
                <a:lnTo>
                  <a:pt x="65283" y="944"/>
                </a:lnTo>
                <a:lnTo>
                  <a:pt x="65471" y="944"/>
                </a:lnTo>
                <a:lnTo>
                  <a:pt x="65566" y="850"/>
                </a:lnTo>
                <a:lnTo>
                  <a:pt x="65754" y="944"/>
                </a:lnTo>
                <a:lnTo>
                  <a:pt x="66132" y="850"/>
                </a:lnTo>
                <a:lnTo>
                  <a:pt x="66981" y="850"/>
                </a:lnTo>
                <a:lnTo>
                  <a:pt x="66981" y="944"/>
                </a:lnTo>
                <a:lnTo>
                  <a:pt x="66886" y="1039"/>
                </a:lnTo>
                <a:lnTo>
                  <a:pt x="66792" y="1039"/>
                </a:lnTo>
                <a:lnTo>
                  <a:pt x="66792" y="1133"/>
                </a:lnTo>
                <a:lnTo>
                  <a:pt x="67641" y="944"/>
                </a:lnTo>
                <a:lnTo>
                  <a:pt x="68113" y="850"/>
                </a:lnTo>
                <a:lnTo>
                  <a:pt x="68584" y="850"/>
                </a:lnTo>
                <a:lnTo>
                  <a:pt x="68773" y="944"/>
                </a:lnTo>
                <a:lnTo>
                  <a:pt x="68962" y="944"/>
                </a:lnTo>
                <a:lnTo>
                  <a:pt x="69150" y="850"/>
                </a:lnTo>
                <a:lnTo>
                  <a:pt x="70849" y="944"/>
                </a:lnTo>
                <a:lnTo>
                  <a:pt x="71509" y="850"/>
                </a:lnTo>
                <a:lnTo>
                  <a:pt x="72169" y="756"/>
                </a:lnTo>
                <a:lnTo>
                  <a:pt x="73207" y="756"/>
                </a:lnTo>
                <a:lnTo>
                  <a:pt x="73584" y="944"/>
                </a:lnTo>
                <a:lnTo>
                  <a:pt x="73962" y="944"/>
                </a:lnTo>
                <a:lnTo>
                  <a:pt x="73773" y="756"/>
                </a:lnTo>
                <a:lnTo>
                  <a:pt x="74056" y="567"/>
                </a:lnTo>
                <a:lnTo>
                  <a:pt x="74150" y="567"/>
                </a:lnTo>
                <a:lnTo>
                  <a:pt x="74150" y="756"/>
                </a:lnTo>
                <a:lnTo>
                  <a:pt x="74339" y="850"/>
                </a:lnTo>
                <a:lnTo>
                  <a:pt x="74433" y="756"/>
                </a:lnTo>
                <a:lnTo>
                  <a:pt x="74716" y="661"/>
                </a:lnTo>
                <a:lnTo>
                  <a:pt x="75188" y="661"/>
                </a:lnTo>
                <a:lnTo>
                  <a:pt x="75188" y="756"/>
                </a:lnTo>
                <a:lnTo>
                  <a:pt x="74999" y="850"/>
                </a:lnTo>
                <a:lnTo>
                  <a:pt x="75377" y="756"/>
                </a:lnTo>
                <a:lnTo>
                  <a:pt x="75754" y="756"/>
                </a:lnTo>
                <a:lnTo>
                  <a:pt x="75471" y="850"/>
                </a:lnTo>
                <a:lnTo>
                  <a:pt x="75565" y="944"/>
                </a:lnTo>
                <a:lnTo>
                  <a:pt x="76226" y="1039"/>
                </a:lnTo>
                <a:lnTo>
                  <a:pt x="76320" y="850"/>
                </a:lnTo>
                <a:lnTo>
                  <a:pt x="76509" y="850"/>
                </a:lnTo>
                <a:lnTo>
                  <a:pt x="76792" y="756"/>
                </a:lnTo>
                <a:lnTo>
                  <a:pt x="77075" y="661"/>
                </a:lnTo>
                <a:lnTo>
                  <a:pt x="76886" y="850"/>
                </a:lnTo>
                <a:lnTo>
                  <a:pt x="76981" y="944"/>
                </a:lnTo>
                <a:lnTo>
                  <a:pt x="77264" y="1039"/>
                </a:lnTo>
                <a:lnTo>
                  <a:pt x="77547" y="1133"/>
                </a:lnTo>
                <a:lnTo>
                  <a:pt x="77924" y="1227"/>
                </a:lnTo>
                <a:lnTo>
                  <a:pt x="78018" y="1133"/>
                </a:lnTo>
                <a:lnTo>
                  <a:pt x="77924" y="1039"/>
                </a:lnTo>
                <a:lnTo>
                  <a:pt x="78207" y="944"/>
                </a:lnTo>
                <a:lnTo>
                  <a:pt x="78490" y="1039"/>
                </a:lnTo>
                <a:lnTo>
                  <a:pt x="78773" y="1039"/>
                </a:lnTo>
                <a:lnTo>
                  <a:pt x="79056" y="1133"/>
                </a:lnTo>
                <a:lnTo>
                  <a:pt x="79716" y="944"/>
                </a:lnTo>
                <a:lnTo>
                  <a:pt x="80282" y="756"/>
                </a:lnTo>
                <a:lnTo>
                  <a:pt x="80282" y="850"/>
                </a:lnTo>
                <a:lnTo>
                  <a:pt x="80188" y="944"/>
                </a:lnTo>
                <a:lnTo>
                  <a:pt x="80848" y="1039"/>
                </a:lnTo>
                <a:lnTo>
                  <a:pt x="81131" y="1039"/>
                </a:lnTo>
                <a:lnTo>
                  <a:pt x="81131" y="1133"/>
                </a:lnTo>
                <a:lnTo>
                  <a:pt x="81037" y="1227"/>
                </a:lnTo>
                <a:lnTo>
                  <a:pt x="81697" y="1039"/>
                </a:lnTo>
                <a:lnTo>
                  <a:pt x="81886" y="944"/>
                </a:lnTo>
                <a:lnTo>
                  <a:pt x="81792" y="850"/>
                </a:lnTo>
                <a:lnTo>
                  <a:pt x="81414" y="850"/>
                </a:lnTo>
                <a:lnTo>
                  <a:pt x="80943" y="944"/>
                </a:lnTo>
                <a:lnTo>
                  <a:pt x="81037" y="756"/>
                </a:lnTo>
                <a:lnTo>
                  <a:pt x="80754" y="944"/>
                </a:lnTo>
                <a:lnTo>
                  <a:pt x="80660" y="756"/>
                </a:lnTo>
                <a:lnTo>
                  <a:pt x="80754" y="661"/>
                </a:lnTo>
                <a:lnTo>
                  <a:pt x="80188" y="661"/>
                </a:lnTo>
                <a:lnTo>
                  <a:pt x="80188" y="567"/>
                </a:lnTo>
                <a:lnTo>
                  <a:pt x="80282" y="567"/>
                </a:lnTo>
                <a:lnTo>
                  <a:pt x="79528" y="473"/>
                </a:lnTo>
                <a:lnTo>
                  <a:pt x="79339" y="567"/>
                </a:lnTo>
                <a:lnTo>
                  <a:pt x="79245" y="567"/>
                </a:lnTo>
                <a:lnTo>
                  <a:pt x="79245" y="661"/>
                </a:lnTo>
                <a:lnTo>
                  <a:pt x="79056" y="850"/>
                </a:lnTo>
                <a:lnTo>
                  <a:pt x="78867" y="378"/>
                </a:lnTo>
                <a:lnTo>
                  <a:pt x="78679" y="473"/>
                </a:lnTo>
                <a:lnTo>
                  <a:pt x="78396" y="567"/>
                </a:lnTo>
                <a:lnTo>
                  <a:pt x="78018" y="661"/>
                </a:lnTo>
                <a:lnTo>
                  <a:pt x="77924" y="661"/>
                </a:lnTo>
                <a:lnTo>
                  <a:pt x="77830" y="567"/>
                </a:lnTo>
                <a:lnTo>
                  <a:pt x="77075" y="567"/>
                </a:lnTo>
                <a:lnTo>
                  <a:pt x="77264" y="473"/>
                </a:lnTo>
                <a:lnTo>
                  <a:pt x="77169" y="284"/>
                </a:lnTo>
                <a:lnTo>
                  <a:pt x="76981" y="378"/>
                </a:lnTo>
                <a:lnTo>
                  <a:pt x="76792" y="473"/>
                </a:lnTo>
                <a:lnTo>
                  <a:pt x="76037" y="473"/>
                </a:lnTo>
                <a:lnTo>
                  <a:pt x="74716" y="190"/>
                </a:lnTo>
                <a:lnTo>
                  <a:pt x="74433" y="378"/>
                </a:lnTo>
                <a:lnTo>
                  <a:pt x="74056" y="378"/>
                </a:lnTo>
                <a:lnTo>
                  <a:pt x="74150" y="190"/>
                </a:lnTo>
                <a:lnTo>
                  <a:pt x="74056" y="190"/>
                </a:lnTo>
                <a:lnTo>
                  <a:pt x="73773" y="284"/>
                </a:lnTo>
                <a:lnTo>
                  <a:pt x="73773" y="95"/>
                </a:lnTo>
                <a:lnTo>
                  <a:pt x="73301" y="190"/>
                </a:lnTo>
                <a:lnTo>
                  <a:pt x="72830" y="190"/>
                </a:lnTo>
                <a:lnTo>
                  <a:pt x="72830" y="378"/>
                </a:lnTo>
                <a:lnTo>
                  <a:pt x="72924" y="473"/>
                </a:lnTo>
                <a:lnTo>
                  <a:pt x="72924" y="567"/>
                </a:lnTo>
                <a:lnTo>
                  <a:pt x="72735" y="661"/>
                </a:lnTo>
                <a:lnTo>
                  <a:pt x="72735" y="567"/>
                </a:lnTo>
                <a:lnTo>
                  <a:pt x="72547" y="473"/>
                </a:lnTo>
                <a:lnTo>
                  <a:pt x="72452" y="378"/>
                </a:lnTo>
                <a:lnTo>
                  <a:pt x="72641" y="284"/>
                </a:lnTo>
                <a:lnTo>
                  <a:pt x="71603" y="284"/>
                </a:lnTo>
                <a:lnTo>
                  <a:pt x="70849" y="190"/>
                </a:lnTo>
                <a:lnTo>
                  <a:pt x="70660" y="284"/>
                </a:lnTo>
                <a:lnTo>
                  <a:pt x="69905" y="473"/>
                </a:lnTo>
                <a:lnTo>
                  <a:pt x="69056" y="473"/>
                </a:lnTo>
                <a:lnTo>
                  <a:pt x="68207" y="378"/>
                </a:lnTo>
                <a:lnTo>
                  <a:pt x="67547" y="284"/>
                </a:lnTo>
                <a:lnTo>
                  <a:pt x="67641" y="190"/>
                </a:lnTo>
                <a:lnTo>
                  <a:pt x="67735" y="190"/>
                </a:lnTo>
                <a:lnTo>
                  <a:pt x="67169" y="95"/>
                </a:lnTo>
                <a:lnTo>
                  <a:pt x="66698" y="95"/>
                </a:lnTo>
                <a:lnTo>
                  <a:pt x="66886" y="190"/>
                </a:lnTo>
                <a:lnTo>
                  <a:pt x="65283" y="190"/>
                </a:lnTo>
                <a:lnTo>
                  <a:pt x="64905" y="95"/>
                </a:lnTo>
                <a:lnTo>
                  <a:pt x="64905" y="190"/>
                </a:lnTo>
                <a:lnTo>
                  <a:pt x="65000" y="190"/>
                </a:lnTo>
                <a:lnTo>
                  <a:pt x="65094" y="284"/>
                </a:lnTo>
                <a:lnTo>
                  <a:pt x="65094" y="378"/>
                </a:lnTo>
                <a:lnTo>
                  <a:pt x="64528" y="284"/>
                </a:lnTo>
                <a:lnTo>
                  <a:pt x="63962" y="190"/>
                </a:lnTo>
                <a:lnTo>
                  <a:pt x="63773" y="284"/>
                </a:lnTo>
                <a:lnTo>
                  <a:pt x="63585" y="473"/>
                </a:lnTo>
                <a:lnTo>
                  <a:pt x="63396" y="567"/>
                </a:lnTo>
                <a:lnTo>
                  <a:pt x="63302" y="567"/>
                </a:lnTo>
                <a:lnTo>
                  <a:pt x="63207" y="473"/>
                </a:lnTo>
                <a:lnTo>
                  <a:pt x="63207" y="284"/>
                </a:lnTo>
                <a:lnTo>
                  <a:pt x="63396" y="284"/>
                </a:lnTo>
                <a:lnTo>
                  <a:pt x="63490" y="190"/>
                </a:lnTo>
                <a:lnTo>
                  <a:pt x="63113" y="190"/>
                </a:lnTo>
                <a:lnTo>
                  <a:pt x="61981" y="284"/>
                </a:lnTo>
                <a:lnTo>
                  <a:pt x="61320" y="284"/>
                </a:lnTo>
                <a:lnTo>
                  <a:pt x="61226" y="190"/>
                </a:lnTo>
                <a:lnTo>
                  <a:pt x="61320" y="95"/>
                </a:lnTo>
                <a:lnTo>
                  <a:pt x="60849" y="190"/>
                </a:lnTo>
                <a:lnTo>
                  <a:pt x="60547" y="39"/>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0" name="Google Shape;260;p6"/>
          <p:cNvSpPr txBox="1">
            <a:spLocks noGrp="1"/>
          </p:cNvSpPr>
          <p:nvPr>
            <p:ph type="title"/>
          </p:nvPr>
        </p:nvSpPr>
        <p:spPr>
          <a:xfrm>
            <a:off x="524200" y="983900"/>
            <a:ext cx="3446100" cy="460500"/>
          </a:xfrm>
          <a:prstGeom prst="rect">
            <a:avLst/>
          </a:prstGeom>
        </p:spPr>
        <p:txBody>
          <a:bodyPr spcFirstLastPara="1" wrap="square" lIns="0" tIns="0" rIns="0" bIns="0" anchor="b" anchorCtr="0">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261" name="Google Shape;261;p6"/>
          <p:cNvSpPr txBox="1">
            <a:spLocks noGrp="1"/>
          </p:cNvSpPr>
          <p:nvPr>
            <p:ph type="body" idx="1"/>
          </p:nvPr>
        </p:nvSpPr>
        <p:spPr>
          <a:xfrm>
            <a:off x="524200" y="1809750"/>
            <a:ext cx="3446100" cy="2621700"/>
          </a:xfrm>
          <a:prstGeom prst="rect">
            <a:avLst/>
          </a:prstGeom>
        </p:spPr>
        <p:txBody>
          <a:bodyPr spcFirstLastPara="1" wrap="square" lIns="0" tIns="0" rIns="0" bIns="0" anchor="t" anchorCtr="0">
            <a:noAutofit/>
          </a:bodyPr>
          <a:lstStyle>
            <a:lvl1pPr marL="457200" lvl="0" indent="-355600" rtl="0">
              <a:spcBef>
                <a:spcPts val="600"/>
              </a:spcBef>
              <a:spcAft>
                <a:spcPts val="0"/>
              </a:spcAft>
              <a:buSzPts val="2000"/>
              <a:buChar char="✘"/>
              <a:defRPr sz="2000"/>
            </a:lvl1pPr>
            <a:lvl2pPr marL="914400" lvl="1" indent="-355600" rtl="0">
              <a:spcBef>
                <a:spcPts val="1000"/>
              </a:spcBef>
              <a:spcAft>
                <a:spcPts val="0"/>
              </a:spcAft>
              <a:buSzPts val="2000"/>
              <a:buChar char="-"/>
              <a:defRPr sz="2000"/>
            </a:lvl2pPr>
            <a:lvl3pPr marL="1371600" lvl="2" indent="-355600" rtl="0">
              <a:spcBef>
                <a:spcPts val="1000"/>
              </a:spcBef>
              <a:spcAft>
                <a:spcPts val="0"/>
              </a:spcAft>
              <a:buSzPts val="2000"/>
              <a:buChar char="-"/>
              <a:defRPr sz="2000"/>
            </a:lvl3pPr>
            <a:lvl4pPr marL="1828800" lvl="3" indent="-355600" rtl="0">
              <a:spcBef>
                <a:spcPts val="1000"/>
              </a:spcBef>
              <a:spcAft>
                <a:spcPts val="0"/>
              </a:spcAft>
              <a:buSzPts val="2000"/>
              <a:buChar char="●"/>
              <a:defRPr sz="2000"/>
            </a:lvl4pPr>
            <a:lvl5pPr marL="2286000" lvl="4" indent="-355600" rtl="0">
              <a:spcBef>
                <a:spcPts val="1000"/>
              </a:spcBef>
              <a:spcAft>
                <a:spcPts val="0"/>
              </a:spcAft>
              <a:buSzPts val="2000"/>
              <a:buChar char="○"/>
              <a:defRPr sz="2000"/>
            </a:lvl5pPr>
            <a:lvl6pPr marL="2743200" lvl="5" indent="-355600" rtl="0">
              <a:spcBef>
                <a:spcPts val="1000"/>
              </a:spcBef>
              <a:spcAft>
                <a:spcPts val="0"/>
              </a:spcAft>
              <a:buSzPts val="2000"/>
              <a:buChar char="■"/>
              <a:defRPr sz="2000"/>
            </a:lvl6pPr>
            <a:lvl7pPr marL="3200400" lvl="6" indent="-355600" rtl="0">
              <a:spcBef>
                <a:spcPts val="1000"/>
              </a:spcBef>
              <a:spcAft>
                <a:spcPts val="0"/>
              </a:spcAft>
              <a:buSzPts val="2000"/>
              <a:buChar char="●"/>
              <a:defRPr sz="2000"/>
            </a:lvl7pPr>
            <a:lvl8pPr marL="3657600" lvl="7" indent="-355600" rtl="0">
              <a:spcBef>
                <a:spcPts val="1000"/>
              </a:spcBef>
              <a:spcAft>
                <a:spcPts val="0"/>
              </a:spcAft>
              <a:buSzPts val="2000"/>
              <a:buChar char="○"/>
              <a:defRPr sz="2000"/>
            </a:lvl8pPr>
            <a:lvl9pPr marL="4114800" lvl="8" indent="-355600" rtl="0">
              <a:spcBef>
                <a:spcPts val="1000"/>
              </a:spcBef>
              <a:spcAft>
                <a:spcPts val="1000"/>
              </a:spcAft>
              <a:buSzPts val="2000"/>
              <a:buChar char="■"/>
              <a:defRPr sz="2000"/>
            </a:lvl9pPr>
          </a:lstStyle>
          <a:p>
            <a:endParaRPr/>
          </a:p>
        </p:txBody>
      </p:sp>
      <p:sp>
        <p:nvSpPr>
          <p:cNvPr id="262" name="Google Shape;262;p6"/>
          <p:cNvSpPr txBox="1">
            <a:spLocks noGrp="1"/>
          </p:cNvSpPr>
          <p:nvPr>
            <p:ph type="sldNum" idx="12"/>
          </p:nvPr>
        </p:nvSpPr>
        <p:spPr>
          <a:xfrm>
            <a:off x="8665029" y="127279"/>
            <a:ext cx="326700" cy="272700"/>
          </a:xfrm>
          <a:prstGeom prst="rect">
            <a:avLst/>
          </a:prstGeom>
        </p:spPr>
        <p:txBody>
          <a:bodyPr spcFirstLastPara="1" wrap="square" lIns="0" tIns="0" rIns="0" bIns="0" anchor="t" anchorCtr="0">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grpSp>
        <p:nvGrpSpPr>
          <p:cNvPr id="263" name="Google Shape;263;p6"/>
          <p:cNvGrpSpPr/>
          <p:nvPr/>
        </p:nvGrpSpPr>
        <p:grpSpPr>
          <a:xfrm>
            <a:off x="8004404" y="417297"/>
            <a:ext cx="3529549" cy="4525764"/>
            <a:chOff x="8004404" y="372498"/>
            <a:chExt cx="3529549" cy="4525764"/>
          </a:xfrm>
        </p:grpSpPr>
        <p:grpSp>
          <p:nvGrpSpPr>
            <p:cNvPr id="264" name="Google Shape;264;p6"/>
            <p:cNvGrpSpPr/>
            <p:nvPr/>
          </p:nvGrpSpPr>
          <p:grpSpPr>
            <a:xfrm rot="-5400000" flipH="1">
              <a:off x="8541351" y="-164449"/>
              <a:ext cx="2227938" cy="3301831"/>
              <a:chOff x="3485371" y="1424851"/>
              <a:chExt cx="5318543" cy="7882145"/>
            </a:xfrm>
          </p:grpSpPr>
          <p:grpSp>
            <p:nvGrpSpPr>
              <p:cNvPr id="265" name="Google Shape;265;p6"/>
              <p:cNvGrpSpPr/>
              <p:nvPr/>
            </p:nvGrpSpPr>
            <p:grpSpPr>
              <a:xfrm>
                <a:off x="3485371" y="1958251"/>
                <a:ext cx="468816" cy="7120145"/>
                <a:chOff x="1447800" y="152400"/>
                <a:chExt cx="318597" cy="4838699"/>
              </a:xfrm>
            </p:grpSpPr>
            <p:sp>
              <p:nvSpPr>
                <p:cNvPr id="266" name="Google Shape;266;p6"/>
                <p:cNvSpPr/>
                <p:nvPr/>
              </p:nvSpPr>
              <p:spPr>
                <a:xfrm>
                  <a:off x="14521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5"/>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267" name="Google Shape;267;p6"/>
                <p:cNvPicPr preferRelativeResize="0"/>
                <p:nvPr/>
              </p:nvPicPr>
              <p:blipFill>
                <a:blip r:embed="rId3">
                  <a:alphaModFix/>
                </a:blip>
                <a:stretch>
                  <a:fillRect/>
                </a:stretch>
              </p:blipFill>
              <p:spPr>
                <a:xfrm>
                  <a:off x="1447800" y="152400"/>
                  <a:ext cx="318597" cy="4838699"/>
                </a:xfrm>
                <a:prstGeom prst="rect">
                  <a:avLst/>
                </a:prstGeom>
                <a:noFill/>
                <a:ln>
                  <a:noFill/>
                </a:ln>
              </p:spPr>
            </p:pic>
          </p:grpSp>
          <p:grpSp>
            <p:nvGrpSpPr>
              <p:cNvPr id="268" name="Google Shape;268;p6"/>
              <p:cNvGrpSpPr/>
              <p:nvPr/>
            </p:nvGrpSpPr>
            <p:grpSpPr>
              <a:xfrm>
                <a:off x="3808592" y="1577251"/>
                <a:ext cx="468816" cy="7120145"/>
                <a:chOff x="1600200" y="152400"/>
                <a:chExt cx="318597" cy="4838699"/>
              </a:xfrm>
            </p:grpSpPr>
            <p:sp>
              <p:nvSpPr>
                <p:cNvPr id="269" name="Google Shape;269;p6"/>
                <p:cNvSpPr/>
                <p:nvPr/>
              </p:nvSpPr>
              <p:spPr>
                <a:xfrm>
                  <a:off x="16045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270" name="Google Shape;270;p6"/>
                <p:cNvPicPr preferRelativeResize="0"/>
                <p:nvPr/>
              </p:nvPicPr>
              <p:blipFill>
                <a:blip r:embed="rId3">
                  <a:alphaModFix/>
                </a:blip>
                <a:stretch>
                  <a:fillRect/>
                </a:stretch>
              </p:blipFill>
              <p:spPr>
                <a:xfrm>
                  <a:off x="1600200" y="152400"/>
                  <a:ext cx="318597" cy="4838699"/>
                </a:xfrm>
                <a:prstGeom prst="rect">
                  <a:avLst/>
                </a:prstGeom>
                <a:noFill/>
                <a:ln>
                  <a:noFill/>
                </a:ln>
              </p:spPr>
            </p:pic>
          </p:grpSp>
          <p:grpSp>
            <p:nvGrpSpPr>
              <p:cNvPr id="271" name="Google Shape;271;p6"/>
              <p:cNvGrpSpPr/>
              <p:nvPr/>
            </p:nvGrpSpPr>
            <p:grpSpPr>
              <a:xfrm>
                <a:off x="4131812" y="2186851"/>
                <a:ext cx="468816" cy="7120145"/>
                <a:chOff x="533400" y="152400"/>
                <a:chExt cx="318597" cy="4838699"/>
              </a:xfrm>
            </p:grpSpPr>
            <p:sp>
              <p:nvSpPr>
                <p:cNvPr id="272" name="Google Shape;272;p6"/>
                <p:cNvSpPr/>
                <p:nvPr/>
              </p:nvSpPr>
              <p:spPr>
                <a:xfrm>
                  <a:off x="5377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dk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273" name="Google Shape;273;p6"/>
                <p:cNvPicPr preferRelativeResize="0"/>
                <p:nvPr/>
              </p:nvPicPr>
              <p:blipFill>
                <a:blip r:embed="rId3">
                  <a:alphaModFix/>
                </a:blip>
                <a:stretch>
                  <a:fillRect/>
                </a:stretch>
              </p:blipFill>
              <p:spPr>
                <a:xfrm>
                  <a:off x="533400" y="152400"/>
                  <a:ext cx="318597" cy="4838699"/>
                </a:xfrm>
                <a:prstGeom prst="rect">
                  <a:avLst/>
                </a:prstGeom>
                <a:noFill/>
                <a:ln>
                  <a:noFill/>
                </a:ln>
              </p:spPr>
            </p:pic>
          </p:grpSp>
          <p:grpSp>
            <p:nvGrpSpPr>
              <p:cNvPr id="274" name="Google Shape;274;p6"/>
              <p:cNvGrpSpPr/>
              <p:nvPr/>
            </p:nvGrpSpPr>
            <p:grpSpPr>
              <a:xfrm>
                <a:off x="4455033" y="1729651"/>
                <a:ext cx="468816" cy="7120145"/>
                <a:chOff x="685800" y="152400"/>
                <a:chExt cx="318597" cy="4838699"/>
              </a:xfrm>
            </p:grpSpPr>
            <p:sp>
              <p:nvSpPr>
                <p:cNvPr id="275" name="Google Shape;275;p6"/>
                <p:cNvSpPr/>
                <p:nvPr/>
              </p:nvSpPr>
              <p:spPr>
                <a:xfrm>
                  <a:off x="6901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l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276" name="Google Shape;276;p6"/>
                <p:cNvPicPr preferRelativeResize="0"/>
                <p:nvPr/>
              </p:nvPicPr>
              <p:blipFill>
                <a:blip r:embed="rId3">
                  <a:alphaModFix/>
                </a:blip>
                <a:stretch>
                  <a:fillRect/>
                </a:stretch>
              </p:blipFill>
              <p:spPr>
                <a:xfrm>
                  <a:off x="685800" y="152400"/>
                  <a:ext cx="318597" cy="4838699"/>
                </a:xfrm>
                <a:prstGeom prst="rect">
                  <a:avLst/>
                </a:prstGeom>
                <a:noFill/>
                <a:ln>
                  <a:noFill/>
                </a:ln>
              </p:spPr>
            </p:pic>
          </p:grpSp>
          <p:grpSp>
            <p:nvGrpSpPr>
              <p:cNvPr id="277" name="Google Shape;277;p6"/>
              <p:cNvGrpSpPr/>
              <p:nvPr/>
            </p:nvGrpSpPr>
            <p:grpSpPr>
              <a:xfrm>
                <a:off x="4778254" y="1424851"/>
                <a:ext cx="468816" cy="7120145"/>
                <a:chOff x="838200" y="152400"/>
                <a:chExt cx="318597" cy="4838699"/>
              </a:xfrm>
            </p:grpSpPr>
            <p:sp>
              <p:nvSpPr>
                <p:cNvPr id="278" name="Google Shape;278;p6"/>
                <p:cNvSpPr/>
                <p:nvPr/>
              </p:nvSpPr>
              <p:spPr>
                <a:xfrm>
                  <a:off x="8425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279" name="Google Shape;279;p6"/>
                <p:cNvPicPr preferRelativeResize="0"/>
                <p:nvPr/>
              </p:nvPicPr>
              <p:blipFill>
                <a:blip r:embed="rId3">
                  <a:alphaModFix/>
                </a:blip>
                <a:stretch>
                  <a:fillRect/>
                </a:stretch>
              </p:blipFill>
              <p:spPr>
                <a:xfrm>
                  <a:off x="838200" y="152400"/>
                  <a:ext cx="318597" cy="4838699"/>
                </a:xfrm>
                <a:prstGeom prst="rect">
                  <a:avLst/>
                </a:prstGeom>
                <a:noFill/>
                <a:ln>
                  <a:noFill/>
                </a:ln>
              </p:spPr>
            </p:pic>
          </p:grpSp>
          <p:grpSp>
            <p:nvGrpSpPr>
              <p:cNvPr id="280" name="Google Shape;280;p6"/>
              <p:cNvGrpSpPr/>
              <p:nvPr/>
            </p:nvGrpSpPr>
            <p:grpSpPr>
              <a:xfrm>
                <a:off x="5101474" y="1882051"/>
                <a:ext cx="468816" cy="7120145"/>
                <a:chOff x="990600" y="152400"/>
                <a:chExt cx="318597" cy="4838699"/>
              </a:xfrm>
            </p:grpSpPr>
            <p:sp>
              <p:nvSpPr>
                <p:cNvPr id="281" name="Google Shape;281;p6"/>
                <p:cNvSpPr/>
                <p:nvPr/>
              </p:nvSpPr>
              <p:spPr>
                <a:xfrm>
                  <a:off x="9949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282" name="Google Shape;282;p6"/>
                <p:cNvPicPr preferRelativeResize="0"/>
                <p:nvPr/>
              </p:nvPicPr>
              <p:blipFill>
                <a:blip r:embed="rId3">
                  <a:alphaModFix/>
                </a:blip>
                <a:stretch>
                  <a:fillRect/>
                </a:stretch>
              </p:blipFill>
              <p:spPr>
                <a:xfrm>
                  <a:off x="990600" y="152400"/>
                  <a:ext cx="318597" cy="4838699"/>
                </a:xfrm>
                <a:prstGeom prst="rect">
                  <a:avLst/>
                </a:prstGeom>
                <a:noFill/>
                <a:ln>
                  <a:noFill/>
                </a:ln>
              </p:spPr>
            </p:pic>
          </p:grpSp>
          <p:grpSp>
            <p:nvGrpSpPr>
              <p:cNvPr id="283" name="Google Shape;283;p6"/>
              <p:cNvGrpSpPr/>
              <p:nvPr/>
            </p:nvGrpSpPr>
            <p:grpSpPr>
              <a:xfrm>
                <a:off x="5424695" y="1729651"/>
                <a:ext cx="468816" cy="7120145"/>
                <a:chOff x="3663063" y="152400"/>
                <a:chExt cx="318597" cy="4838699"/>
              </a:xfrm>
            </p:grpSpPr>
            <p:sp>
              <p:nvSpPr>
                <p:cNvPr id="284" name="Google Shape;284;p6"/>
                <p:cNvSpPr/>
                <p:nvPr/>
              </p:nvSpPr>
              <p:spPr>
                <a:xfrm>
                  <a:off x="3667406"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3"/>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285" name="Google Shape;285;p6"/>
                <p:cNvPicPr preferRelativeResize="0"/>
                <p:nvPr/>
              </p:nvPicPr>
              <p:blipFill>
                <a:blip r:embed="rId3">
                  <a:alphaModFix/>
                </a:blip>
                <a:stretch>
                  <a:fillRect/>
                </a:stretch>
              </p:blipFill>
              <p:spPr>
                <a:xfrm>
                  <a:off x="3663063" y="152400"/>
                  <a:ext cx="318597" cy="4838699"/>
                </a:xfrm>
                <a:prstGeom prst="rect">
                  <a:avLst/>
                </a:prstGeom>
                <a:noFill/>
                <a:ln>
                  <a:noFill/>
                </a:ln>
              </p:spPr>
            </p:pic>
          </p:grpSp>
          <p:grpSp>
            <p:nvGrpSpPr>
              <p:cNvPr id="286" name="Google Shape;286;p6"/>
              <p:cNvGrpSpPr/>
              <p:nvPr/>
            </p:nvGrpSpPr>
            <p:grpSpPr>
              <a:xfrm>
                <a:off x="5929821" y="2034451"/>
                <a:ext cx="468816" cy="7120145"/>
                <a:chOff x="1419019" y="152400"/>
                <a:chExt cx="318597" cy="4838699"/>
              </a:xfrm>
            </p:grpSpPr>
            <p:sp>
              <p:nvSpPr>
                <p:cNvPr id="287" name="Google Shape;287;p6"/>
                <p:cNvSpPr/>
                <p:nvPr/>
              </p:nvSpPr>
              <p:spPr>
                <a:xfrm>
                  <a:off x="1423362"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288" name="Google Shape;288;p6"/>
                <p:cNvPicPr preferRelativeResize="0"/>
                <p:nvPr/>
              </p:nvPicPr>
              <p:blipFill>
                <a:blip r:embed="rId3">
                  <a:alphaModFix/>
                </a:blip>
                <a:stretch>
                  <a:fillRect/>
                </a:stretch>
              </p:blipFill>
              <p:spPr>
                <a:xfrm>
                  <a:off x="1419019" y="152400"/>
                  <a:ext cx="318597" cy="4838699"/>
                </a:xfrm>
                <a:prstGeom prst="rect">
                  <a:avLst/>
                </a:prstGeom>
                <a:noFill/>
                <a:ln>
                  <a:noFill/>
                </a:ln>
              </p:spPr>
            </p:pic>
          </p:grpSp>
          <p:grpSp>
            <p:nvGrpSpPr>
              <p:cNvPr id="289" name="Google Shape;289;p6"/>
              <p:cNvGrpSpPr/>
              <p:nvPr/>
            </p:nvGrpSpPr>
            <p:grpSpPr>
              <a:xfrm>
                <a:off x="6395774" y="1653451"/>
                <a:ext cx="468816" cy="7120145"/>
                <a:chOff x="1600200" y="152400"/>
                <a:chExt cx="318597" cy="4838699"/>
              </a:xfrm>
            </p:grpSpPr>
            <p:sp>
              <p:nvSpPr>
                <p:cNvPr id="290" name="Google Shape;290;p6"/>
                <p:cNvSpPr/>
                <p:nvPr/>
              </p:nvSpPr>
              <p:spPr>
                <a:xfrm>
                  <a:off x="16045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291" name="Google Shape;291;p6"/>
                <p:cNvPicPr preferRelativeResize="0"/>
                <p:nvPr/>
              </p:nvPicPr>
              <p:blipFill>
                <a:blip r:embed="rId3">
                  <a:alphaModFix/>
                </a:blip>
                <a:stretch>
                  <a:fillRect/>
                </a:stretch>
              </p:blipFill>
              <p:spPr>
                <a:xfrm>
                  <a:off x="1600200" y="152400"/>
                  <a:ext cx="318597" cy="4838699"/>
                </a:xfrm>
                <a:prstGeom prst="rect">
                  <a:avLst/>
                </a:prstGeom>
                <a:noFill/>
                <a:ln>
                  <a:noFill/>
                </a:ln>
              </p:spPr>
            </p:pic>
          </p:grpSp>
          <p:grpSp>
            <p:nvGrpSpPr>
              <p:cNvPr id="292" name="Google Shape;292;p6"/>
              <p:cNvGrpSpPr/>
              <p:nvPr/>
            </p:nvGrpSpPr>
            <p:grpSpPr>
              <a:xfrm>
                <a:off x="6718994" y="1424851"/>
                <a:ext cx="468816" cy="7120145"/>
                <a:chOff x="533400" y="152400"/>
                <a:chExt cx="318597" cy="4838699"/>
              </a:xfrm>
            </p:grpSpPr>
            <p:sp>
              <p:nvSpPr>
                <p:cNvPr id="293" name="Google Shape;293;p6"/>
                <p:cNvSpPr/>
                <p:nvPr/>
              </p:nvSpPr>
              <p:spPr>
                <a:xfrm>
                  <a:off x="5377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dk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294" name="Google Shape;294;p6"/>
                <p:cNvPicPr preferRelativeResize="0"/>
                <p:nvPr/>
              </p:nvPicPr>
              <p:blipFill>
                <a:blip r:embed="rId3">
                  <a:alphaModFix/>
                </a:blip>
                <a:stretch>
                  <a:fillRect/>
                </a:stretch>
              </p:blipFill>
              <p:spPr>
                <a:xfrm>
                  <a:off x="533400" y="152400"/>
                  <a:ext cx="318597" cy="4838699"/>
                </a:xfrm>
                <a:prstGeom prst="rect">
                  <a:avLst/>
                </a:prstGeom>
                <a:noFill/>
                <a:ln>
                  <a:noFill/>
                </a:ln>
              </p:spPr>
            </p:pic>
          </p:grpSp>
          <p:grpSp>
            <p:nvGrpSpPr>
              <p:cNvPr id="295" name="Google Shape;295;p6"/>
              <p:cNvGrpSpPr/>
              <p:nvPr/>
            </p:nvGrpSpPr>
            <p:grpSpPr>
              <a:xfrm>
                <a:off x="7042215" y="1501051"/>
                <a:ext cx="468816" cy="7120145"/>
                <a:chOff x="685800" y="152400"/>
                <a:chExt cx="318597" cy="4838699"/>
              </a:xfrm>
            </p:grpSpPr>
            <p:sp>
              <p:nvSpPr>
                <p:cNvPr id="296" name="Google Shape;296;p6"/>
                <p:cNvSpPr/>
                <p:nvPr/>
              </p:nvSpPr>
              <p:spPr>
                <a:xfrm>
                  <a:off x="6901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l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297" name="Google Shape;297;p6"/>
                <p:cNvPicPr preferRelativeResize="0"/>
                <p:nvPr/>
              </p:nvPicPr>
              <p:blipFill>
                <a:blip r:embed="rId3">
                  <a:alphaModFix/>
                </a:blip>
                <a:stretch>
                  <a:fillRect/>
                </a:stretch>
              </p:blipFill>
              <p:spPr>
                <a:xfrm>
                  <a:off x="685800" y="152400"/>
                  <a:ext cx="318597" cy="4838699"/>
                </a:xfrm>
                <a:prstGeom prst="rect">
                  <a:avLst/>
                </a:prstGeom>
                <a:noFill/>
                <a:ln>
                  <a:noFill/>
                </a:ln>
              </p:spPr>
            </p:pic>
          </p:grpSp>
          <p:grpSp>
            <p:nvGrpSpPr>
              <p:cNvPr id="298" name="Google Shape;298;p6"/>
              <p:cNvGrpSpPr/>
              <p:nvPr/>
            </p:nvGrpSpPr>
            <p:grpSpPr>
              <a:xfrm>
                <a:off x="7365436" y="1882051"/>
                <a:ext cx="468816" cy="7120145"/>
                <a:chOff x="838200" y="152400"/>
                <a:chExt cx="318597" cy="4838699"/>
              </a:xfrm>
            </p:grpSpPr>
            <p:sp>
              <p:nvSpPr>
                <p:cNvPr id="299" name="Google Shape;299;p6"/>
                <p:cNvSpPr/>
                <p:nvPr/>
              </p:nvSpPr>
              <p:spPr>
                <a:xfrm>
                  <a:off x="8425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300" name="Google Shape;300;p6"/>
                <p:cNvPicPr preferRelativeResize="0"/>
                <p:nvPr/>
              </p:nvPicPr>
              <p:blipFill>
                <a:blip r:embed="rId3">
                  <a:alphaModFix/>
                </a:blip>
                <a:stretch>
                  <a:fillRect/>
                </a:stretch>
              </p:blipFill>
              <p:spPr>
                <a:xfrm>
                  <a:off x="838200" y="152400"/>
                  <a:ext cx="318597" cy="4838699"/>
                </a:xfrm>
                <a:prstGeom prst="rect">
                  <a:avLst/>
                </a:prstGeom>
                <a:noFill/>
                <a:ln>
                  <a:noFill/>
                </a:ln>
              </p:spPr>
            </p:pic>
          </p:grpSp>
          <p:grpSp>
            <p:nvGrpSpPr>
              <p:cNvPr id="301" name="Google Shape;301;p6"/>
              <p:cNvGrpSpPr/>
              <p:nvPr/>
            </p:nvGrpSpPr>
            <p:grpSpPr>
              <a:xfrm>
                <a:off x="8011877" y="2186851"/>
                <a:ext cx="468816" cy="7120145"/>
                <a:chOff x="3663063" y="152400"/>
                <a:chExt cx="318597" cy="4838699"/>
              </a:xfrm>
            </p:grpSpPr>
            <p:sp>
              <p:nvSpPr>
                <p:cNvPr id="302" name="Google Shape;302;p6"/>
                <p:cNvSpPr/>
                <p:nvPr/>
              </p:nvSpPr>
              <p:spPr>
                <a:xfrm>
                  <a:off x="3667406"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3"/>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303" name="Google Shape;303;p6"/>
                <p:cNvPicPr preferRelativeResize="0"/>
                <p:nvPr/>
              </p:nvPicPr>
              <p:blipFill>
                <a:blip r:embed="rId3">
                  <a:alphaModFix/>
                </a:blip>
                <a:stretch>
                  <a:fillRect/>
                </a:stretch>
              </p:blipFill>
              <p:spPr>
                <a:xfrm>
                  <a:off x="3663063" y="152400"/>
                  <a:ext cx="318597" cy="4838699"/>
                </a:xfrm>
                <a:prstGeom prst="rect">
                  <a:avLst/>
                </a:prstGeom>
                <a:noFill/>
                <a:ln>
                  <a:noFill/>
                </a:ln>
              </p:spPr>
            </p:pic>
          </p:grpSp>
          <p:grpSp>
            <p:nvGrpSpPr>
              <p:cNvPr id="304" name="Google Shape;304;p6"/>
              <p:cNvGrpSpPr/>
              <p:nvPr/>
            </p:nvGrpSpPr>
            <p:grpSpPr>
              <a:xfrm>
                <a:off x="8335098" y="1805851"/>
                <a:ext cx="468816" cy="7120145"/>
                <a:chOff x="1295400" y="152400"/>
                <a:chExt cx="318597" cy="4838699"/>
              </a:xfrm>
            </p:grpSpPr>
            <p:sp>
              <p:nvSpPr>
                <p:cNvPr id="305" name="Google Shape;305;p6"/>
                <p:cNvSpPr/>
                <p:nvPr/>
              </p:nvSpPr>
              <p:spPr>
                <a:xfrm>
                  <a:off x="12997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306" name="Google Shape;306;p6"/>
                <p:cNvPicPr preferRelativeResize="0"/>
                <p:nvPr/>
              </p:nvPicPr>
              <p:blipFill>
                <a:blip r:embed="rId3">
                  <a:alphaModFix/>
                </a:blip>
                <a:stretch>
                  <a:fillRect/>
                </a:stretch>
              </p:blipFill>
              <p:spPr>
                <a:xfrm>
                  <a:off x="1295400" y="152400"/>
                  <a:ext cx="318597" cy="4838699"/>
                </a:xfrm>
                <a:prstGeom prst="rect">
                  <a:avLst/>
                </a:prstGeom>
                <a:noFill/>
                <a:ln>
                  <a:noFill/>
                </a:ln>
              </p:spPr>
            </p:pic>
          </p:grpSp>
        </p:grpSp>
        <p:grpSp>
          <p:nvGrpSpPr>
            <p:cNvPr id="307" name="Google Shape;307;p6"/>
            <p:cNvGrpSpPr/>
            <p:nvPr/>
          </p:nvGrpSpPr>
          <p:grpSpPr>
            <a:xfrm rot="-5400000" flipH="1">
              <a:off x="9848714" y="1201031"/>
              <a:ext cx="196383" cy="2982574"/>
              <a:chOff x="1447800" y="152400"/>
              <a:chExt cx="318597" cy="4838699"/>
            </a:xfrm>
          </p:grpSpPr>
          <p:sp>
            <p:nvSpPr>
              <p:cNvPr id="308" name="Google Shape;308;p6"/>
              <p:cNvSpPr/>
              <p:nvPr/>
            </p:nvSpPr>
            <p:spPr>
              <a:xfrm>
                <a:off x="14521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5"/>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309" name="Google Shape;309;p6"/>
              <p:cNvPicPr preferRelativeResize="0"/>
              <p:nvPr/>
            </p:nvPicPr>
            <p:blipFill>
              <a:blip r:embed="rId3">
                <a:alphaModFix/>
              </a:blip>
              <a:stretch>
                <a:fillRect/>
              </a:stretch>
            </p:blipFill>
            <p:spPr>
              <a:xfrm>
                <a:off x="1447800" y="152400"/>
                <a:ext cx="318597" cy="4838699"/>
              </a:xfrm>
              <a:prstGeom prst="rect">
                <a:avLst/>
              </a:prstGeom>
              <a:noFill/>
              <a:ln>
                <a:noFill/>
              </a:ln>
            </p:spPr>
          </p:pic>
        </p:grpSp>
        <p:grpSp>
          <p:nvGrpSpPr>
            <p:cNvPr id="310" name="Google Shape;310;p6"/>
            <p:cNvGrpSpPr/>
            <p:nvPr/>
          </p:nvGrpSpPr>
          <p:grpSpPr>
            <a:xfrm rot="-5400000" flipH="1">
              <a:off x="9689113" y="1336426"/>
              <a:ext cx="196383" cy="2982574"/>
              <a:chOff x="1600200" y="152400"/>
              <a:chExt cx="318597" cy="4838699"/>
            </a:xfrm>
          </p:grpSpPr>
          <p:sp>
            <p:nvSpPr>
              <p:cNvPr id="311" name="Google Shape;311;p6"/>
              <p:cNvSpPr/>
              <p:nvPr/>
            </p:nvSpPr>
            <p:spPr>
              <a:xfrm>
                <a:off x="16045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312" name="Google Shape;312;p6"/>
              <p:cNvPicPr preferRelativeResize="0"/>
              <p:nvPr/>
            </p:nvPicPr>
            <p:blipFill>
              <a:blip r:embed="rId3">
                <a:alphaModFix/>
              </a:blip>
              <a:stretch>
                <a:fillRect/>
              </a:stretch>
            </p:blipFill>
            <p:spPr>
              <a:xfrm>
                <a:off x="1600200" y="152400"/>
                <a:ext cx="318597" cy="4838699"/>
              </a:xfrm>
              <a:prstGeom prst="rect">
                <a:avLst/>
              </a:prstGeom>
              <a:noFill/>
              <a:ln>
                <a:noFill/>
              </a:ln>
            </p:spPr>
          </p:pic>
        </p:grpSp>
        <p:grpSp>
          <p:nvGrpSpPr>
            <p:cNvPr id="313" name="Google Shape;313;p6"/>
            <p:cNvGrpSpPr/>
            <p:nvPr/>
          </p:nvGrpSpPr>
          <p:grpSpPr>
            <a:xfrm rot="-5400000" flipH="1">
              <a:off x="9944475" y="1471836"/>
              <a:ext cx="196383" cy="2982574"/>
              <a:chOff x="533400" y="152400"/>
              <a:chExt cx="318597" cy="4838699"/>
            </a:xfrm>
          </p:grpSpPr>
          <p:sp>
            <p:nvSpPr>
              <p:cNvPr id="314" name="Google Shape;314;p6"/>
              <p:cNvSpPr/>
              <p:nvPr/>
            </p:nvSpPr>
            <p:spPr>
              <a:xfrm>
                <a:off x="5377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dk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315" name="Google Shape;315;p6"/>
              <p:cNvPicPr preferRelativeResize="0"/>
              <p:nvPr/>
            </p:nvPicPr>
            <p:blipFill>
              <a:blip r:embed="rId3">
                <a:alphaModFix/>
              </a:blip>
              <a:stretch>
                <a:fillRect/>
              </a:stretch>
            </p:blipFill>
            <p:spPr>
              <a:xfrm>
                <a:off x="533400" y="152400"/>
                <a:ext cx="318597" cy="4838699"/>
              </a:xfrm>
              <a:prstGeom prst="rect">
                <a:avLst/>
              </a:prstGeom>
              <a:noFill/>
              <a:ln>
                <a:noFill/>
              </a:ln>
            </p:spPr>
          </p:pic>
        </p:grpSp>
        <p:grpSp>
          <p:nvGrpSpPr>
            <p:cNvPr id="316" name="Google Shape;316;p6"/>
            <p:cNvGrpSpPr/>
            <p:nvPr/>
          </p:nvGrpSpPr>
          <p:grpSpPr>
            <a:xfrm rot="-5400000" flipH="1">
              <a:off x="9752954" y="1607231"/>
              <a:ext cx="196383" cy="2982574"/>
              <a:chOff x="685800" y="152400"/>
              <a:chExt cx="318597" cy="4838699"/>
            </a:xfrm>
          </p:grpSpPr>
          <p:sp>
            <p:nvSpPr>
              <p:cNvPr id="317" name="Google Shape;317;p6"/>
              <p:cNvSpPr/>
              <p:nvPr/>
            </p:nvSpPr>
            <p:spPr>
              <a:xfrm>
                <a:off x="6901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l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318" name="Google Shape;318;p6"/>
              <p:cNvPicPr preferRelativeResize="0"/>
              <p:nvPr/>
            </p:nvPicPr>
            <p:blipFill>
              <a:blip r:embed="rId3">
                <a:alphaModFix/>
              </a:blip>
              <a:stretch>
                <a:fillRect/>
              </a:stretch>
            </p:blipFill>
            <p:spPr>
              <a:xfrm>
                <a:off x="685800" y="152400"/>
                <a:ext cx="318597" cy="4838699"/>
              </a:xfrm>
              <a:prstGeom prst="rect">
                <a:avLst/>
              </a:prstGeom>
              <a:noFill/>
              <a:ln>
                <a:noFill/>
              </a:ln>
            </p:spPr>
          </p:pic>
        </p:grpSp>
        <p:grpSp>
          <p:nvGrpSpPr>
            <p:cNvPr id="319" name="Google Shape;319;p6"/>
            <p:cNvGrpSpPr/>
            <p:nvPr/>
          </p:nvGrpSpPr>
          <p:grpSpPr>
            <a:xfrm rot="-5400000" flipH="1">
              <a:off x="9816794" y="1954222"/>
              <a:ext cx="196383" cy="2982574"/>
              <a:chOff x="990600" y="152400"/>
              <a:chExt cx="318597" cy="4838699"/>
            </a:xfrm>
          </p:grpSpPr>
          <p:sp>
            <p:nvSpPr>
              <p:cNvPr id="320" name="Google Shape;320;p6"/>
              <p:cNvSpPr/>
              <p:nvPr/>
            </p:nvSpPr>
            <p:spPr>
              <a:xfrm>
                <a:off x="9949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321" name="Google Shape;321;p6"/>
              <p:cNvPicPr preferRelativeResize="0"/>
              <p:nvPr/>
            </p:nvPicPr>
            <p:blipFill>
              <a:blip r:embed="rId3">
                <a:alphaModFix/>
              </a:blip>
              <a:stretch>
                <a:fillRect/>
              </a:stretch>
            </p:blipFill>
            <p:spPr>
              <a:xfrm>
                <a:off x="990600" y="152400"/>
                <a:ext cx="318597" cy="4838699"/>
              </a:xfrm>
              <a:prstGeom prst="rect">
                <a:avLst/>
              </a:prstGeom>
              <a:noFill/>
              <a:ln>
                <a:noFill/>
              </a:ln>
            </p:spPr>
          </p:pic>
        </p:grpSp>
        <p:grpSp>
          <p:nvGrpSpPr>
            <p:cNvPr id="322" name="Google Shape;322;p6"/>
            <p:cNvGrpSpPr/>
            <p:nvPr/>
          </p:nvGrpSpPr>
          <p:grpSpPr>
            <a:xfrm rot="-5400000" flipH="1">
              <a:off x="9752954" y="2089589"/>
              <a:ext cx="196383" cy="2982574"/>
              <a:chOff x="3663063" y="152400"/>
              <a:chExt cx="318597" cy="4838699"/>
            </a:xfrm>
          </p:grpSpPr>
          <p:sp>
            <p:nvSpPr>
              <p:cNvPr id="323" name="Google Shape;323;p6"/>
              <p:cNvSpPr/>
              <p:nvPr/>
            </p:nvSpPr>
            <p:spPr>
              <a:xfrm>
                <a:off x="3667406"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3"/>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324" name="Google Shape;324;p6"/>
              <p:cNvPicPr preferRelativeResize="0"/>
              <p:nvPr/>
            </p:nvPicPr>
            <p:blipFill>
              <a:blip r:embed="rId3">
                <a:alphaModFix/>
              </a:blip>
              <a:stretch>
                <a:fillRect/>
              </a:stretch>
            </p:blipFill>
            <p:spPr>
              <a:xfrm>
                <a:off x="3663063" y="152400"/>
                <a:ext cx="318597" cy="4838699"/>
              </a:xfrm>
              <a:prstGeom prst="rect">
                <a:avLst/>
              </a:prstGeom>
              <a:noFill/>
              <a:ln>
                <a:noFill/>
              </a:ln>
            </p:spPr>
          </p:pic>
        </p:grpSp>
        <p:grpSp>
          <p:nvGrpSpPr>
            <p:cNvPr id="325" name="Google Shape;325;p6"/>
            <p:cNvGrpSpPr/>
            <p:nvPr/>
          </p:nvGrpSpPr>
          <p:grpSpPr>
            <a:xfrm rot="-5400000" flipH="1">
              <a:off x="9880634" y="2225013"/>
              <a:ext cx="196383" cy="2982574"/>
              <a:chOff x="1295400" y="152400"/>
              <a:chExt cx="318597" cy="4838699"/>
            </a:xfrm>
          </p:grpSpPr>
          <p:sp>
            <p:nvSpPr>
              <p:cNvPr id="326" name="Google Shape;326;p6"/>
              <p:cNvSpPr/>
              <p:nvPr/>
            </p:nvSpPr>
            <p:spPr>
              <a:xfrm>
                <a:off x="12997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327" name="Google Shape;327;p6"/>
              <p:cNvPicPr preferRelativeResize="0"/>
              <p:nvPr/>
            </p:nvPicPr>
            <p:blipFill>
              <a:blip r:embed="rId3">
                <a:alphaModFix/>
              </a:blip>
              <a:stretch>
                <a:fillRect/>
              </a:stretch>
            </p:blipFill>
            <p:spPr>
              <a:xfrm>
                <a:off x="1295400" y="152400"/>
                <a:ext cx="318597" cy="4838699"/>
              </a:xfrm>
              <a:prstGeom prst="rect">
                <a:avLst/>
              </a:prstGeom>
              <a:noFill/>
              <a:ln>
                <a:noFill/>
              </a:ln>
            </p:spPr>
          </p:pic>
        </p:grpSp>
        <p:grpSp>
          <p:nvGrpSpPr>
            <p:cNvPr id="328" name="Google Shape;328;p6"/>
            <p:cNvGrpSpPr/>
            <p:nvPr/>
          </p:nvGrpSpPr>
          <p:grpSpPr>
            <a:xfrm rot="-5400000" flipH="1">
              <a:off x="9848714" y="2361002"/>
              <a:ext cx="196383" cy="2982574"/>
              <a:chOff x="1447800" y="152400"/>
              <a:chExt cx="318597" cy="4838699"/>
            </a:xfrm>
          </p:grpSpPr>
          <p:sp>
            <p:nvSpPr>
              <p:cNvPr id="329" name="Google Shape;329;p6"/>
              <p:cNvSpPr/>
              <p:nvPr/>
            </p:nvSpPr>
            <p:spPr>
              <a:xfrm>
                <a:off x="14521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5"/>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330" name="Google Shape;330;p6"/>
              <p:cNvPicPr preferRelativeResize="0"/>
              <p:nvPr/>
            </p:nvPicPr>
            <p:blipFill>
              <a:blip r:embed="rId3">
                <a:alphaModFix/>
              </a:blip>
              <a:stretch>
                <a:fillRect/>
              </a:stretch>
            </p:blipFill>
            <p:spPr>
              <a:xfrm>
                <a:off x="1447800" y="152400"/>
                <a:ext cx="318597" cy="4838699"/>
              </a:xfrm>
              <a:prstGeom prst="rect">
                <a:avLst/>
              </a:prstGeom>
              <a:noFill/>
              <a:ln>
                <a:noFill/>
              </a:ln>
            </p:spPr>
          </p:pic>
        </p:grpSp>
        <p:grpSp>
          <p:nvGrpSpPr>
            <p:cNvPr id="331" name="Google Shape;331;p6"/>
            <p:cNvGrpSpPr/>
            <p:nvPr/>
          </p:nvGrpSpPr>
          <p:grpSpPr>
            <a:xfrm rot="-5400000" flipH="1">
              <a:off x="9721033" y="2496397"/>
              <a:ext cx="196383" cy="2982574"/>
              <a:chOff x="1600200" y="152400"/>
              <a:chExt cx="318597" cy="4838699"/>
            </a:xfrm>
          </p:grpSpPr>
          <p:sp>
            <p:nvSpPr>
              <p:cNvPr id="332" name="Google Shape;332;p6"/>
              <p:cNvSpPr/>
              <p:nvPr/>
            </p:nvSpPr>
            <p:spPr>
              <a:xfrm>
                <a:off x="16045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333" name="Google Shape;333;p6"/>
              <p:cNvPicPr preferRelativeResize="0"/>
              <p:nvPr/>
            </p:nvPicPr>
            <p:blipFill>
              <a:blip r:embed="rId3">
                <a:alphaModFix/>
              </a:blip>
              <a:stretch>
                <a:fillRect/>
              </a:stretch>
            </p:blipFill>
            <p:spPr>
              <a:xfrm>
                <a:off x="1600200" y="152400"/>
                <a:ext cx="318597" cy="4838699"/>
              </a:xfrm>
              <a:prstGeom prst="rect">
                <a:avLst/>
              </a:prstGeom>
              <a:noFill/>
              <a:ln>
                <a:noFill/>
              </a:ln>
            </p:spPr>
          </p:pic>
        </p:grpSp>
        <p:grpSp>
          <p:nvGrpSpPr>
            <p:cNvPr id="334" name="Google Shape;334;p6"/>
            <p:cNvGrpSpPr/>
            <p:nvPr/>
          </p:nvGrpSpPr>
          <p:grpSpPr>
            <a:xfrm rot="-5400000" flipH="1">
              <a:off x="9625273" y="2631806"/>
              <a:ext cx="196383" cy="2982574"/>
              <a:chOff x="533400" y="152400"/>
              <a:chExt cx="318597" cy="4838699"/>
            </a:xfrm>
          </p:grpSpPr>
          <p:sp>
            <p:nvSpPr>
              <p:cNvPr id="335" name="Google Shape;335;p6"/>
              <p:cNvSpPr/>
              <p:nvPr/>
            </p:nvSpPr>
            <p:spPr>
              <a:xfrm>
                <a:off x="5377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dk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336" name="Google Shape;336;p6"/>
              <p:cNvPicPr preferRelativeResize="0"/>
              <p:nvPr/>
            </p:nvPicPr>
            <p:blipFill>
              <a:blip r:embed="rId3">
                <a:alphaModFix/>
              </a:blip>
              <a:stretch>
                <a:fillRect/>
              </a:stretch>
            </p:blipFill>
            <p:spPr>
              <a:xfrm>
                <a:off x="533400" y="152400"/>
                <a:ext cx="318597" cy="4838699"/>
              </a:xfrm>
              <a:prstGeom prst="rect">
                <a:avLst/>
              </a:prstGeom>
              <a:noFill/>
              <a:ln>
                <a:noFill/>
              </a:ln>
            </p:spPr>
          </p:pic>
        </p:grpSp>
        <p:grpSp>
          <p:nvGrpSpPr>
            <p:cNvPr id="337" name="Google Shape;337;p6"/>
            <p:cNvGrpSpPr/>
            <p:nvPr/>
          </p:nvGrpSpPr>
          <p:grpSpPr>
            <a:xfrm rot="-5400000" flipH="1">
              <a:off x="9657193" y="2767202"/>
              <a:ext cx="196383" cy="2982574"/>
              <a:chOff x="685800" y="152400"/>
              <a:chExt cx="318597" cy="4838699"/>
            </a:xfrm>
          </p:grpSpPr>
          <p:sp>
            <p:nvSpPr>
              <p:cNvPr id="338" name="Google Shape;338;p6"/>
              <p:cNvSpPr/>
              <p:nvPr/>
            </p:nvSpPr>
            <p:spPr>
              <a:xfrm>
                <a:off x="6901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l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339" name="Google Shape;339;p6"/>
              <p:cNvPicPr preferRelativeResize="0"/>
              <p:nvPr/>
            </p:nvPicPr>
            <p:blipFill>
              <a:blip r:embed="rId3">
                <a:alphaModFix/>
              </a:blip>
              <a:stretch>
                <a:fillRect/>
              </a:stretch>
            </p:blipFill>
            <p:spPr>
              <a:xfrm>
                <a:off x="685800" y="152400"/>
                <a:ext cx="318597" cy="4838699"/>
              </a:xfrm>
              <a:prstGeom prst="rect">
                <a:avLst/>
              </a:prstGeom>
              <a:noFill/>
              <a:ln>
                <a:noFill/>
              </a:ln>
            </p:spPr>
          </p:pic>
        </p:grpSp>
        <p:grpSp>
          <p:nvGrpSpPr>
            <p:cNvPr id="340" name="Google Shape;340;p6"/>
            <p:cNvGrpSpPr/>
            <p:nvPr/>
          </p:nvGrpSpPr>
          <p:grpSpPr>
            <a:xfrm rot="-5400000" flipH="1">
              <a:off x="9816794" y="2902597"/>
              <a:ext cx="196383" cy="2982574"/>
              <a:chOff x="838200" y="152400"/>
              <a:chExt cx="318597" cy="4838699"/>
            </a:xfrm>
          </p:grpSpPr>
          <p:sp>
            <p:nvSpPr>
              <p:cNvPr id="341" name="Google Shape;341;p6"/>
              <p:cNvSpPr/>
              <p:nvPr/>
            </p:nvSpPr>
            <p:spPr>
              <a:xfrm>
                <a:off x="8425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342" name="Google Shape;342;p6"/>
              <p:cNvPicPr preferRelativeResize="0"/>
              <p:nvPr/>
            </p:nvPicPr>
            <p:blipFill>
              <a:blip r:embed="rId3">
                <a:alphaModFix/>
              </a:blip>
              <a:stretch>
                <a:fillRect/>
              </a:stretch>
            </p:blipFill>
            <p:spPr>
              <a:xfrm>
                <a:off x="838200" y="152400"/>
                <a:ext cx="318597" cy="4838699"/>
              </a:xfrm>
              <a:prstGeom prst="rect">
                <a:avLst/>
              </a:prstGeom>
              <a:noFill/>
              <a:ln>
                <a:noFill/>
              </a:ln>
            </p:spPr>
          </p:pic>
        </p:grpSp>
        <p:grpSp>
          <p:nvGrpSpPr>
            <p:cNvPr id="343" name="Google Shape;343;p6"/>
            <p:cNvGrpSpPr/>
            <p:nvPr/>
          </p:nvGrpSpPr>
          <p:grpSpPr>
            <a:xfrm rot="-5400000" flipH="1">
              <a:off x="9625273" y="3037992"/>
              <a:ext cx="196383" cy="2982574"/>
              <a:chOff x="990600" y="152400"/>
              <a:chExt cx="318597" cy="4838699"/>
            </a:xfrm>
          </p:grpSpPr>
          <p:sp>
            <p:nvSpPr>
              <p:cNvPr id="344" name="Google Shape;344;p6"/>
              <p:cNvSpPr/>
              <p:nvPr/>
            </p:nvSpPr>
            <p:spPr>
              <a:xfrm>
                <a:off x="9949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345" name="Google Shape;345;p6"/>
              <p:cNvPicPr preferRelativeResize="0"/>
              <p:nvPr/>
            </p:nvPicPr>
            <p:blipFill>
              <a:blip r:embed="rId3">
                <a:alphaModFix/>
              </a:blip>
              <a:stretch>
                <a:fillRect/>
              </a:stretch>
            </p:blipFill>
            <p:spPr>
              <a:xfrm>
                <a:off x="990600" y="152400"/>
                <a:ext cx="318597" cy="4838699"/>
              </a:xfrm>
              <a:prstGeom prst="rect">
                <a:avLst/>
              </a:prstGeom>
              <a:noFill/>
              <a:ln>
                <a:noFill/>
              </a:ln>
            </p:spPr>
          </p:pic>
        </p:grpSp>
        <p:grpSp>
          <p:nvGrpSpPr>
            <p:cNvPr id="346" name="Google Shape;346;p6"/>
            <p:cNvGrpSpPr/>
            <p:nvPr/>
          </p:nvGrpSpPr>
          <p:grpSpPr>
            <a:xfrm rot="-5400000" flipH="1">
              <a:off x="9944475" y="3173359"/>
              <a:ext cx="196383" cy="2982574"/>
              <a:chOff x="3663063" y="152400"/>
              <a:chExt cx="318597" cy="4838699"/>
            </a:xfrm>
          </p:grpSpPr>
          <p:sp>
            <p:nvSpPr>
              <p:cNvPr id="347" name="Google Shape;347;p6"/>
              <p:cNvSpPr/>
              <p:nvPr/>
            </p:nvSpPr>
            <p:spPr>
              <a:xfrm>
                <a:off x="3667406"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3"/>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348" name="Google Shape;348;p6"/>
              <p:cNvPicPr preferRelativeResize="0"/>
              <p:nvPr/>
            </p:nvPicPr>
            <p:blipFill>
              <a:blip r:embed="rId3">
                <a:alphaModFix/>
              </a:blip>
              <a:stretch>
                <a:fillRect/>
              </a:stretch>
            </p:blipFill>
            <p:spPr>
              <a:xfrm>
                <a:off x="3663063" y="152400"/>
                <a:ext cx="318597" cy="4838699"/>
              </a:xfrm>
              <a:prstGeom prst="rect">
                <a:avLst/>
              </a:prstGeom>
              <a:noFill/>
              <a:ln>
                <a:noFill/>
              </a:ln>
            </p:spPr>
          </p:pic>
        </p:grpSp>
        <p:grpSp>
          <p:nvGrpSpPr>
            <p:cNvPr id="349" name="Google Shape;349;p6"/>
            <p:cNvGrpSpPr/>
            <p:nvPr/>
          </p:nvGrpSpPr>
          <p:grpSpPr>
            <a:xfrm rot="-5400000" flipH="1">
              <a:off x="9784874" y="3308783"/>
              <a:ext cx="196383" cy="2982574"/>
              <a:chOff x="1295400" y="152400"/>
              <a:chExt cx="318597" cy="4838699"/>
            </a:xfrm>
          </p:grpSpPr>
          <p:sp>
            <p:nvSpPr>
              <p:cNvPr id="350" name="Google Shape;350;p6"/>
              <p:cNvSpPr/>
              <p:nvPr/>
            </p:nvSpPr>
            <p:spPr>
              <a:xfrm>
                <a:off x="12997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351" name="Google Shape;351;p6"/>
              <p:cNvPicPr preferRelativeResize="0"/>
              <p:nvPr/>
            </p:nvPicPr>
            <p:blipFill>
              <a:blip r:embed="rId3">
                <a:alphaModFix/>
              </a:blip>
              <a:stretch>
                <a:fillRect/>
              </a:stretch>
            </p:blipFill>
            <p:spPr>
              <a:xfrm>
                <a:off x="1295400" y="152400"/>
                <a:ext cx="318597" cy="4838699"/>
              </a:xfrm>
              <a:prstGeom prst="rect">
                <a:avLst/>
              </a:prstGeom>
              <a:noFill/>
              <a:ln>
                <a:noFill/>
              </a:ln>
            </p:spPr>
          </p:pic>
        </p:grpSp>
      </p:gr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 2 columns" type="twoColTx">
  <p:cSld name="TITLE_AND_TWO_COLUMNS">
    <p:spTree>
      <p:nvGrpSpPr>
        <p:cNvPr id="1" name="Shape 352"/>
        <p:cNvGrpSpPr/>
        <p:nvPr/>
      </p:nvGrpSpPr>
      <p:grpSpPr>
        <a:xfrm>
          <a:off x="0" y="0"/>
          <a:ext cx="0" cy="0"/>
          <a:chOff x="0" y="0"/>
          <a:chExt cx="0" cy="0"/>
        </a:xfrm>
      </p:grpSpPr>
      <p:sp>
        <p:nvSpPr>
          <p:cNvPr id="353" name="Google Shape;353;p7"/>
          <p:cNvSpPr txBox="1">
            <a:spLocks noGrp="1"/>
          </p:cNvSpPr>
          <p:nvPr>
            <p:ph type="title"/>
          </p:nvPr>
        </p:nvSpPr>
        <p:spPr>
          <a:xfrm>
            <a:off x="829000" y="526700"/>
            <a:ext cx="6902100" cy="460500"/>
          </a:xfrm>
          <a:prstGeom prst="rect">
            <a:avLst/>
          </a:prstGeom>
        </p:spPr>
        <p:txBody>
          <a:bodyPr spcFirstLastPara="1" wrap="square" lIns="0" tIns="0" rIns="0" bIns="0" anchor="b"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354" name="Google Shape;354;p7"/>
          <p:cNvSpPr txBox="1">
            <a:spLocks noGrp="1"/>
          </p:cNvSpPr>
          <p:nvPr>
            <p:ph type="body" idx="1"/>
          </p:nvPr>
        </p:nvSpPr>
        <p:spPr>
          <a:xfrm>
            <a:off x="829000" y="1352550"/>
            <a:ext cx="3217500" cy="3420900"/>
          </a:xfrm>
          <a:prstGeom prst="rect">
            <a:avLst/>
          </a:prstGeom>
        </p:spPr>
        <p:txBody>
          <a:bodyPr spcFirstLastPara="1" wrap="square" lIns="0" tIns="0" rIns="0" bIns="0" anchor="t" anchorCtr="0">
            <a:noAutofit/>
          </a:bodyPr>
          <a:lstStyle>
            <a:lvl1pPr marL="457200" lvl="0" indent="-368300">
              <a:spcBef>
                <a:spcPts val="600"/>
              </a:spcBef>
              <a:spcAft>
                <a:spcPts val="0"/>
              </a:spcAft>
              <a:buSzPts val="2200"/>
              <a:buChar char="✘"/>
              <a:defRPr sz="2200"/>
            </a:lvl1pPr>
            <a:lvl2pPr marL="914400" lvl="1" indent="-368300">
              <a:spcBef>
                <a:spcPts val="1000"/>
              </a:spcBef>
              <a:spcAft>
                <a:spcPts val="0"/>
              </a:spcAft>
              <a:buSzPts val="2200"/>
              <a:buChar char="-"/>
              <a:defRPr sz="2200"/>
            </a:lvl2pPr>
            <a:lvl3pPr marL="1371600" lvl="2" indent="-368300">
              <a:spcBef>
                <a:spcPts val="1000"/>
              </a:spcBef>
              <a:spcAft>
                <a:spcPts val="0"/>
              </a:spcAft>
              <a:buSzPts val="2200"/>
              <a:buChar char="-"/>
              <a:defRPr sz="2200"/>
            </a:lvl3pPr>
            <a:lvl4pPr marL="1828800" lvl="3" indent="-368300">
              <a:spcBef>
                <a:spcPts val="1000"/>
              </a:spcBef>
              <a:spcAft>
                <a:spcPts val="0"/>
              </a:spcAft>
              <a:buSzPts val="2200"/>
              <a:buChar char="●"/>
              <a:defRPr sz="2200"/>
            </a:lvl4pPr>
            <a:lvl5pPr marL="2286000" lvl="4" indent="-368300">
              <a:spcBef>
                <a:spcPts val="1000"/>
              </a:spcBef>
              <a:spcAft>
                <a:spcPts val="0"/>
              </a:spcAft>
              <a:buSzPts val="2200"/>
              <a:buChar char="○"/>
              <a:defRPr sz="2200"/>
            </a:lvl5pPr>
            <a:lvl6pPr marL="2743200" lvl="5" indent="-368300">
              <a:spcBef>
                <a:spcPts val="1000"/>
              </a:spcBef>
              <a:spcAft>
                <a:spcPts val="0"/>
              </a:spcAft>
              <a:buSzPts val="2200"/>
              <a:buChar char="■"/>
              <a:defRPr sz="2200"/>
            </a:lvl6pPr>
            <a:lvl7pPr marL="3200400" lvl="6" indent="-368300">
              <a:spcBef>
                <a:spcPts val="1000"/>
              </a:spcBef>
              <a:spcAft>
                <a:spcPts val="0"/>
              </a:spcAft>
              <a:buSzPts val="2200"/>
              <a:buChar char="●"/>
              <a:defRPr sz="2200"/>
            </a:lvl7pPr>
            <a:lvl8pPr marL="3657600" lvl="7" indent="-368300">
              <a:spcBef>
                <a:spcPts val="1000"/>
              </a:spcBef>
              <a:spcAft>
                <a:spcPts val="0"/>
              </a:spcAft>
              <a:buSzPts val="2200"/>
              <a:buChar char="○"/>
              <a:defRPr sz="2200"/>
            </a:lvl8pPr>
            <a:lvl9pPr marL="4114800" lvl="8" indent="-368300">
              <a:spcBef>
                <a:spcPts val="1000"/>
              </a:spcBef>
              <a:spcAft>
                <a:spcPts val="1000"/>
              </a:spcAft>
              <a:buSzPts val="2200"/>
              <a:buChar char="■"/>
              <a:defRPr sz="2200"/>
            </a:lvl9pPr>
          </a:lstStyle>
          <a:p>
            <a:endParaRPr/>
          </a:p>
        </p:txBody>
      </p:sp>
      <p:sp>
        <p:nvSpPr>
          <p:cNvPr id="355" name="Google Shape;355;p7"/>
          <p:cNvSpPr txBox="1">
            <a:spLocks noGrp="1"/>
          </p:cNvSpPr>
          <p:nvPr>
            <p:ph type="body" idx="2"/>
          </p:nvPr>
        </p:nvSpPr>
        <p:spPr>
          <a:xfrm>
            <a:off x="4513595" y="1352550"/>
            <a:ext cx="3217500" cy="3420900"/>
          </a:xfrm>
          <a:prstGeom prst="rect">
            <a:avLst/>
          </a:prstGeom>
        </p:spPr>
        <p:txBody>
          <a:bodyPr spcFirstLastPara="1" wrap="square" lIns="0" tIns="0" rIns="0" bIns="0" anchor="t" anchorCtr="0">
            <a:noAutofit/>
          </a:bodyPr>
          <a:lstStyle>
            <a:lvl1pPr marL="457200" lvl="0" indent="-368300">
              <a:spcBef>
                <a:spcPts val="600"/>
              </a:spcBef>
              <a:spcAft>
                <a:spcPts val="0"/>
              </a:spcAft>
              <a:buSzPts val="2200"/>
              <a:buChar char="✘"/>
              <a:defRPr sz="2200"/>
            </a:lvl1pPr>
            <a:lvl2pPr marL="914400" lvl="1" indent="-368300">
              <a:spcBef>
                <a:spcPts val="1000"/>
              </a:spcBef>
              <a:spcAft>
                <a:spcPts val="0"/>
              </a:spcAft>
              <a:buSzPts val="2200"/>
              <a:buChar char="-"/>
              <a:defRPr sz="2200"/>
            </a:lvl2pPr>
            <a:lvl3pPr marL="1371600" lvl="2" indent="-368300">
              <a:spcBef>
                <a:spcPts val="1000"/>
              </a:spcBef>
              <a:spcAft>
                <a:spcPts val="0"/>
              </a:spcAft>
              <a:buSzPts val="2200"/>
              <a:buChar char="-"/>
              <a:defRPr sz="2200"/>
            </a:lvl3pPr>
            <a:lvl4pPr marL="1828800" lvl="3" indent="-368300">
              <a:spcBef>
                <a:spcPts val="1000"/>
              </a:spcBef>
              <a:spcAft>
                <a:spcPts val="0"/>
              </a:spcAft>
              <a:buSzPts val="2200"/>
              <a:buChar char="●"/>
              <a:defRPr sz="2200"/>
            </a:lvl4pPr>
            <a:lvl5pPr marL="2286000" lvl="4" indent="-368300">
              <a:spcBef>
                <a:spcPts val="1000"/>
              </a:spcBef>
              <a:spcAft>
                <a:spcPts val="0"/>
              </a:spcAft>
              <a:buSzPts val="2200"/>
              <a:buChar char="○"/>
              <a:defRPr sz="2200"/>
            </a:lvl5pPr>
            <a:lvl6pPr marL="2743200" lvl="5" indent="-368300">
              <a:spcBef>
                <a:spcPts val="1000"/>
              </a:spcBef>
              <a:spcAft>
                <a:spcPts val="0"/>
              </a:spcAft>
              <a:buSzPts val="2200"/>
              <a:buChar char="■"/>
              <a:defRPr sz="2200"/>
            </a:lvl6pPr>
            <a:lvl7pPr marL="3200400" lvl="6" indent="-368300">
              <a:spcBef>
                <a:spcPts val="1000"/>
              </a:spcBef>
              <a:spcAft>
                <a:spcPts val="0"/>
              </a:spcAft>
              <a:buSzPts val="2200"/>
              <a:buChar char="●"/>
              <a:defRPr sz="2200"/>
            </a:lvl7pPr>
            <a:lvl8pPr marL="3657600" lvl="7" indent="-368300">
              <a:spcBef>
                <a:spcPts val="1000"/>
              </a:spcBef>
              <a:spcAft>
                <a:spcPts val="0"/>
              </a:spcAft>
              <a:buSzPts val="2200"/>
              <a:buChar char="○"/>
              <a:defRPr sz="2200"/>
            </a:lvl8pPr>
            <a:lvl9pPr marL="4114800" lvl="8" indent="-368300">
              <a:spcBef>
                <a:spcPts val="1000"/>
              </a:spcBef>
              <a:spcAft>
                <a:spcPts val="1000"/>
              </a:spcAft>
              <a:buSzPts val="2200"/>
              <a:buChar char="■"/>
              <a:defRPr sz="2200"/>
            </a:lvl9pPr>
          </a:lstStyle>
          <a:p>
            <a:endParaRPr/>
          </a:p>
        </p:txBody>
      </p:sp>
      <p:sp>
        <p:nvSpPr>
          <p:cNvPr id="356" name="Google Shape;356;p7"/>
          <p:cNvSpPr txBox="1">
            <a:spLocks noGrp="1"/>
          </p:cNvSpPr>
          <p:nvPr>
            <p:ph type="sldNum" idx="12"/>
          </p:nvPr>
        </p:nvSpPr>
        <p:spPr>
          <a:xfrm>
            <a:off x="8665029" y="127279"/>
            <a:ext cx="326700" cy="272700"/>
          </a:xfrm>
          <a:prstGeom prst="rect">
            <a:avLst/>
          </a:prstGeom>
        </p:spPr>
        <p:txBody>
          <a:bodyPr spcFirstLastPara="1" wrap="square" lIns="0" tIns="0" rIns="0" bIns="0"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grpSp>
        <p:nvGrpSpPr>
          <p:cNvPr id="357" name="Google Shape;357;p7"/>
          <p:cNvGrpSpPr/>
          <p:nvPr/>
        </p:nvGrpSpPr>
        <p:grpSpPr>
          <a:xfrm>
            <a:off x="8004404" y="417297"/>
            <a:ext cx="3529549" cy="4525764"/>
            <a:chOff x="8004404" y="372498"/>
            <a:chExt cx="3529549" cy="4525764"/>
          </a:xfrm>
        </p:grpSpPr>
        <p:grpSp>
          <p:nvGrpSpPr>
            <p:cNvPr id="358" name="Google Shape;358;p7"/>
            <p:cNvGrpSpPr/>
            <p:nvPr/>
          </p:nvGrpSpPr>
          <p:grpSpPr>
            <a:xfrm rot="-5400000" flipH="1">
              <a:off x="8541351" y="-164449"/>
              <a:ext cx="2227938" cy="3301831"/>
              <a:chOff x="3485371" y="1424851"/>
              <a:chExt cx="5318543" cy="7882145"/>
            </a:xfrm>
          </p:grpSpPr>
          <p:grpSp>
            <p:nvGrpSpPr>
              <p:cNvPr id="359" name="Google Shape;359;p7"/>
              <p:cNvGrpSpPr/>
              <p:nvPr/>
            </p:nvGrpSpPr>
            <p:grpSpPr>
              <a:xfrm>
                <a:off x="3485371" y="1958251"/>
                <a:ext cx="468816" cy="7120145"/>
                <a:chOff x="1447800" y="152400"/>
                <a:chExt cx="318597" cy="4838699"/>
              </a:xfrm>
            </p:grpSpPr>
            <p:sp>
              <p:nvSpPr>
                <p:cNvPr id="360" name="Google Shape;360;p7"/>
                <p:cNvSpPr/>
                <p:nvPr/>
              </p:nvSpPr>
              <p:spPr>
                <a:xfrm>
                  <a:off x="14521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5"/>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361" name="Google Shape;361;p7"/>
                <p:cNvPicPr preferRelativeResize="0"/>
                <p:nvPr/>
              </p:nvPicPr>
              <p:blipFill>
                <a:blip r:embed="rId2">
                  <a:alphaModFix/>
                </a:blip>
                <a:stretch>
                  <a:fillRect/>
                </a:stretch>
              </p:blipFill>
              <p:spPr>
                <a:xfrm>
                  <a:off x="1447800" y="152400"/>
                  <a:ext cx="318597" cy="4838699"/>
                </a:xfrm>
                <a:prstGeom prst="rect">
                  <a:avLst/>
                </a:prstGeom>
                <a:noFill/>
                <a:ln>
                  <a:noFill/>
                </a:ln>
              </p:spPr>
            </p:pic>
          </p:grpSp>
          <p:grpSp>
            <p:nvGrpSpPr>
              <p:cNvPr id="362" name="Google Shape;362;p7"/>
              <p:cNvGrpSpPr/>
              <p:nvPr/>
            </p:nvGrpSpPr>
            <p:grpSpPr>
              <a:xfrm>
                <a:off x="3808592" y="1577251"/>
                <a:ext cx="468816" cy="7120145"/>
                <a:chOff x="1600200" y="152400"/>
                <a:chExt cx="318597" cy="4838699"/>
              </a:xfrm>
            </p:grpSpPr>
            <p:sp>
              <p:nvSpPr>
                <p:cNvPr id="363" name="Google Shape;363;p7"/>
                <p:cNvSpPr/>
                <p:nvPr/>
              </p:nvSpPr>
              <p:spPr>
                <a:xfrm>
                  <a:off x="16045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364" name="Google Shape;364;p7"/>
                <p:cNvPicPr preferRelativeResize="0"/>
                <p:nvPr/>
              </p:nvPicPr>
              <p:blipFill>
                <a:blip r:embed="rId2">
                  <a:alphaModFix/>
                </a:blip>
                <a:stretch>
                  <a:fillRect/>
                </a:stretch>
              </p:blipFill>
              <p:spPr>
                <a:xfrm>
                  <a:off x="1600200" y="152400"/>
                  <a:ext cx="318597" cy="4838699"/>
                </a:xfrm>
                <a:prstGeom prst="rect">
                  <a:avLst/>
                </a:prstGeom>
                <a:noFill/>
                <a:ln>
                  <a:noFill/>
                </a:ln>
              </p:spPr>
            </p:pic>
          </p:grpSp>
          <p:grpSp>
            <p:nvGrpSpPr>
              <p:cNvPr id="365" name="Google Shape;365;p7"/>
              <p:cNvGrpSpPr/>
              <p:nvPr/>
            </p:nvGrpSpPr>
            <p:grpSpPr>
              <a:xfrm>
                <a:off x="4131812" y="2186851"/>
                <a:ext cx="468816" cy="7120145"/>
                <a:chOff x="533400" y="152400"/>
                <a:chExt cx="318597" cy="4838699"/>
              </a:xfrm>
            </p:grpSpPr>
            <p:sp>
              <p:nvSpPr>
                <p:cNvPr id="366" name="Google Shape;366;p7"/>
                <p:cNvSpPr/>
                <p:nvPr/>
              </p:nvSpPr>
              <p:spPr>
                <a:xfrm>
                  <a:off x="5377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dk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367" name="Google Shape;367;p7"/>
                <p:cNvPicPr preferRelativeResize="0"/>
                <p:nvPr/>
              </p:nvPicPr>
              <p:blipFill>
                <a:blip r:embed="rId2">
                  <a:alphaModFix/>
                </a:blip>
                <a:stretch>
                  <a:fillRect/>
                </a:stretch>
              </p:blipFill>
              <p:spPr>
                <a:xfrm>
                  <a:off x="533400" y="152400"/>
                  <a:ext cx="318597" cy="4838699"/>
                </a:xfrm>
                <a:prstGeom prst="rect">
                  <a:avLst/>
                </a:prstGeom>
                <a:noFill/>
                <a:ln>
                  <a:noFill/>
                </a:ln>
              </p:spPr>
            </p:pic>
          </p:grpSp>
          <p:grpSp>
            <p:nvGrpSpPr>
              <p:cNvPr id="368" name="Google Shape;368;p7"/>
              <p:cNvGrpSpPr/>
              <p:nvPr/>
            </p:nvGrpSpPr>
            <p:grpSpPr>
              <a:xfrm>
                <a:off x="4455033" y="1729651"/>
                <a:ext cx="468816" cy="7120145"/>
                <a:chOff x="685800" y="152400"/>
                <a:chExt cx="318597" cy="4838699"/>
              </a:xfrm>
            </p:grpSpPr>
            <p:sp>
              <p:nvSpPr>
                <p:cNvPr id="369" name="Google Shape;369;p7"/>
                <p:cNvSpPr/>
                <p:nvPr/>
              </p:nvSpPr>
              <p:spPr>
                <a:xfrm>
                  <a:off x="6901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l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370" name="Google Shape;370;p7"/>
                <p:cNvPicPr preferRelativeResize="0"/>
                <p:nvPr/>
              </p:nvPicPr>
              <p:blipFill>
                <a:blip r:embed="rId2">
                  <a:alphaModFix/>
                </a:blip>
                <a:stretch>
                  <a:fillRect/>
                </a:stretch>
              </p:blipFill>
              <p:spPr>
                <a:xfrm>
                  <a:off x="685800" y="152400"/>
                  <a:ext cx="318597" cy="4838699"/>
                </a:xfrm>
                <a:prstGeom prst="rect">
                  <a:avLst/>
                </a:prstGeom>
                <a:noFill/>
                <a:ln>
                  <a:noFill/>
                </a:ln>
              </p:spPr>
            </p:pic>
          </p:grpSp>
          <p:grpSp>
            <p:nvGrpSpPr>
              <p:cNvPr id="371" name="Google Shape;371;p7"/>
              <p:cNvGrpSpPr/>
              <p:nvPr/>
            </p:nvGrpSpPr>
            <p:grpSpPr>
              <a:xfrm>
                <a:off x="4778254" y="1424851"/>
                <a:ext cx="468816" cy="7120145"/>
                <a:chOff x="838200" y="152400"/>
                <a:chExt cx="318597" cy="4838699"/>
              </a:xfrm>
            </p:grpSpPr>
            <p:sp>
              <p:nvSpPr>
                <p:cNvPr id="372" name="Google Shape;372;p7"/>
                <p:cNvSpPr/>
                <p:nvPr/>
              </p:nvSpPr>
              <p:spPr>
                <a:xfrm>
                  <a:off x="8425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373" name="Google Shape;373;p7"/>
                <p:cNvPicPr preferRelativeResize="0"/>
                <p:nvPr/>
              </p:nvPicPr>
              <p:blipFill>
                <a:blip r:embed="rId2">
                  <a:alphaModFix/>
                </a:blip>
                <a:stretch>
                  <a:fillRect/>
                </a:stretch>
              </p:blipFill>
              <p:spPr>
                <a:xfrm>
                  <a:off x="838200" y="152400"/>
                  <a:ext cx="318597" cy="4838699"/>
                </a:xfrm>
                <a:prstGeom prst="rect">
                  <a:avLst/>
                </a:prstGeom>
                <a:noFill/>
                <a:ln>
                  <a:noFill/>
                </a:ln>
              </p:spPr>
            </p:pic>
          </p:grpSp>
          <p:grpSp>
            <p:nvGrpSpPr>
              <p:cNvPr id="374" name="Google Shape;374;p7"/>
              <p:cNvGrpSpPr/>
              <p:nvPr/>
            </p:nvGrpSpPr>
            <p:grpSpPr>
              <a:xfrm>
                <a:off x="5101474" y="1882051"/>
                <a:ext cx="468816" cy="7120145"/>
                <a:chOff x="990600" y="152400"/>
                <a:chExt cx="318597" cy="4838699"/>
              </a:xfrm>
            </p:grpSpPr>
            <p:sp>
              <p:nvSpPr>
                <p:cNvPr id="375" name="Google Shape;375;p7"/>
                <p:cNvSpPr/>
                <p:nvPr/>
              </p:nvSpPr>
              <p:spPr>
                <a:xfrm>
                  <a:off x="9949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376" name="Google Shape;376;p7"/>
                <p:cNvPicPr preferRelativeResize="0"/>
                <p:nvPr/>
              </p:nvPicPr>
              <p:blipFill>
                <a:blip r:embed="rId2">
                  <a:alphaModFix/>
                </a:blip>
                <a:stretch>
                  <a:fillRect/>
                </a:stretch>
              </p:blipFill>
              <p:spPr>
                <a:xfrm>
                  <a:off x="990600" y="152400"/>
                  <a:ext cx="318597" cy="4838699"/>
                </a:xfrm>
                <a:prstGeom prst="rect">
                  <a:avLst/>
                </a:prstGeom>
                <a:noFill/>
                <a:ln>
                  <a:noFill/>
                </a:ln>
              </p:spPr>
            </p:pic>
          </p:grpSp>
          <p:grpSp>
            <p:nvGrpSpPr>
              <p:cNvPr id="377" name="Google Shape;377;p7"/>
              <p:cNvGrpSpPr/>
              <p:nvPr/>
            </p:nvGrpSpPr>
            <p:grpSpPr>
              <a:xfrm>
                <a:off x="5424695" y="1729651"/>
                <a:ext cx="468816" cy="7120145"/>
                <a:chOff x="3663063" y="152400"/>
                <a:chExt cx="318597" cy="4838699"/>
              </a:xfrm>
            </p:grpSpPr>
            <p:sp>
              <p:nvSpPr>
                <p:cNvPr id="378" name="Google Shape;378;p7"/>
                <p:cNvSpPr/>
                <p:nvPr/>
              </p:nvSpPr>
              <p:spPr>
                <a:xfrm>
                  <a:off x="3667406"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3"/>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379" name="Google Shape;379;p7"/>
                <p:cNvPicPr preferRelativeResize="0"/>
                <p:nvPr/>
              </p:nvPicPr>
              <p:blipFill>
                <a:blip r:embed="rId2">
                  <a:alphaModFix/>
                </a:blip>
                <a:stretch>
                  <a:fillRect/>
                </a:stretch>
              </p:blipFill>
              <p:spPr>
                <a:xfrm>
                  <a:off x="3663063" y="152400"/>
                  <a:ext cx="318597" cy="4838699"/>
                </a:xfrm>
                <a:prstGeom prst="rect">
                  <a:avLst/>
                </a:prstGeom>
                <a:noFill/>
                <a:ln>
                  <a:noFill/>
                </a:ln>
              </p:spPr>
            </p:pic>
          </p:grpSp>
          <p:grpSp>
            <p:nvGrpSpPr>
              <p:cNvPr id="380" name="Google Shape;380;p7"/>
              <p:cNvGrpSpPr/>
              <p:nvPr/>
            </p:nvGrpSpPr>
            <p:grpSpPr>
              <a:xfrm>
                <a:off x="5929821" y="2034451"/>
                <a:ext cx="468816" cy="7120145"/>
                <a:chOff x="1419019" y="152400"/>
                <a:chExt cx="318597" cy="4838699"/>
              </a:xfrm>
            </p:grpSpPr>
            <p:sp>
              <p:nvSpPr>
                <p:cNvPr id="381" name="Google Shape;381;p7"/>
                <p:cNvSpPr/>
                <p:nvPr/>
              </p:nvSpPr>
              <p:spPr>
                <a:xfrm>
                  <a:off x="1423362"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382" name="Google Shape;382;p7"/>
                <p:cNvPicPr preferRelativeResize="0"/>
                <p:nvPr/>
              </p:nvPicPr>
              <p:blipFill>
                <a:blip r:embed="rId2">
                  <a:alphaModFix/>
                </a:blip>
                <a:stretch>
                  <a:fillRect/>
                </a:stretch>
              </p:blipFill>
              <p:spPr>
                <a:xfrm>
                  <a:off x="1419019" y="152400"/>
                  <a:ext cx="318597" cy="4838699"/>
                </a:xfrm>
                <a:prstGeom prst="rect">
                  <a:avLst/>
                </a:prstGeom>
                <a:noFill/>
                <a:ln>
                  <a:noFill/>
                </a:ln>
              </p:spPr>
            </p:pic>
          </p:grpSp>
          <p:grpSp>
            <p:nvGrpSpPr>
              <p:cNvPr id="383" name="Google Shape;383;p7"/>
              <p:cNvGrpSpPr/>
              <p:nvPr/>
            </p:nvGrpSpPr>
            <p:grpSpPr>
              <a:xfrm>
                <a:off x="6395774" y="1653451"/>
                <a:ext cx="468816" cy="7120145"/>
                <a:chOff x="1600200" y="152400"/>
                <a:chExt cx="318597" cy="4838699"/>
              </a:xfrm>
            </p:grpSpPr>
            <p:sp>
              <p:nvSpPr>
                <p:cNvPr id="384" name="Google Shape;384;p7"/>
                <p:cNvSpPr/>
                <p:nvPr/>
              </p:nvSpPr>
              <p:spPr>
                <a:xfrm>
                  <a:off x="16045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385" name="Google Shape;385;p7"/>
                <p:cNvPicPr preferRelativeResize="0"/>
                <p:nvPr/>
              </p:nvPicPr>
              <p:blipFill>
                <a:blip r:embed="rId2">
                  <a:alphaModFix/>
                </a:blip>
                <a:stretch>
                  <a:fillRect/>
                </a:stretch>
              </p:blipFill>
              <p:spPr>
                <a:xfrm>
                  <a:off x="1600200" y="152400"/>
                  <a:ext cx="318597" cy="4838699"/>
                </a:xfrm>
                <a:prstGeom prst="rect">
                  <a:avLst/>
                </a:prstGeom>
                <a:noFill/>
                <a:ln>
                  <a:noFill/>
                </a:ln>
              </p:spPr>
            </p:pic>
          </p:grpSp>
          <p:grpSp>
            <p:nvGrpSpPr>
              <p:cNvPr id="386" name="Google Shape;386;p7"/>
              <p:cNvGrpSpPr/>
              <p:nvPr/>
            </p:nvGrpSpPr>
            <p:grpSpPr>
              <a:xfrm>
                <a:off x="6718994" y="1424851"/>
                <a:ext cx="468816" cy="7120145"/>
                <a:chOff x="533400" y="152400"/>
                <a:chExt cx="318597" cy="4838699"/>
              </a:xfrm>
            </p:grpSpPr>
            <p:sp>
              <p:nvSpPr>
                <p:cNvPr id="387" name="Google Shape;387;p7"/>
                <p:cNvSpPr/>
                <p:nvPr/>
              </p:nvSpPr>
              <p:spPr>
                <a:xfrm>
                  <a:off x="5377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dk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388" name="Google Shape;388;p7"/>
                <p:cNvPicPr preferRelativeResize="0"/>
                <p:nvPr/>
              </p:nvPicPr>
              <p:blipFill>
                <a:blip r:embed="rId2">
                  <a:alphaModFix/>
                </a:blip>
                <a:stretch>
                  <a:fillRect/>
                </a:stretch>
              </p:blipFill>
              <p:spPr>
                <a:xfrm>
                  <a:off x="533400" y="152400"/>
                  <a:ext cx="318597" cy="4838699"/>
                </a:xfrm>
                <a:prstGeom prst="rect">
                  <a:avLst/>
                </a:prstGeom>
                <a:noFill/>
                <a:ln>
                  <a:noFill/>
                </a:ln>
              </p:spPr>
            </p:pic>
          </p:grpSp>
          <p:grpSp>
            <p:nvGrpSpPr>
              <p:cNvPr id="389" name="Google Shape;389;p7"/>
              <p:cNvGrpSpPr/>
              <p:nvPr/>
            </p:nvGrpSpPr>
            <p:grpSpPr>
              <a:xfrm>
                <a:off x="7042215" y="1501051"/>
                <a:ext cx="468816" cy="7120145"/>
                <a:chOff x="685800" y="152400"/>
                <a:chExt cx="318597" cy="4838699"/>
              </a:xfrm>
            </p:grpSpPr>
            <p:sp>
              <p:nvSpPr>
                <p:cNvPr id="390" name="Google Shape;390;p7"/>
                <p:cNvSpPr/>
                <p:nvPr/>
              </p:nvSpPr>
              <p:spPr>
                <a:xfrm>
                  <a:off x="6901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l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391" name="Google Shape;391;p7"/>
                <p:cNvPicPr preferRelativeResize="0"/>
                <p:nvPr/>
              </p:nvPicPr>
              <p:blipFill>
                <a:blip r:embed="rId2">
                  <a:alphaModFix/>
                </a:blip>
                <a:stretch>
                  <a:fillRect/>
                </a:stretch>
              </p:blipFill>
              <p:spPr>
                <a:xfrm>
                  <a:off x="685800" y="152400"/>
                  <a:ext cx="318597" cy="4838699"/>
                </a:xfrm>
                <a:prstGeom prst="rect">
                  <a:avLst/>
                </a:prstGeom>
                <a:noFill/>
                <a:ln>
                  <a:noFill/>
                </a:ln>
              </p:spPr>
            </p:pic>
          </p:grpSp>
          <p:grpSp>
            <p:nvGrpSpPr>
              <p:cNvPr id="392" name="Google Shape;392;p7"/>
              <p:cNvGrpSpPr/>
              <p:nvPr/>
            </p:nvGrpSpPr>
            <p:grpSpPr>
              <a:xfrm>
                <a:off x="7365436" y="1882051"/>
                <a:ext cx="468816" cy="7120145"/>
                <a:chOff x="838200" y="152400"/>
                <a:chExt cx="318597" cy="4838699"/>
              </a:xfrm>
            </p:grpSpPr>
            <p:sp>
              <p:nvSpPr>
                <p:cNvPr id="393" name="Google Shape;393;p7"/>
                <p:cNvSpPr/>
                <p:nvPr/>
              </p:nvSpPr>
              <p:spPr>
                <a:xfrm>
                  <a:off x="8425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394" name="Google Shape;394;p7"/>
                <p:cNvPicPr preferRelativeResize="0"/>
                <p:nvPr/>
              </p:nvPicPr>
              <p:blipFill>
                <a:blip r:embed="rId2">
                  <a:alphaModFix/>
                </a:blip>
                <a:stretch>
                  <a:fillRect/>
                </a:stretch>
              </p:blipFill>
              <p:spPr>
                <a:xfrm>
                  <a:off x="838200" y="152400"/>
                  <a:ext cx="318597" cy="4838699"/>
                </a:xfrm>
                <a:prstGeom prst="rect">
                  <a:avLst/>
                </a:prstGeom>
                <a:noFill/>
                <a:ln>
                  <a:noFill/>
                </a:ln>
              </p:spPr>
            </p:pic>
          </p:grpSp>
          <p:grpSp>
            <p:nvGrpSpPr>
              <p:cNvPr id="395" name="Google Shape;395;p7"/>
              <p:cNvGrpSpPr/>
              <p:nvPr/>
            </p:nvGrpSpPr>
            <p:grpSpPr>
              <a:xfrm>
                <a:off x="8011877" y="2186851"/>
                <a:ext cx="468816" cy="7120145"/>
                <a:chOff x="3663063" y="152400"/>
                <a:chExt cx="318597" cy="4838699"/>
              </a:xfrm>
            </p:grpSpPr>
            <p:sp>
              <p:nvSpPr>
                <p:cNvPr id="396" name="Google Shape;396;p7"/>
                <p:cNvSpPr/>
                <p:nvPr/>
              </p:nvSpPr>
              <p:spPr>
                <a:xfrm>
                  <a:off x="3667406"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3"/>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397" name="Google Shape;397;p7"/>
                <p:cNvPicPr preferRelativeResize="0"/>
                <p:nvPr/>
              </p:nvPicPr>
              <p:blipFill>
                <a:blip r:embed="rId2">
                  <a:alphaModFix/>
                </a:blip>
                <a:stretch>
                  <a:fillRect/>
                </a:stretch>
              </p:blipFill>
              <p:spPr>
                <a:xfrm>
                  <a:off x="3663063" y="152400"/>
                  <a:ext cx="318597" cy="4838699"/>
                </a:xfrm>
                <a:prstGeom prst="rect">
                  <a:avLst/>
                </a:prstGeom>
                <a:noFill/>
                <a:ln>
                  <a:noFill/>
                </a:ln>
              </p:spPr>
            </p:pic>
          </p:grpSp>
          <p:grpSp>
            <p:nvGrpSpPr>
              <p:cNvPr id="398" name="Google Shape;398;p7"/>
              <p:cNvGrpSpPr/>
              <p:nvPr/>
            </p:nvGrpSpPr>
            <p:grpSpPr>
              <a:xfrm>
                <a:off x="8335098" y="1805851"/>
                <a:ext cx="468816" cy="7120145"/>
                <a:chOff x="1295400" y="152400"/>
                <a:chExt cx="318597" cy="4838699"/>
              </a:xfrm>
            </p:grpSpPr>
            <p:sp>
              <p:nvSpPr>
                <p:cNvPr id="399" name="Google Shape;399;p7"/>
                <p:cNvSpPr/>
                <p:nvPr/>
              </p:nvSpPr>
              <p:spPr>
                <a:xfrm>
                  <a:off x="12997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400" name="Google Shape;400;p7"/>
                <p:cNvPicPr preferRelativeResize="0"/>
                <p:nvPr/>
              </p:nvPicPr>
              <p:blipFill>
                <a:blip r:embed="rId2">
                  <a:alphaModFix/>
                </a:blip>
                <a:stretch>
                  <a:fillRect/>
                </a:stretch>
              </p:blipFill>
              <p:spPr>
                <a:xfrm>
                  <a:off x="1295400" y="152400"/>
                  <a:ext cx="318597" cy="4838699"/>
                </a:xfrm>
                <a:prstGeom prst="rect">
                  <a:avLst/>
                </a:prstGeom>
                <a:noFill/>
                <a:ln>
                  <a:noFill/>
                </a:ln>
              </p:spPr>
            </p:pic>
          </p:grpSp>
        </p:grpSp>
        <p:grpSp>
          <p:nvGrpSpPr>
            <p:cNvPr id="401" name="Google Shape;401;p7"/>
            <p:cNvGrpSpPr/>
            <p:nvPr/>
          </p:nvGrpSpPr>
          <p:grpSpPr>
            <a:xfrm rot="-5400000" flipH="1">
              <a:off x="9848714" y="1201031"/>
              <a:ext cx="196383" cy="2982574"/>
              <a:chOff x="1447800" y="152400"/>
              <a:chExt cx="318597" cy="4838699"/>
            </a:xfrm>
          </p:grpSpPr>
          <p:sp>
            <p:nvSpPr>
              <p:cNvPr id="402" name="Google Shape;402;p7"/>
              <p:cNvSpPr/>
              <p:nvPr/>
            </p:nvSpPr>
            <p:spPr>
              <a:xfrm>
                <a:off x="14521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5"/>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403" name="Google Shape;403;p7"/>
              <p:cNvPicPr preferRelativeResize="0"/>
              <p:nvPr/>
            </p:nvPicPr>
            <p:blipFill>
              <a:blip r:embed="rId2">
                <a:alphaModFix/>
              </a:blip>
              <a:stretch>
                <a:fillRect/>
              </a:stretch>
            </p:blipFill>
            <p:spPr>
              <a:xfrm>
                <a:off x="1447800" y="152400"/>
                <a:ext cx="318597" cy="4838699"/>
              </a:xfrm>
              <a:prstGeom prst="rect">
                <a:avLst/>
              </a:prstGeom>
              <a:noFill/>
              <a:ln>
                <a:noFill/>
              </a:ln>
            </p:spPr>
          </p:pic>
        </p:grpSp>
        <p:grpSp>
          <p:nvGrpSpPr>
            <p:cNvPr id="404" name="Google Shape;404;p7"/>
            <p:cNvGrpSpPr/>
            <p:nvPr/>
          </p:nvGrpSpPr>
          <p:grpSpPr>
            <a:xfrm rot="-5400000" flipH="1">
              <a:off x="9689113" y="1336426"/>
              <a:ext cx="196383" cy="2982574"/>
              <a:chOff x="1600200" y="152400"/>
              <a:chExt cx="318597" cy="4838699"/>
            </a:xfrm>
          </p:grpSpPr>
          <p:sp>
            <p:nvSpPr>
              <p:cNvPr id="405" name="Google Shape;405;p7"/>
              <p:cNvSpPr/>
              <p:nvPr/>
            </p:nvSpPr>
            <p:spPr>
              <a:xfrm>
                <a:off x="16045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406" name="Google Shape;406;p7"/>
              <p:cNvPicPr preferRelativeResize="0"/>
              <p:nvPr/>
            </p:nvPicPr>
            <p:blipFill>
              <a:blip r:embed="rId2">
                <a:alphaModFix/>
              </a:blip>
              <a:stretch>
                <a:fillRect/>
              </a:stretch>
            </p:blipFill>
            <p:spPr>
              <a:xfrm>
                <a:off x="1600200" y="152400"/>
                <a:ext cx="318597" cy="4838699"/>
              </a:xfrm>
              <a:prstGeom prst="rect">
                <a:avLst/>
              </a:prstGeom>
              <a:noFill/>
              <a:ln>
                <a:noFill/>
              </a:ln>
            </p:spPr>
          </p:pic>
        </p:grpSp>
        <p:grpSp>
          <p:nvGrpSpPr>
            <p:cNvPr id="407" name="Google Shape;407;p7"/>
            <p:cNvGrpSpPr/>
            <p:nvPr/>
          </p:nvGrpSpPr>
          <p:grpSpPr>
            <a:xfrm rot="-5400000" flipH="1">
              <a:off x="9944475" y="1471836"/>
              <a:ext cx="196383" cy="2982574"/>
              <a:chOff x="533400" y="152400"/>
              <a:chExt cx="318597" cy="4838699"/>
            </a:xfrm>
          </p:grpSpPr>
          <p:sp>
            <p:nvSpPr>
              <p:cNvPr id="408" name="Google Shape;408;p7"/>
              <p:cNvSpPr/>
              <p:nvPr/>
            </p:nvSpPr>
            <p:spPr>
              <a:xfrm>
                <a:off x="5377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dk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409" name="Google Shape;409;p7"/>
              <p:cNvPicPr preferRelativeResize="0"/>
              <p:nvPr/>
            </p:nvPicPr>
            <p:blipFill>
              <a:blip r:embed="rId2">
                <a:alphaModFix/>
              </a:blip>
              <a:stretch>
                <a:fillRect/>
              </a:stretch>
            </p:blipFill>
            <p:spPr>
              <a:xfrm>
                <a:off x="533400" y="152400"/>
                <a:ext cx="318597" cy="4838699"/>
              </a:xfrm>
              <a:prstGeom prst="rect">
                <a:avLst/>
              </a:prstGeom>
              <a:noFill/>
              <a:ln>
                <a:noFill/>
              </a:ln>
            </p:spPr>
          </p:pic>
        </p:grpSp>
        <p:grpSp>
          <p:nvGrpSpPr>
            <p:cNvPr id="410" name="Google Shape;410;p7"/>
            <p:cNvGrpSpPr/>
            <p:nvPr/>
          </p:nvGrpSpPr>
          <p:grpSpPr>
            <a:xfrm rot="-5400000" flipH="1">
              <a:off x="9752954" y="1607231"/>
              <a:ext cx="196383" cy="2982574"/>
              <a:chOff x="685800" y="152400"/>
              <a:chExt cx="318597" cy="4838699"/>
            </a:xfrm>
          </p:grpSpPr>
          <p:sp>
            <p:nvSpPr>
              <p:cNvPr id="411" name="Google Shape;411;p7"/>
              <p:cNvSpPr/>
              <p:nvPr/>
            </p:nvSpPr>
            <p:spPr>
              <a:xfrm>
                <a:off x="6901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l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412" name="Google Shape;412;p7"/>
              <p:cNvPicPr preferRelativeResize="0"/>
              <p:nvPr/>
            </p:nvPicPr>
            <p:blipFill>
              <a:blip r:embed="rId2">
                <a:alphaModFix/>
              </a:blip>
              <a:stretch>
                <a:fillRect/>
              </a:stretch>
            </p:blipFill>
            <p:spPr>
              <a:xfrm>
                <a:off x="685800" y="152400"/>
                <a:ext cx="318597" cy="4838699"/>
              </a:xfrm>
              <a:prstGeom prst="rect">
                <a:avLst/>
              </a:prstGeom>
              <a:noFill/>
              <a:ln>
                <a:noFill/>
              </a:ln>
            </p:spPr>
          </p:pic>
        </p:grpSp>
        <p:grpSp>
          <p:nvGrpSpPr>
            <p:cNvPr id="413" name="Google Shape;413;p7"/>
            <p:cNvGrpSpPr/>
            <p:nvPr/>
          </p:nvGrpSpPr>
          <p:grpSpPr>
            <a:xfrm rot="-5400000" flipH="1">
              <a:off x="9816794" y="1954222"/>
              <a:ext cx="196383" cy="2982574"/>
              <a:chOff x="990600" y="152400"/>
              <a:chExt cx="318597" cy="4838699"/>
            </a:xfrm>
          </p:grpSpPr>
          <p:sp>
            <p:nvSpPr>
              <p:cNvPr id="414" name="Google Shape;414;p7"/>
              <p:cNvSpPr/>
              <p:nvPr/>
            </p:nvSpPr>
            <p:spPr>
              <a:xfrm>
                <a:off x="9949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415" name="Google Shape;415;p7"/>
              <p:cNvPicPr preferRelativeResize="0"/>
              <p:nvPr/>
            </p:nvPicPr>
            <p:blipFill>
              <a:blip r:embed="rId2">
                <a:alphaModFix/>
              </a:blip>
              <a:stretch>
                <a:fillRect/>
              </a:stretch>
            </p:blipFill>
            <p:spPr>
              <a:xfrm>
                <a:off x="990600" y="152400"/>
                <a:ext cx="318597" cy="4838699"/>
              </a:xfrm>
              <a:prstGeom prst="rect">
                <a:avLst/>
              </a:prstGeom>
              <a:noFill/>
              <a:ln>
                <a:noFill/>
              </a:ln>
            </p:spPr>
          </p:pic>
        </p:grpSp>
        <p:grpSp>
          <p:nvGrpSpPr>
            <p:cNvPr id="416" name="Google Shape;416;p7"/>
            <p:cNvGrpSpPr/>
            <p:nvPr/>
          </p:nvGrpSpPr>
          <p:grpSpPr>
            <a:xfrm rot="-5400000" flipH="1">
              <a:off x="9752954" y="2089589"/>
              <a:ext cx="196383" cy="2982574"/>
              <a:chOff x="3663063" y="152400"/>
              <a:chExt cx="318597" cy="4838699"/>
            </a:xfrm>
          </p:grpSpPr>
          <p:sp>
            <p:nvSpPr>
              <p:cNvPr id="417" name="Google Shape;417;p7"/>
              <p:cNvSpPr/>
              <p:nvPr/>
            </p:nvSpPr>
            <p:spPr>
              <a:xfrm>
                <a:off x="3667406"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3"/>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418" name="Google Shape;418;p7"/>
              <p:cNvPicPr preferRelativeResize="0"/>
              <p:nvPr/>
            </p:nvPicPr>
            <p:blipFill>
              <a:blip r:embed="rId2">
                <a:alphaModFix/>
              </a:blip>
              <a:stretch>
                <a:fillRect/>
              </a:stretch>
            </p:blipFill>
            <p:spPr>
              <a:xfrm>
                <a:off x="3663063" y="152400"/>
                <a:ext cx="318597" cy="4838699"/>
              </a:xfrm>
              <a:prstGeom prst="rect">
                <a:avLst/>
              </a:prstGeom>
              <a:noFill/>
              <a:ln>
                <a:noFill/>
              </a:ln>
            </p:spPr>
          </p:pic>
        </p:grpSp>
        <p:grpSp>
          <p:nvGrpSpPr>
            <p:cNvPr id="419" name="Google Shape;419;p7"/>
            <p:cNvGrpSpPr/>
            <p:nvPr/>
          </p:nvGrpSpPr>
          <p:grpSpPr>
            <a:xfrm rot="-5400000" flipH="1">
              <a:off x="9880634" y="2225013"/>
              <a:ext cx="196383" cy="2982574"/>
              <a:chOff x="1295400" y="152400"/>
              <a:chExt cx="318597" cy="4838699"/>
            </a:xfrm>
          </p:grpSpPr>
          <p:sp>
            <p:nvSpPr>
              <p:cNvPr id="420" name="Google Shape;420;p7"/>
              <p:cNvSpPr/>
              <p:nvPr/>
            </p:nvSpPr>
            <p:spPr>
              <a:xfrm>
                <a:off x="12997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421" name="Google Shape;421;p7"/>
              <p:cNvPicPr preferRelativeResize="0"/>
              <p:nvPr/>
            </p:nvPicPr>
            <p:blipFill>
              <a:blip r:embed="rId2">
                <a:alphaModFix/>
              </a:blip>
              <a:stretch>
                <a:fillRect/>
              </a:stretch>
            </p:blipFill>
            <p:spPr>
              <a:xfrm>
                <a:off x="1295400" y="152400"/>
                <a:ext cx="318597" cy="4838699"/>
              </a:xfrm>
              <a:prstGeom prst="rect">
                <a:avLst/>
              </a:prstGeom>
              <a:noFill/>
              <a:ln>
                <a:noFill/>
              </a:ln>
            </p:spPr>
          </p:pic>
        </p:grpSp>
        <p:grpSp>
          <p:nvGrpSpPr>
            <p:cNvPr id="422" name="Google Shape;422;p7"/>
            <p:cNvGrpSpPr/>
            <p:nvPr/>
          </p:nvGrpSpPr>
          <p:grpSpPr>
            <a:xfrm rot="-5400000" flipH="1">
              <a:off x="9848714" y="2361002"/>
              <a:ext cx="196383" cy="2982574"/>
              <a:chOff x="1447800" y="152400"/>
              <a:chExt cx="318597" cy="4838699"/>
            </a:xfrm>
          </p:grpSpPr>
          <p:sp>
            <p:nvSpPr>
              <p:cNvPr id="423" name="Google Shape;423;p7"/>
              <p:cNvSpPr/>
              <p:nvPr/>
            </p:nvSpPr>
            <p:spPr>
              <a:xfrm>
                <a:off x="14521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5"/>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424" name="Google Shape;424;p7"/>
              <p:cNvPicPr preferRelativeResize="0"/>
              <p:nvPr/>
            </p:nvPicPr>
            <p:blipFill>
              <a:blip r:embed="rId2">
                <a:alphaModFix/>
              </a:blip>
              <a:stretch>
                <a:fillRect/>
              </a:stretch>
            </p:blipFill>
            <p:spPr>
              <a:xfrm>
                <a:off x="1447800" y="152400"/>
                <a:ext cx="318597" cy="4838699"/>
              </a:xfrm>
              <a:prstGeom prst="rect">
                <a:avLst/>
              </a:prstGeom>
              <a:noFill/>
              <a:ln>
                <a:noFill/>
              </a:ln>
            </p:spPr>
          </p:pic>
        </p:grpSp>
        <p:grpSp>
          <p:nvGrpSpPr>
            <p:cNvPr id="425" name="Google Shape;425;p7"/>
            <p:cNvGrpSpPr/>
            <p:nvPr/>
          </p:nvGrpSpPr>
          <p:grpSpPr>
            <a:xfrm rot="-5400000" flipH="1">
              <a:off x="9721033" y="2496397"/>
              <a:ext cx="196383" cy="2982574"/>
              <a:chOff x="1600200" y="152400"/>
              <a:chExt cx="318597" cy="4838699"/>
            </a:xfrm>
          </p:grpSpPr>
          <p:sp>
            <p:nvSpPr>
              <p:cNvPr id="426" name="Google Shape;426;p7"/>
              <p:cNvSpPr/>
              <p:nvPr/>
            </p:nvSpPr>
            <p:spPr>
              <a:xfrm>
                <a:off x="16045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427" name="Google Shape;427;p7"/>
              <p:cNvPicPr preferRelativeResize="0"/>
              <p:nvPr/>
            </p:nvPicPr>
            <p:blipFill>
              <a:blip r:embed="rId2">
                <a:alphaModFix/>
              </a:blip>
              <a:stretch>
                <a:fillRect/>
              </a:stretch>
            </p:blipFill>
            <p:spPr>
              <a:xfrm>
                <a:off x="1600200" y="152400"/>
                <a:ext cx="318597" cy="4838699"/>
              </a:xfrm>
              <a:prstGeom prst="rect">
                <a:avLst/>
              </a:prstGeom>
              <a:noFill/>
              <a:ln>
                <a:noFill/>
              </a:ln>
            </p:spPr>
          </p:pic>
        </p:grpSp>
        <p:grpSp>
          <p:nvGrpSpPr>
            <p:cNvPr id="428" name="Google Shape;428;p7"/>
            <p:cNvGrpSpPr/>
            <p:nvPr/>
          </p:nvGrpSpPr>
          <p:grpSpPr>
            <a:xfrm rot="-5400000" flipH="1">
              <a:off x="9625273" y="2631806"/>
              <a:ext cx="196383" cy="2982574"/>
              <a:chOff x="533400" y="152400"/>
              <a:chExt cx="318597" cy="4838699"/>
            </a:xfrm>
          </p:grpSpPr>
          <p:sp>
            <p:nvSpPr>
              <p:cNvPr id="429" name="Google Shape;429;p7"/>
              <p:cNvSpPr/>
              <p:nvPr/>
            </p:nvSpPr>
            <p:spPr>
              <a:xfrm>
                <a:off x="5377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dk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430" name="Google Shape;430;p7"/>
              <p:cNvPicPr preferRelativeResize="0"/>
              <p:nvPr/>
            </p:nvPicPr>
            <p:blipFill>
              <a:blip r:embed="rId2">
                <a:alphaModFix/>
              </a:blip>
              <a:stretch>
                <a:fillRect/>
              </a:stretch>
            </p:blipFill>
            <p:spPr>
              <a:xfrm>
                <a:off x="533400" y="152400"/>
                <a:ext cx="318597" cy="4838699"/>
              </a:xfrm>
              <a:prstGeom prst="rect">
                <a:avLst/>
              </a:prstGeom>
              <a:noFill/>
              <a:ln>
                <a:noFill/>
              </a:ln>
            </p:spPr>
          </p:pic>
        </p:grpSp>
        <p:grpSp>
          <p:nvGrpSpPr>
            <p:cNvPr id="431" name="Google Shape;431;p7"/>
            <p:cNvGrpSpPr/>
            <p:nvPr/>
          </p:nvGrpSpPr>
          <p:grpSpPr>
            <a:xfrm rot="-5400000" flipH="1">
              <a:off x="9657193" y="2767202"/>
              <a:ext cx="196383" cy="2982574"/>
              <a:chOff x="685800" y="152400"/>
              <a:chExt cx="318597" cy="4838699"/>
            </a:xfrm>
          </p:grpSpPr>
          <p:sp>
            <p:nvSpPr>
              <p:cNvPr id="432" name="Google Shape;432;p7"/>
              <p:cNvSpPr/>
              <p:nvPr/>
            </p:nvSpPr>
            <p:spPr>
              <a:xfrm>
                <a:off x="6901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l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433" name="Google Shape;433;p7"/>
              <p:cNvPicPr preferRelativeResize="0"/>
              <p:nvPr/>
            </p:nvPicPr>
            <p:blipFill>
              <a:blip r:embed="rId2">
                <a:alphaModFix/>
              </a:blip>
              <a:stretch>
                <a:fillRect/>
              </a:stretch>
            </p:blipFill>
            <p:spPr>
              <a:xfrm>
                <a:off x="685800" y="152400"/>
                <a:ext cx="318597" cy="4838699"/>
              </a:xfrm>
              <a:prstGeom prst="rect">
                <a:avLst/>
              </a:prstGeom>
              <a:noFill/>
              <a:ln>
                <a:noFill/>
              </a:ln>
            </p:spPr>
          </p:pic>
        </p:grpSp>
        <p:grpSp>
          <p:nvGrpSpPr>
            <p:cNvPr id="434" name="Google Shape;434;p7"/>
            <p:cNvGrpSpPr/>
            <p:nvPr/>
          </p:nvGrpSpPr>
          <p:grpSpPr>
            <a:xfrm rot="-5400000" flipH="1">
              <a:off x="9816794" y="2902597"/>
              <a:ext cx="196383" cy="2982574"/>
              <a:chOff x="838200" y="152400"/>
              <a:chExt cx="318597" cy="4838699"/>
            </a:xfrm>
          </p:grpSpPr>
          <p:sp>
            <p:nvSpPr>
              <p:cNvPr id="435" name="Google Shape;435;p7"/>
              <p:cNvSpPr/>
              <p:nvPr/>
            </p:nvSpPr>
            <p:spPr>
              <a:xfrm>
                <a:off x="8425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436" name="Google Shape;436;p7"/>
              <p:cNvPicPr preferRelativeResize="0"/>
              <p:nvPr/>
            </p:nvPicPr>
            <p:blipFill>
              <a:blip r:embed="rId2">
                <a:alphaModFix/>
              </a:blip>
              <a:stretch>
                <a:fillRect/>
              </a:stretch>
            </p:blipFill>
            <p:spPr>
              <a:xfrm>
                <a:off x="838200" y="152400"/>
                <a:ext cx="318597" cy="4838699"/>
              </a:xfrm>
              <a:prstGeom prst="rect">
                <a:avLst/>
              </a:prstGeom>
              <a:noFill/>
              <a:ln>
                <a:noFill/>
              </a:ln>
            </p:spPr>
          </p:pic>
        </p:grpSp>
        <p:grpSp>
          <p:nvGrpSpPr>
            <p:cNvPr id="437" name="Google Shape;437;p7"/>
            <p:cNvGrpSpPr/>
            <p:nvPr/>
          </p:nvGrpSpPr>
          <p:grpSpPr>
            <a:xfrm rot="-5400000" flipH="1">
              <a:off x="9625273" y="3037992"/>
              <a:ext cx="196383" cy="2982574"/>
              <a:chOff x="990600" y="152400"/>
              <a:chExt cx="318597" cy="4838699"/>
            </a:xfrm>
          </p:grpSpPr>
          <p:sp>
            <p:nvSpPr>
              <p:cNvPr id="438" name="Google Shape;438;p7"/>
              <p:cNvSpPr/>
              <p:nvPr/>
            </p:nvSpPr>
            <p:spPr>
              <a:xfrm>
                <a:off x="9949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439" name="Google Shape;439;p7"/>
              <p:cNvPicPr preferRelativeResize="0"/>
              <p:nvPr/>
            </p:nvPicPr>
            <p:blipFill>
              <a:blip r:embed="rId2">
                <a:alphaModFix/>
              </a:blip>
              <a:stretch>
                <a:fillRect/>
              </a:stretch>
            </p:blipFill>
            <p:spPr>
              <a:xfrm>
                <a:off x="990600" y="152400"/>
                <a:ext cx="318597" cy="4838699"/>
              </a:xfrm>
              <a:prstGeom prst="rect">
                <a:avLst/>
              </a:prstGeom>
              <a:noFill/>
              <a:ln>
                <a:noFill/>
              </a:ln>
            </p:spPr>
          </p:pic>
        </p:grpSp>
        <p:grpSp>
          <p:nvGrpSpPr>
            <p:cNvPr id="440" name="Google Shape;440;p7"/>
            <p:cNvGrpSpPr/>
            <p:nvPr/>
          </p:nvGrpSpPr>
          <p:grpSpPr>
            <a:xfrm rot="-5400000" flipH="1">
              <a:off x="9944475" y="3173359"/>
              <a:ext cx="196383" cy="2982574"/>
              <a:chOff x="3663063" y="152400"/>
              <a:chExt cx="318597" cy="4838699"/>
            </a:xfrm>
          </p:grpSpPr>
          <p:sp>
            <p:nvSpPr>
              <p:cNvPr id="441" name="Google Shape;441;p7"/>
              <p:cNvSpPr/>
              <p:nvPr/>
            </p:nvSpPr>
            <p:spPr>
              <a:xfrm>
                <a:off x="3667406"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3"/>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442" name="Google Shape;442;p7"/>
              <p:cNvPicPr preferRelativeResize="0"/>
              <p:nvPr/>
            </p:nvPicPr>
            <p:blipFill>
              <a:blip r:embed="rId2">
                <a:alphaModFix/>
              </a:blip>
              <a:stretch>
                <a:fillRect/>
              </a:stretch>
            </p:blipFill>
            <p:spPr>
              <a:xfrm>
                <a:off x="3663063" y="152400"/>
                <a:ext cx="318597" cy="4838699"/>
              </a:xfrm>
              <a:prstGeom prst="rect">
                <a:avLst/>
              </a:prstGeom>
              <a:noFill/>
              <a:ln>
                <a:noFill/>
              </a:ln>
            </p:spPr>
          </p:pic>
        </p:grpSp>
        <p:grpSp>
          <p:nvGrpSpPr>
            <p:cNvPr id="443" name="Google Shape;443;p7"/>
            <p:cNvGrpSpPr/>
            <p:nvPr/>
          </p:nvGrpSpPr>
          <p:grpSpPr>
            <a:xfrm rot="-5400000" flipH="1">
              <a:off x="9784874" y="3308783"/>
              <a:ext cx="196383" cy="2982574"/>
              <a:chOff x="1295400" y="152400"/>
              <a:chExt cx="318597" cy="4838699"/>
            </a:xfrm>
          </p:grpSpPr>
          <p:sp>
            <p:nvSpPr>
              <p:cNvPr id="444" name="Google Shape;444;p7"/>
              <p:cNvSpPr/>
              <p:nvPr/>
            </p:nvSpPr>
            <p:spPr>
              <a:xfrm>
                <a:off x="12997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445" name="Google Shape;445;p7"/>
              <p:cNvPicPr preferRelativeResize="0"/>
              <p:nvPr/>
            </p:nvPicPr>
            <p:blipFill>
              <a:blip r:embed="rId2">
                <a:alphaModFix/>
              </a:blip>
              <a:stretch>
                <a:fillRect/>
              </a:stretch>
            </p:blipFill>
            <p:spPr>
              <a:xfrm>
                <a:off x="1295400" y="152400"/>
                <a:ext cx="318597" cy="4838699"/>
              </a:xfrm>
              <a:prstGeom prst="rect">
                <a:avLst/>
              </a:prstGeom>
              <a:noFill/>
              <a:ln>
                <a:noFill/>
              </a:ln>
            </p:spPr>
          </p:pic>
        </p:grpSp>
      </p:grpSp>
      <p:sp>
        <p:nvSpPr>
          <p:cNvPr id="446" name="Google Shape;446;p7"/>
          <p:cNvSpPr/>
          <p:nvPr/>
        </p:nvSpPr>
        <p:spPr>
          <a:xfrm rot="197195">
            <a:off x="572737" y="994041"/>
            <a:ext cx="2440148" cy="137295"/>
          </a:xfrm>
          <a:custGeom>
            <a:avLst/>
            <a:gdLst/>
            <a:ahLst/>
            <a:cxnLst/>
            <a:rect l="l" t="t" r="r" b="b"/>
            <a:pathLst>
              <a:path w="82170" h="8963" extrusionOk="0">
                <a:moveTo>
                  <a:pt x="60471" y="1"/>
                </a:moveTo>
                <a:lnTo>
                  <a:pt x="60547" y="39"/>
                </a:lnTo>
                <a:lnTo>
                  <a:pt x="60660" y="1"/>
                </a:lnTo>
                <a:close/>
                <a:moveTo>
                  <a:pt x="63019" y="95"/>
                </a:moveTo>
                <a:lnTo>
                  <a:pt x="62924" y="190"/>
                </a:lnTo>
                <a:lnTo>
                  <a:pt x="63019" y="190"/>
                </a:lnTo>
                <a:lnTo>
                  <a:pt x="63019" y="95"/>
                </a:lnTo>
                <a:close/>
                <a:moveTo>
                  <a:pt x="82075" y="944"/>
                </a:moveTo>
                <a:lnTo>
                  <a:pt x="82075" y="1039"/>
                </a:lnTo>
                <a:lnTo>
                  <a:pt x="81980" y="1133"/>
                </a:lnTo>
                <a:lnTo>
                  <a:pt x="81792" y="1133"/>
                </a:lnTo>
                <a:lnTo>
                  <a:pt x="81697" y="1039"/>
                </a:lnTo>
                <a:lnTo>
                  <a:pt x="81509" y="1227"/>
                </a:lnTo>
                <a:lnTo>
                  <a:pt x="81886" y="1227"/>
                </a:lnTo>
                <a:lnTo>
                  <a:pt x="82169" y="1039"/>
                </a:lnTo>
                <a:lnTo>
                  <a:pt x="82075" y="944"/>
                </a:lnTo>
                <a:close/>
                <a:moveTo>
                  <a:pt x="44151" y="1510"/>
                </a:moveTo>
                <a:lnTo>
                  <a:pt x="43962" y="1605"/>
                </a:lnTo>
                <a:lnTo>
                  <a:pt x="44245" y="1605"/>
                </a:lnTo>
                <a:lnTo>
                  <a:pt x="44151" y="1510"/>
                </a:lnTo>
                <a:close/>
                <a:moveTo>
                  <a:pt x="43019" y="1699"/>
                </a:moveTo>
                <a:lnTo>
                  <a:pt x="42830" y="1793"/>
                </a:lnTo>
                <a:lnTo>
                  <a:pt x="42956" y="1762"/>
                </a:lnTo>
                <a:lnTo>
                  <a:pt x="43019" y="1699"/>
                </a:lnTo>
                <a:close/>
                <a:moveTo>
                  <a:pt x="13585" y="5472"/>
                </a:moveTo>
                <a:lnTo>
                  <a:pt x="13585" y="5504"/>
                </a:lnTo>
                <a:lnTo>
                  <a:pt x="13585" y="5504"/>
                </a:lnTo>
                <a:lnTo>
                  <a:pt x="13680" y="5472"/>
                </a:lnTo>
                <a:close/>
                <a:moveTo>
                  <a:pt x="15095" y="6321"/>
                </a:moveTo>
                <a:lnTo>
                  <a:pt x="14812" y="6416"/>
                </a:lnTo>
                <a:lnTo>
                  <a:pt x="14812" y="6321"/>
                </a:lnTo>
                <a:close/>
                <a:moveTo>
                  <a:pt x="60547" y="39"/>
                </a:moveTo>
                <a:lnTo>
                  <a:pt x="60377" y="95"/>
                </a:lnTo>
                <a:lnTo>
                  <a:pt x="60471" y="190"/>
                </a:lnTo>
                <a:lnTo>
                  <a:pt x="60094" y="378"/>
                </a:lnTo>
                <a:lnTo>
                  <a:pt x="59811" y="473"/>
                </a:lnTo>
                <a:lnTo>
                  <a:pt x="59717" y="473"/>
                </a:lnTo>
                <a:lnTo>
                  <a:pt x="59622" y="378"/>
                </a:lnTo>
                <a:lnTo>
                  <a:pt x="59811" y="378"/>
                </a:lnTo>
                <a:lnTo>
                  <a:pt x="59811" y="284"/>
                </a:lnTo>
                <a:lnTo>
                  <a:pt x="59811" y="190"/>
                </a:lnTo>
                <a:lnTo>
                  <a:pt x="58962" y="190"/>
                </a:lnTo>
                <a:lnTo>
                  <a:pt x="58773" y="284"/>
                </a:lnTo>
                <a:lnTo>
                  <a:pt x="58396" y="473"/>
                </a:lnTo>
                <a:lnTo>
                  <a:pt x="58585" y="473"/>
                </a:lnTo>
                <a:lnTo>
                  <a:pt x="58396" y="661"/>
                </a:lnTo>
                <a:lnTo>
                  <a:pt x="58207" y="661"/>
                </a:lnTo>
                <a:lnTo>
                  <a:pt x="58302" y="567"/>
                </a:lnTo>
                <a:lnTo>
                  <a:pt x="58113" y="661"/>
                </a:lnTo>
                <a:lnTo>
                  <a:pt x="57924" y="661"/>
                </a:lnTo>
                <a:lnTo>
                  <a:pt x="57453" y="473"/>
                </a:lnTo>
                <a:lnTo>
                  <a:pt x="56981" y="284"/>
                </a:lnTo>
                <a:lnTo>
                  <a:pt x="56604" y="284"/>
                </a:lnTo>
                <a:lnTo>
                  <a:pt x="56604" y="473"/>
                </a:lnTo>
                <a:lnTo>
                  <a:pt x="56415" y="567"/>
                </a:lnTo>
                <a:lnTo>
                  <a:pt x="57075" y="473"/>
                </a:lnTo>
                <a:lnTo>
                  <a:pt x="56698" y="661"/>
                </a:lnTo>
                <a:lnTo>
                  <a:pt x="57170" y="567"/>
                </a:lnTo>
                <a:lnTo>
                  <a:pt x="57075" y="661"/>
                </a:lnTo>
                <a:lnTo>
                  <a:pt x="57075" y="756"/>
                </a:lnTo>
                <a:lnTo>
                  <a:pt x="56321" y="756"/>
                </a:lnTo>
                <a:lnTo>
                  <a:pt x="56226" y="567"/>
                </a:lnTo>
                <a:lnTo>
                  <a:pt x="56132" y="473"/>
                </a:lnTo>
                <a:lnTo>
                  <a:pt x="55849" y="473"/>
                </a:lnTo>
                <a:lnTo>
                  <a:pt x="55471" y="567"/>
                </a:lnTo>
                <a:lnTo>
                  <a:pt x="55000" y="661"/>
                </a:lnTo>
                <a:lnTo>
                  <a:pt x="55094" y="661"/>
                </a:lnTo>
                <a:lnTo>
                  <a:pt x="53868" y="850"/>
                </a:lnTo>
                <a:lnTo>
                  <a:pt x="52830" y="1039"/>
                </a:lnTo>
                <a:lnTo>
                  <a:pt x="52830" y="1039"/>
                </a:lnTo>
                <a:lnTo>
                  <a:pt x="52924" y="850"/>
                </a:lnTo>
                <a:lnTo>
                  <a:pt x="53019" y="756"/>
                </a:lnTo>
                <a:lnTo>
                  <a:pt x="53019" y="756"/>
                </a:lnTo>
                <a:lnTo>
                  <a:pt x="52358" y="944"/>
                </a:lnTo>
                <a:lnTo>
                  <a:pt x="51981" y="1039"/>
                </a:lnTo>
                <a:lnTo>
                  <a:pt x="51887" y="1133"/>
                </a:lnTo>
                <a:lnTo>
                  <a:pt x="51887" y="1227"/>
                </a:lnTo>
                <a:lnTo>
                  <a:pt x="51604" y="1039"/>
                </a:lnTo>
                <a:lnTo>
                  <a:pt x="50755" y="1039"/>
                </a:lnTo>
                <a:lnTo>
                  <a:pt x="50755" y="944"/>
                </a:lnTo>
                <a:lnTo>
                  <a:pt x="50755" y="850"/>
                </a:lnTo>
                <a:lnTo>
                  <a:pt x="50660" y="850"/>
                </a:lnTo>
                <a:lnTo>
                  <a:pt x="50660" y="1039"/>
                </a:lnTo>
                <a:lnTo>
                  <a:pt x="49623" y="1322"/>
                </a:lnTo>
                <a:lnTo>
                  <a:pt x="49151" y="1416"/>
                </a:lnTo>
                <a:lnTo>
                  <a:pt x="48679" y="1416"/>
                </a:lnTo>
                <a:lnTo>
                  <a:pt x="48679" y="1322"/>
                </a:lnTo>
                <a:lnTo>
                  <a:pt x="48773" y="1322"/>
                </a:lnTo>
                <a:lnTo>
                  <a:pt x="48585" y="1133"/>
                </a:lnTo>
                <a:lnTo>
                  <a:pt x="47547" y="1133"/>
                </a:lnTo>
                <a:lnTo>
                  <a:pt x="46981" y="1322"/>
                </a:lnTo>
                <a:lnTo>
                  <a:pt x="46038" y="1699"/>
                </a:lnTo>
                <a:lnTo>
                  <a:pt x="46038" y="1699"/>
                </a:lnTo>
                <a:lnTo>
                  <a:pt x="46132" y="1605"/>
                </a:lnTo>
                <a:lnTo>
                  <a:pt x="46038" y="1510"/>
                </a:lnTo>
                <a:lnTo>
                  <a:pt x="45755" y="1699"/>
                </a:lnTo>
                <a:lnTo>
                  <a:pt x="45660" y="1793"/>
                </a:lnTo>
                <a:lnTo>
                  <a:pt x="45566" y="1793"/>
                </a:lnTo>
                <a:lnTo>
                  <a:pt x="45472" y="1699"/>
                </a:lnTo>
                <a:lnTo>
                  <a:pt x="45472" y="1510"/>
                </a:lnTo>
                <a:lnTo>
                  <a:pt x="45755" y="1510"/>
                </a:lnTo>
                <a:lnTo>
                  <a:pt x="45566" y="1416"/>
                </a:lnTo>
                <a:lnTo>
                  <a:pt x="45189" y="1416"/>
                </a:lnTo>
                <a:lnTo>
                  <a:pt x="44245" y="1605"/>
                </a:lnTo>
                <a:lnTo>
                  <a:pt x="42736" y="2076"/>
                </a:lnTo>
                <a:lnTo>
                  <a:pt x="42736" y="2076"/>
                </a:lnTo>
                <a:lnTo>
                  <a:pt x="43113" y="1793"/>
                </a:lnTo>
                <a:lnTo>
                  <a:pt x="43491" y="1605"/>
                </a:lnTo>
                <a:lnTo>
                  <a:pt x="43208" y="1699"/>
                </a:lnTo>
                <a:lnTo>
                  <a:pt x="42956" y="1762"/>
                </a:lnTo>
                <a:lnTo>
                  <a:pt x="42924" y="1793"/>
                </a:lnTo>
                <a:lnTo>
                  <a:pt x="42453" y="1982"/>
                </a:lnTo>
                <a:lnTo>
                  <a:pt x="42075" y="1982"/>
                </a:lnTo>
                <a:lnTo>
                  <a:pt x="41981" y="1888"/>
                </a:lnTo>
                <a:lnTo>
                  <a:pt x="40377" y="1888"/>
                </a:lnTo>
                <a:lnTo>
                  <a:pt x="38962" y="1982"/>
                </a:lnTo>
                <a:lnTo>
                  <a:pt x="39057" y="2076"/>
                </a:lnTo>
                <a:lnTo>
                  <a:pt x="38962" y="2171"/>
                </a:lnTo>
                <a:lnTo>
                  <a:pt x="38679" y="2265"/>
                </a:lnTo>
                <a:lnTo>
                  <a:pt x="38774" y="2076"/>
                </a:lnTo>
                <a:lnTo>
                  <a:pt x="38679" y="2076"/>
                </a:lnTo>
                <a:lnTo>
                  <a:pt x="38585" y="2171"/>
                </a:lnTo>
                <a:lnTo>
                  <a:pt x="38491" y="2265"/>
                </a:lnTo>
                <a:lnTo>
                  <a:pt x="38302" y="2171"/>
                </a:lnTo>
                <a:lnTo>
                  <a:pt x="38208" y="1982"/>
                </a:lnTo>
                <a:lnTo>
                  <a:pt x="37453" y="1982"/>
                </a:lnTo>
                <a:lnTo>
                  <a:pt x="37736" y="2171"/>
                </a:lnTo>
                <a:lnTo>
                  <a:pt x="37264" y="2171"/>
                </a:lnTo>
                <a:lnTo>
                  <a:pt x="37076" y="2076"/>
                </a:lnTo>
                <a:lnTo>
                  <a:pt x="36793" y="2171"/>
                </a:lnTo>
                <a:lnTo>
                  <a:pt x="36887" y="1982"/>
                </a:lnTo>
                <a:lnTo>
                  <a:pt x="35943" y="2359"/>
                </a:lnTo>
                <a:lnTo>
                  <a:pt x="34906" y="2548"/>
                </a:lnTo>
                <a:lnTo>
                  <a:pt x="33868" y="2737"/>
                </a:lnTo>
                <a:lnTo>
                  <a:pt x="32925" y="2737"/>
                </a:lnTo>
                <a:lnTo>
                  <a:pt x="33113" y="2642"/>
                </a:lnTo>
                <a:lnTo>
                  <a:pt x="32830" y="2642"/>
                </a:lnTo>
                <a:lnTo>
                  <a:pt x="32547" y="2737"/>
                </a:lnTo>
                <a:lnTo>
                  <a:pt x="32076" y="2925"/>
                </a:lnTo>
                <a:lnTo>
                  <a:pt x="31321" y="2925"/>
                </a:lnTo>
                <a:lnTo>
                  <a:pt x="30472" y="3020"/>
                </a:lnTo>
                <a:lnTo>
                  <a:pt x="29623" y="3114"/>
                </a:lnTo>
                <a:lnTo>
                  <a:pt x="27736" y="3397"/>
                </a:lnTo>
                <a:lnTo>
                  <a:pt x="26698" y="3491"/>
                </a:lnTo>
                <a:lnTo>
                  <a:pt x="26415" y="3586"/>
                </a:lnTo>
                <a:lnTo>
                  <a:pt x="26321" y="3680"/>
                </a:lnTo>
                <a:lnTo>
                  <a:pt x="26132" y="3586"/>
                </a:lnTo>
                <a:lnTo>
                  <a:pt x="25944" y="3491"/>
                </a:lnTo>
                <a:lnTo>
                  <a:pt x="25755" y="3586"/>
                </a:lnTo>
                <a:lnTo>
                  <a:pt x="25661" y="3869"/>
                </a:lnTo>
                <a:lnTo>
                  <a:pt x="25189" y="3774"/>
                </a:lnTo>
                <a:lnTo>
                  <a:pt x="24623" y="3774"/>
                </a:lnTo>
                <a:lnTo>
                  <a:pt x="23491" y="3963"/>
                </a:lnTo>
                <a:lnTo>
                  <a:pt x="22642" y="4057"/>
                </a:lnTo>
                <a:lnTo>
                  <a:pt x="21793" y="4152"/>
                </a:lnTo>
                <a:lnTo>
                  <a:pt x="21887" y="4057"/>
                </a:lnTo>
                <a:lnTo>
                  <a:pt x="21698" y="4152"/>
                </a:lnTo>
                <a:lnTo>
                  <a:pt x="21510" y="4340"/>
                </a:lnTo>
                <a:lnTo>
                  <a:pt x="21415" y="4529"/>
                </a:lnTo>
                <a:lnTo>
                  <a:pt x="21227" y="4623"/>
                </a:lnTo>
                <a:lnTo>
                  <a:pt x="21132" y="4529"/>
                </a:lnTo>
                <a:lnTo>
                  <a:pt x="20944" y="4435"/>
                </a:lnTo>
                <a:lnTo>
                  <a:pt x="20378" y="4340"/>
                </a:lnTo>
                <a:lnTo>
                  <a:pt x="19906" y="4435"/>
                </a:lnTo>
                <a:lnTo>
                  <a:pt x="19529" y="4623"/>
                </a:lnTo>
                <a:lnTo>
                  <a:pt x="19434" y="4529"/>
                </a:lnTo>
                <a:lnTo>
                  <a:pt x="19340" y="4529"/>
                </a:lnTo>
                <a:lnTo>
                  <a:pt x="18868" y="4623"/>
                </a:lnTo>
                <a:lnTo>
                  <a:pt x="17925" y="5001"/>
                </a:lnTo>
                <a:lnTo>
                  <a:pt x="17925" y="4812"/>
                </a:lnTo>
                <a:lnTo>
                  <a:pt x="17736" y="5001"/>
                </a:lnTo>
                <a:lnTo>
                  <a:pt x="17548" y="5095"/>
                </a:lnTo>
                <a:lnTo>
                  <a:pt x="17359" y="5189"/>
                </a:lnTo>
                <a:lnTo>
                  <a:pt x="16887" y="5284"/>
                </a:lnTo>
                <a:lnTo>
                  <a:pt x="16982" y="5189"/>
                </a:lnTo>
                <a:lnTo>
                  <a:pt x="16982" y="5189"/>
                </a:lnTo>
                <a:lnTo>
                  <a:pt x="16321" y="5284"/>
                </a:lnTo>
                <a:lnTo>
                  <a:pt x="15755" y="5472"/>
                </a:lnTo>
                <a:lnTo>
                  <a:pt x="15189" y="5567"/>
                </a:lnTo>
                <a:lnTo>
                  <a:pt x="14623" y="5567"/>
                </a:lnTo>
                <a:lnTo>
                  <a:pt x="15283" y="5472"/>
                </a:lnTo>
                <a:lnTo>
                  <a:pt x="15189" y="5378"/>
                </a:lnTo>
                <a:lnTo>
                  <a:pt x="15095" y="5284"/>
                </a:lnTo>
                <a:lnTo>
                  <a:pt x="15095" y="5189"/>
                </a:lnTo>
                <a:lnTo>
                  <a:pt x="15095" y="5095"/>
                </a:lnTo>
                <a:lnTo>
                  <a:pt x="14906" y="5189"/>
                </a:lnTo>
                <a:lnTo>
                  <a:pt x="14529" y="5284"/>
                </a:lnTo>
                <a:lnTo>
                  <a:pt x="13680" y="5472"/>
                </a:lnTo>
                <a:lnTo>
                  <a:pt x="13680" y="5567"/>
                </a:lnTo>
                <a:lnTo>
                  <a:pt x="13585" y="5567"/>
                </a:lnTo>
                <a:lnTo>
                  <a:pt x="13585" y="5504"/>
                </a:lnTo>
                <a:lnTo>
                  <a:pt x="13585" y="5504"/>
                </a:lnTo>
                <a:lnTo>
                  <a:pt x="13397" y="5567"/>
                </a:lnTo>
                <a:lnTo>
                  <a:pt x="13208" y="5661"/>
                </a:lnTo>
                <a:lnTo>
                  <a:pt x="13302" y="5755"/>
                </a:lnTo>
                <a:lnTo>
                  <a:pt x="13585" y="5661"/>
                </a:lnTo>
                <a:lnTo>
                  <a:pt x="13868" y="5661"/>
                </a:lnTo>
                <a:lnTo>
                  <a:pt x="13585" y="5850"/>
                </a:lnTo>
                <a:lnTo>
                  <a:pt x="13302" y="5850"/>
                </a:lnTo>
                <a:lnTo>
                  <a:pt x="13019" y="5755"/>
                </a:lnTo>
                <a:lnTo>
                  <a:pt x="12736" y="5755"/>
                </a:lnTo>
                <a:lnTo>
                  <a:pt x="11133" y="6227"/>
                </a:lnTo>
                <a:lnTo>
                  <a:pt x="11038" y="6133"/>
                </a:lnTo>
                <a:lnTo>
                  <a:pt x="10472" y="6321"/>
                </a:lnTo>
                <a:lnTo>
                  <a:pt x="10001" y="6416"/>
                </a:lnTo>
                <a:lnTo>
                  <a:pt x="9434" y="6510"/>
                </a:lnTo>
                <a:lnTo>
                  <a:pt x="8680" y="6699"/>
                </a:lnTo>
                <a:lnTo>
                  <a:pt x="7642" y="6888"/>
                </a:lnTo>
                <a:lnTo>
                  <a:pt x="6416" y="7076"/>
                </a:lnTo>
                <a:lnTo>
                  <a:pt x="3963" y="7454"/>
                </a:lnTo>
                <a:lnTo>
                  <a:pt x="1604" y="7831"/>
                </a:lnTo>
                <a:lnTo>
                  <a:pt x="944" y="8020"/>
                </a:lnTo>
                <a:lnTo>
                  <a:pt x="567" y="7925"/>
                </a:lnTo>
                <a:lnTo>
                  <a:pt x="284" y="7831"/>
                </a:lnTo>
                <a:lnTo>
                  <a:pt x="189" y="7831"/>
                </a:lnTo>
                <a:lnTo>
                  <a:pt x="189" y="7925"/>
                </a:lnTo>
                <a:lnTo>
                  <a:pt x="189" y="8208"/>
                </a:lnTo>
                <a:lnTo>
                  <a:pt x="1" y="8397"/>
                </a:lnTo>
                <a:lnTo>
                  <a:pt x="1" y="8586"/>
                </a:lnTo>
                <a:lnTo>
                  <a:pt x="1" y="8680"/>
                </a:lnTo>
                <a:lnTo>
                  <a:pt x="95" y="8774"/>
                </a:lnTo>
                <a:lnTo>
                  <a:pt x="472" y="8869"/>
                </a:lnTo>
                <a:lnTo>
                  <a:pt x="755" y="8869"/>
                </a:lnTo>
                <a:lnTo>
                  <a:pt x="567" y="8963"/>
                </a:lnTo>
                <a:lnTo>
                  <a:pt x="755" y="8963"/>
                </a:lnTo>
                <a:lnTo>
                  <a:pt x="1038" y="8869"/>
                </a:lnTo>
                <a:lnTo>
                  <a:pt x="1416" y="8586"/>
                </a:lnTo>
                <a:lnTo>
                  <a:pt x="1416" y="8774"/>
                </a:lnTo>
                <a:lnTo>
                  <a:pt x="1510" y="8869"/>
                </a:lnTo>
                <a:lnTo>
                  <a:pt x="1699" y="8774"/>
                </a:lnTo>
                <a:lnTo>
                  <a:pt x="1793" y="8774"/>
                </a:lnTo>
                <a:lnTo>
                  <a:pt x="2265" y="8586"/>
                </a:lnTo>
                <a:lnTo>
                  <a:pt x="2642" y="8491"/>
                </a:lnTo>
                <a:lnTo>
                  <a:pt x="3397" y="8491"/>
                </a:lnTo>
                <a:lnTo>
                  <a:pt x="4152" y="8397"/>
                </a:lnTo>
                <a:lnTo>
                  <a:pt x="4623" y="8397"/>
                </a:lnTo>
                <a:lnTo>
                  <a:pt x="5001" y="8114"/>
                </a:lnTo>
                <a:lnTo>
                  <a:pt x="5001" y="8208"/>
                </a:lnTo>
                <a:lnTo>
                  <a:pt x="5284" y="8114"/>
                </a:lnTo>
                <a:lnTo>
                  <a:pt x="5850" y="7831"/>
                </a:lnTo>
                <a:lnTo>
                  <a:pt x="5944" y="7925"/>
                </a:lnTo>
                <a:lnTo>
                  <a:pt x="5850" y="8020"/>
                </a:lnTo>
                <a:lnTo>
                  <a:pt x="5850" y="8114"/>
                </a:lnTo>
                <a:lnTo>
                  <a:pt x="5944" y="8020"/>
                </a:lnTo>
                <a:lnTo>
                  <a:pt x="6416" y="7925"/>
                </a:lnTo>
                <a:lnTo>
                  <a:pt x="7170" y="7925"/>
                </a:lnTo>
                <a:lnTo>
                  <a:pt x="7170" y="8020"/>
                </a:lnTo>
                <a:lnTo>
                  <a:pt x="7076" y="8114"/>
                </a:lnTo>
                <a:lnTo>
                  <a:pt x="7265" y="8020"/>
                </a:lnTo>
                <a:lnTo>
                  <a:pt x="7359" y="7925"/>
                </a:lnTo>
                <a:lnTo>
                  <a:pt x="7359" y="7831"/>
                </a:lnTo>
                <a:lnTo>
                  <a:pt x="7548" y="8020"/>
                </a:lnTo>
                <a:lnTo>
                  <a:pt x="8397" y="7642"/>
                </a:lnTo>
                <a:lnTo>
                  <a:pt x="8963" y="7454"/>
                </a:lnTo>
                <a:lnTo>
                  <a:pt x="9151" y="7359"/>
                </a:lnTo>
                <a:lnTo>
                  <a:pt x="9246" y="7359"/>
                </a:lnTo>
                <a:lnTo>
                  <a:pt x="9151" y="7171"/>
                </a:lnTo>
                <a:lnTo>
                  <a:pt x="9246" y="7076"/>
                </a:lnTo>
                <a:lnTo>
                  <a:pt x="9340" y="7076"/>
                </a:lnTo>
                <a:lnTo>
                  <a:pt x="9340" y="7171"/>
                </a:lnTo>
                <a:lnTo>
                  <a:pt x="9434" y="7076"/>
                </a:lnTo>
                <a:lnTo>
                  <a:pt x="9529" y="7171"/>
                </a:lnTo>
                <a:lnTo>
                  <a:pt x="9434" y="7265"/>
                </a:lnTo>
                <a:lnTo>
                  <a:pt x="9340" y="7265"/>
                </a:lnTo>
                <a:lnTo>
                  <a:pt x="9340" y="7359"/>
                </a:lnTo>
                <a:lnTo>
                  <a:pt x="9717" y="7171"/>
                </a:lnTo>
                <a:lnTo>
                  <a:pt x="10095" y="7076"/>
                </a:lnTo>
                <a:lnTo>
                  <a:pt x="10095" y="7171"/>
                </a:lnTo>
                <a:lnTo>
                  <a:pt x="10001" y="7171"/>
                </a:lnTo>
                <a:lnTo>
                  <a:pt x="9906" y="7265"/>
                </a:lnTo>
                <a:lnTo>
                  <a:pt x="9906" y="7359"/>
                </a:lnTo>
                <a:lnTo>
                  <a:pt x="9623" y="7265"/>
                </a:lnTo>
                <a:lnTo>
                  <a:pt x="9717" y="7454"/>
                </a:lnTo>
                <a:lnTo>
                  <a:pt x="10850" y="7076"/>
                </a:lnTo>
                <a:lnTo>
                  <a:pt x="11038" y="7076"/>
                </a:lnTo>
                <a:lnTo>
                  <a:pt x="11133" y="7171"/>
                </a:lnTo>
                <a:lnTo>
                  <a:pt x="11321" y="7265"/>
                </a:lnTo>
                <a:lnTo>
                  <a:pt x="11416" y="7265"/>
                </a:lnTo>
                <a:lnTo>
                  <a:pt x="11604" y="7171"/>
                </a:lnTo>
                <a:lnTo>
                  <a:pt x="11793" y="6982"/>
                </a:lnTo>
                <a:lnTo>
                  <a:pt x="11887" y="6888"/>
                </a:lnTo>
                <a:lnTo>
                  <a:pt x="12170" y="6888"/>
                </a:lnTo>
                <a:lnTo>
                  <a:pt x="12076" y="7076"/>
                </a:lnTo>
                <a:lnTo>
                  <a:pt x="12265" y="7076"/>
                </a:lnTo>
                <a:lnTo>
                  <a:pt x="12359" y="6888"/>
                </a:lnTo>
                <a:lnTo>
                  <a:pt x="12548" y="6793"/>
                </a:lnTo>
                <a:lnTo>
                  <a:pt x="12736" y="6793"/>
                </a:lnTo>
                <a:lnTo>
                  <a:pt x="12453" y="6982"/>
                </a:lnTo>
                <a:lnTo>
                  <a:pt x="12925" y="6982"/>
                </a:lnTo>
                <a:lnTo>
                  <a:pt x="13491" y="6888"/>
                </a:lnTo>
                <a:lnTo>
                  <a:pt x="14434" y="6605"/>
                </a:lnTo>
                <a:lnTo>
                  <a:pt x="15849" y="6510"/>
                </a:lnTo>
                <a:lnTo>
                  <a:pt x="16510" y="6416"/>
                </a:lnTo>
                <a:lnTo>
                  <a:pt x="16982" y="6227"/>
                </a:lnTo>
                <a:lnTo>
                  <a:pt x="17831" y="6038"/>
                </a:lnTo>
                <a:lnTo>
                  <a:pt x="18680" y="6038"/>
                </a:lnTo>
                <a:lnTo>
                  <a:pt x="19057" y="5850"/>
                </a:lnTo>
                <a:lnTo>
                  <a:pt x="19340" y="5755"/>
                </a:lnTo>
                <a:lnTo>
                  <a:pt x="20472" y="5661"/>
                </a:lnTo>
                <a:lnTo>
                  <a:pt x="21604" y="5567"/>
                </a:lnTo>
                <a:lnTo>
                  <a:pt x="22736" y="5378"/>
                </a:lnTo>
                <a:lnTo>
                  <a:pt x="23774" y="5095"/>
                </a:lnTo>
                <a:lnTo>
                  <a:pt x="23774" y="5284"/>
                </a:lnTo>
                <a:lnTo>
                  <a:pt x="24151" y="5189"/>
                </a:lnTo>
                <a:lnTo>
                  <a:pt x="24246" y="5189"/>
                </a:lnTo>
                <a:lnTo>
                  <a:pt x="24246" y="5095"/>
                </a:lnTo>
                <a:lnTo>
                  <a:pt x="24623" y="5001"/>
                </a:lnTo>
                <a:lnTo>
                  <a:pt x="25000" y="5095"/>
                </a:lnTo>
                <a:lnTo>
                  <a:pt x="25378" y="5095"/>
                </a:lnTo>
                <a:lnTo>
                  <a:pt x="25755" y="4906"/>
                </a:lnTo>
                <a:lnTo>
                  <a:pt x="25755" y="5095"/>
                </a:lnTo>
                <a:lnTo>
                  <a:pt x="25849" y="5001"/>
                </a:lnTo>
                <a:lnTo>
                  <a:pt x="26132" y="4906"/>
                </a:lnTo>
                <a:lnTo>
                  <a:pt x="27264" y="4906"/>
                </a:lnTo>
                <a:lnTo>
                  <a:pt x="28491" y="4718"/>
                </a:lnTo>
                <a:lnTo>
                  <a:pt x="28302" y="4529"/>
                </a:lnTo>
                <a:lnTo>
                  <a:pt x="28491" y="4435"/>
                </a:lnTo>
                <a:lnTo>
                  <a:pt x="28585" y="4340"/>
                </a:lnTo>
                <a:lnTo>
                  <a:pt x="28774" y="4529"/>
                </a:lnTo>
                <a:lnTo>
                  <a:pt x="28679" y="4623"/>
                </a:lnTo>
                <a:lnTo>
                  <a:pt x="29717" y="4623"/>
                </a:lnTo>
                <a:lnTo>
                  <a:pt x="30189" y="4529"/>
                </a:lnTo>
                <a:lnTo>
                  <a:pt x="31510" y="4246"/>
                </a:lnTo>
                <a:lnTo>
                  <a:pt x="32076" y="4057"/>
                </a:lnTo>
                <a:lnTo>
                  <a:pt x="32547" y="3869"/>
                </a:lnTo>
                <a:lnTo>
                  <a:pt x="32642" y="3963"/>
                </a:lnTo>
                <a:lnTo>
                  <a:pt x="32830" y="4057"/>
                </a:lnTo>
                <a:lnTo>
                  <a:pt x="33019" y="4057"/>
                </a:lnTo>
                <a:lnTo>
                  <a:pt x="33679" y="3869"/>
                </a:lnTo>
                <a:lnTo>
                  <a:pt x="33962" y="3586"/>
                </a:lnTo>
                <a:lnTo>
                  <a:pt x="34623" y="3586"/>
                </a:lnTo>
                <a:lnTo>
                  <a:pt x="35660" y="3491"/>
                </a:lnTo>
                <a:lnTo>
                  <a:pt x="37170" y="3586"/>
                </a:lnTo>
                <a:lnTo>
                  <a:pt x="37547" y="3397"/>
                </a:lnTo>
                <a:lnTo>
                  <a:pt x="38019" y="3303"/>
                </a:lnTo>
                <a:lnTo>
                  <a:pt x="39151" y="3208"/>
                </a:lnTo>
                <a:lnTo>
                  <a:pt x="41038" y="3208"/>
                </a:lnTo>
                <a:lnTo>
                  <a:pt x="41038" y="3114"/>
                </a:lnTo>
                <a:lnTo>
                  <a:pt x="41226" y="3020"/>
                </a:lnTo>
                <a:lnTo>
                  <a:pt x="41981" y="2925"/>
                </a:lnTo>
                <a:lnTo>
                  <a:pt x="44811" y="2925"/>
                </a:lnTo>
                <a:lnTo>
                  <a:pt x="45000" y="2831"/>
                </a:lnTo>
                <a:lnTo>
                  <a:pt x="45189" y="2642"/>
                </a:lnTo>
                <a:lnTo>
                  <a:pt x="45283" y="2548"/>
                </a:lnTo>
                <a:lnTo>
                  <a:pt x="45566" y="2548"/>
                </a:lnTo>
                <a:lnTo>
                  <a:pt x="45472" y="2737"/>
                </a:lnTo>
                <a:lnTo>
                  <a:pt x="45472" y="2737"/>
                </a:lnTo>
                <a:lnTo>
                  <a:pt x="46132" y="2548"/>
                </a:lnTo>
                <a:lnTo>
                  <a:pt x="46887" y="2548"/>
                </a:lnTo>
                <a:lnTo>
                  <a:pt x="47547" y="2454"/>
                </a:lnTo>
                <a:lnTo>
                  <a:pt x="48207" y="2265"/>
                </a:lnTo>
                <a:lnTo>
                  <a:pt x="48302" y="2359"/>
                </a:lnTo>
                <a:lnTo>
                  <a:pt x="49434" y="2359"/>
                </a:lnTo>
                <a:lnTo>
                  <a:pt x="49717" y="2265"/>
                </a:lnTo>
                <a:lnTo>
                  <a:pt x="50094" y="2171"/>
                </a:lnTo>
                <a:lnTo>
                  <a:pt x="50755" y="2076"/>
                </a:lnTo>
                <a:lnTo>
                  <a:pt x="52170" y="1982"/>
                </a:lnTo>
                <a:lnTo>
                  <a:pt x="54056" y="1793"/>
                </a:lnTo>
                <a:lnTo>
                  <a:pt x="56132" y="1510"/>
                </a:lnTo>
                <a:lnTo>
                  <a:pt x="56037" y="1605"/>
                </a:lnTo>
                <a:lnTo>
                  <a:pt x="55943" y="1699"/>
                </a:lnTo>
                <a:lnTo>
                  <a:pt x="55754" y="1699"/>
                </a:lnTo>
                <a:lnTo>
                  <a:pt x="55471" y="1793"/>
                </a:lnTo>
                <a:lnTo>
                  <a:pt x="55377" y="1888"/>
                </a:lnTo>
                <a:lnTo>
                  <a:pt x="56415" y="1605"/>
                </a:lnTo>
                <a:lnTo>
                  <a:pt x="56887" y="1510"/>
                </a:lnTo>
                <a:lnTo>
                  <a:pt x="56981" y="1605"/>
                </a:lnTo>
                <a:lnTo>
                  <a:pt x="56887" y="1699"/>
                </a:lnTo>
                <a:lnTo>
                  <a:pt x="57358" y="1605"/>
                </a:lnTo>
                <a:lnTo>
                  <a:pt x="57736" y="1605"/>
                </a:lnTo>
                <a:lnTo>
                  <a:pt x="58207" y="1510"/>
                </a:lnTo>
                <a:lnTo>
                  <a:pt x="58679" y="1510"/>
                </a:lnTo>
                <a:lnTo>
                  <a:pt x="58773" y="1416"/>
                </a:lnTo>
                <a:lnTo>
                  <a:pt x="58868" y="1322"/>
                </a:lnTo>
                <a:lnTo>
                  <a:pt x="59056" y="1133"/>
                </a:lnTo>
                <a:lnTo>
                  <a:pt x="59151" y="1227"/>
                </a:lnTo>
                <a:lnTo>
                  <a:pt x="59339" y="1227"/>
                </a:lnTo>
                <a:lnTo>
                  <a:pt x="59434" y="1322"/>
                </a:lnTo>
                <a:lnTo>
                  <a:pt x="59339" y="1510"/>
                </a:lnTo>
                <a:lnTo>
                  <a:pt x="59811" y="1416"/>
                </a:lnTo>
                <a:lnTo>
                  <a:pt x="60000" y="1322"/>
                </a:lnTo>
                <a:lnTo>
                  <a:pt x="60094" y="1416"/>
                </a:lnTo>
                <a:lnTo>
                  <a:pt x="60377" y="1322"/>
                </a:lnTo>
                <a:lnTo>
                  <a:pt x="60660" y="1227"/>
                </a:lnTo>
                <a:lnTo>
                  <a:pt x="61320" y="1133"/>
                </a:lnTo>
                <a:lnTo>
                  <a:pt x="61981" y="1227"/>
                </a:lnTo>
                <a:lnTo>
                  <a:pt x="62641" y="1227"/>
                </a:lnTo>
                <a:lnTo>
                  <a:pt x="62547" y="1133"/>
                </a:lnTo>
                <a:lnTo>
                  <a:pt x="63207" y="1039"/>
                </a:lnTo>
                <a:lnTo>
                  <a:pt x="63019" y="1133"/>
                </a:lnTo>
                <a:lnTo>
                  <a:pt x="63585" y="1133"/>
                </a:lnTo>
                <a:lnTo>
                  <a:pt x="63302" y="1039"/>
                </a:lnTo>
                <a:lnTo>
                  <a:pt x="63773" y="850"/>
                </a:lnTo>
                <a:lnTo>
                  <a:pt x="64151" y="756"/>
                </a:lnTo>
                <a:lnTo>
                  <a:pt x="64434" y="850"/>
                </a:lnTo>
                <a:lnTo>
                  <a:pt x="64434" y="1133"/>
                </a:lnTo>
                <a:lnTo>
                  <a:pt x="65283" y="850"/>
                </a:lnTo>
                <a:lnTo>
                  <a:pt x="65283" y="944"/>
                </a:lnTo>
                <a:lnTo>
                  <a:pt x="65471" y="944"/>
                </a:lnTo>
                <a:lnTo>
                  <a:pt x="65566" y="850"/>
                </a:lnTo>
                <a:lnTo>
                  <a:pt x="65754" y="944"/>
                </a:lnTo>
                <a:lnTo>
                  <a:pt x="66132" y="850"/>
                </a:lnTo>
                <a:lnTo>
                  <a:pt x="66981" y="850"/>
                </a:lnTo>
                <a:lnTo>
                  <a:pt x="66981" y="944"/>
                </a:lnTo>
                <a:lnTo>
                  <a:pt x="66886" y="1039"/>
                </a:lnTo>
                <a:lnTo>
                  <a:pt x="66792" y="1039"/>
                </a:lnTo>
                <a:lnTo>
                  <a:pt x="66792" y="1133"/>
                </a:lnTo>
                <a:lnTo>
                  <a:pt x="67641" y="944"/>
                </a:lnTo>
                <a:lnTo>
                  <a:pt x="68113" y="850"/>
                </a:lnTo>
                <a:lnTo>
                  <a:pt x="68584" y="850"/>
                </a:lnTo>
                <a:lnTo>
                  <a:pt x="68773" y="944"/>
                </a:lnTo>
                <a:lnTo>
                  <a:pt x="68962" y="944"/>
                </a:lnTo>
                <a:lnTo>
                  <a:pt x="69150" y="850"/>
                </a:lnTo>
                <a:lnTo>
                  <a:pt x="70849" y="944"/>
                </a:lnTo>
                <a:lnTo>
                  <a:pt x="71509" y="850"/>
                </a:lnTo>
                <a:lnTo>
                  <a:pt x="72169" y="756"/>
                </a:lnTo>
                <a:lnTo>
                  <a:pt x="73207" y="756"/>
                </a:lnTo>
                <a:lnTo>
                  <a:pt x="73584" y="944"/>
                </a:lnTo>
                <a:lnTo>
                  <a:pt x="73962" y="944"/>
                </a:lnTo>
                <a:lnTo>
                  <a:pt x="73773" y="756"/>
                </a:lnTo>
                <a:lnTo>
                  <a:pt x="74056" y="567"/>
                </a:lnTo>
                <a:lnTo>
                  <a:pt x="74150" y="567"/>
                </a:lnTo>
                <a:lnTo>
                  <a:pt x="74150" y="756"/>
                </a:lnTo>
                <a:lnTo>
                  <a:pt x="74339" y="850"/>
                </a:lnTo>
                <a:lnTo>
                  <a:pt x="74433" y="756"/>
                </a:lnTo>
                <a:lnTo>
                  <a:pt x="74716" y="661"/>
                </a:lnTo>
                <a:lnTo>
                  <a:pt x="75188" y="661"/>
                </a:lnTo>
                <a:lnTo>
                  <a:pt x="75188" y="756"/>
                </a:lnTo>
                <a:lnTo>
                  <a:pt x="74999" y="850"/>
                </a:lnTo>
                <a:lnTo>
                  <a:pt x="75377" y="756"/>
                </a:lnTo>
                <a:lnTo>
                  <a:pt x="75754" y="756"/>
                </a:lnTo>
                <a:lnTo>
                  <a:pt x="75471" y="850"/>
                </a:lnTo>
                <a:lnTo>
                  <a:pt x="75565" y="944"/>
                </a:lnTo>
                <a:lnTo>
                  <a:pt x="76226" y="1039"/>
                </a:lnTo>
                <a:lnTo>
                  <a:pt x="76320" y="850"/>
                </a:lnTo>
                <a:lnTo>
                  <a:pt x="76509" y="850"/>
                </a:lnTo>
                <a:lnTo>
                  <a:pt x="76792" y="756"/>
                </a:lnTo>
                <a:lnTo>
                  <a:pt x="77075" y="661"/>
                </a:lnTo>
                <a:lnTo>
                  <a:pt x="76886" y="850"/>
                </a:lnTo>
                <a:lnTo>
                  <a:pt x="76981" y="944"/>
                </a:lnTo>
                <a:lnTo>
                  <a:pt x="77264" y="1039"/>
                </a:lnTo>
                <a:lnTo>
                  <a:pt x="77547" y="1133"/>
                </a:lnTo>
                <a:lnTo>
                  <a:pt x="77924" y="1227"/>
                </a:lnTo>
                <a:lnTo>
                  <a:pt x="78018" y="1133"/>
                </a:lnTo>
                <a:lnTo>
                  <a:pt x="77924" y="1039"/>
                </a:lnTo>
                <a:lnTo>
                  <a:pt x="78207" y="944"/>
                </a:lnTo>
                <a:lnTo>
                  <a:pt x="78490" y="1039"/>
                </a:lnTo>
                <a:lnTo>
                  <a:pt x="78773" y="1039"/>
                </a:lnTo>
                <a:lnTo>
                  <a:pt x="79056" y="1133"/>
                </a:lnTo>
                <a:lnTo>
                  <a:pt x="79716" y="944"/>
                </a:lnTo>
                <a:lnTo>
                  <a:pt x="80282" y="756"/>
                </a:lnTo>
                <a:lnTo>
                  <a:pt x="80282" y="850"/>
                </a:lnTo>
                <a:lnTo>
                  <a:pt x="80188" y="944"/>
                </a:lnTo>
                <a:lnTo>
                  <a:pt x="80848" y="1039"/>
                </a:lnTo>
                <a:lnTo>
                  <a:pt x="81131" y="1039"/>
                </a:lnTo>
                <a:lnTo>
                  <a:pt x="81131" y="1133"/>
                </a:lnTo>
                <a:lnTo>
                  <a:pt x="81037" y="1227"/>
                </a:lnTo>
                <a:lnTo>
                  <a:pt x="81697" y="1039"/>
                </a:lnTo>
                <a:lnTo>
                  <a:pt x="81886" y="944"/>
                </a:lnTo>
                <a:lnTo>
                  <a:pt x="81792" y="850"/>
                </a:lnTo>
                <a:lnTo>
                  <a:pt x="81414" y="850"/>
                </a:lnTo>
                <a:lnTo>
                  <a:pt x="80943" y="944"/>
                </a:lnTo>
                <a:lnTo>
                  <a:pt x="81037" y="756"/>
                </a:lnTo>
                <a:lnTo>
                  <a:pt x="80754" y="944"/>
                </a:lnTo>
                <a:lnTo>
                  <a:pt x="80660" y="756"/>
                </a:lnTo>
                <a:lnTo>
                  <a:pt x="80754" y="661"/>
                </a:lnTo>
                <a:lnTo>
                  <a:pt x="80188" y="661"/>
                </a:lnTo>
                <a:lnTo>
                  <a:pt x="80188" y="567"/>
                </a:lnTo>
                <a:lnTo>
                  <a:pt x="80282" y="567"/>
                </a:lnTo>
                <a:lnTo>
                  <a:pt x="79528" y="473"/>
                </a:lnTo>
                <a:lnTo>
                  <a:pt x="79339" y="567"/>
                </a:lnTo>
                <a:lnTo>
                  <a:pt x="79245" y="567"/>
                </a:lnTo>
                <a:lnTo>
                  <a:pt x="79245" y="661"/>
                </a:lnTo>
                <a:lnTo>
                  <a:pt x="79056" y="850"/>
                </a:lnTo>
                <a:lnTo>
                  <a:pt x="78867" y="378"/>
                </a:lnTo>
                <a:lnTo>
                  <a:pt x="78679" y="473"/>
                </a:lnTo>
                <a:lnTo>
                  <a:pt x="78396" y="567"/>
                </a:lnTo>
                <a:lnTo>
                  <a:pt x="78018" y="661"/>
                </a:lnTo>
                <a:lnTo>
                  <a:pt x="77924" y="661"/>
                </a:lnTo>
                <a:lnTo>
                  <a:pt x="77830" y="567"/>
                </a:lnTo>
                <a:lnTo>
                  <a:pt x="77075" y="567"/>
                </a:lnTo>
                <a:lnTo>
                  <a:pt x="77264" y="473"/>
                </a:lnTo>
                <a:lnTo>
                  <a:pt x="77169" y="284"/>
                </a:lnTo>
                <a:lnTo>
                  <a:pt x="76981" y="378"/>
                </a:lnTo>
                <a:lnTo>
                  <a:pt x="76792" y="473"/>
                </a:lnTo>
                <a:lnTo>
                  <a:pt x="76037" y="473"/>
                </a:lnTo>
                <a:lnTo>
                  <a:pt x="74716" y="190"/>
                </a:lnTo>
                <a:lnTo>
                  <a:pt x="74433" y="378"/>
                </a:lnTo>
                <a:lnTo>
                  <a:pt x="74056" y="378"/>
                </a:lnTo>
                <a:lnTo>
                  <a:pt x="74150" y="190"/>
                </a:lnTo>
                <a:lnTo>
                  <a:pt x="74056" y="190"/>
                </a:lnTo>
                <a:lnTo>
                  <a:pt x="73773" y="284"/>
                </a:lnTo>
                <a:lnTo>
                  <a:pt x="73773" y="95"/>
                </a:lnTo>
                <a:lnTo>
                  <a:pt x="73301" y="190"/>
                </a:lnTo>
                <a:lnTo>
                  <a:pt x="72830" y="190"/>
                </a:lnTo>
                <a:lnTo>
                  <a:pt x="72830" y="378"/>
                </a:lnTo>
                <a:lnTo>
                  <a:pt x="72924" y="473"/>
                </a:lnTo>
                <a:lnTo>
                  <a:pt x="72924" y="567"/>
                </a:lnTo>
                <a:lnTo>
                  <a:pt x="72735" y="661"/>
                </a:lnTo>
                <a:lnTo>
                  <a:pt x="72735" y="567"/>
                </a:lnTo>
                <a:lnTo>
                  <a:pt x="72547" y="473"/>
                </a:lnTo>
                <a:lnTo>
                  <a:pt x="72452" y="378"/>
                </a:lnTo>
                <a:lnTo>
                  <a:pt x="72641" y="284"/>
                </a:lnTo>
                <a:lnTo>
                  <a:pt x="71603" y="284"/>
                </a:lnTo>
                <a:lnTo>
                  <a:pt x="70849" y="190"/>
                </a:lnTo>
                <a:lnTo>
                  <a:pt x="70660" y="284"/>
                </a:lnTo>
                <a:lnTo>
                  <a:pt x="69905" y="473"/>
                </a:lnTo>
                <a:lnTo>
                  <a:pt x="69056" y="473"/>
                </a:lnTo>
                <a:lnTo>
                  <a:pt x="68207" y="378"/>
                </a:lnTo>
                <a:lnTo>
                  <a:pt x="67547" y="284"/>
                </a:lnTo>
                <a:lnTo>
                  <a:pt x="67641" y="190"/>
                </a:lnTo>
                <a:lnTo>
                  <a:pt x="67735" y="190"/>
                </a:lnTo>
                <a:lnTo>
                  <a:pt x="67169" y="95"/>
                </a:lnTo>
                <a:lnTo>
                  <a:pt x="66698" y="95"/>
                </a:lnTo>
                <a:lnTo>
                  <a:pt x="66886" y="190"/>
                </a:lnTo>
                <a:lnTo>
                  <a:pt x="65283" y="190"/>
                </a:lnTo>
                <a:lnTo>
                  <a:pt x="64905" y="95"/>
                </a:lnTo>
                <a:lnTo>
                  <a:pt x="64905" y="190"/>
                </a:lnTo>
                <a:lnTo>
                  <a:pt x="65000" y="190"/>
                </a:lnTo>
                <a:lnTo>
                  <a:pt x="65094" y="284"/>
                </a:lnTo>
                <a:lnTo>
                  <a:pt x="65094" y="378"/>
                </a:lnTo>
                <a:lnTo>
                  <a:pt x="64528" y="284"/>
                </a:lnTo>
                <a:lnTo>
                  <a:pt x="63962" y="190"/>
                </a:lnTo>
                <a:lnTo>
                  <a:pt x="63773" y="284"/>
                </a:lnTo>
                <a:lnTo>
                  <a:pt x="63585" y="473"/>
                </a:lnTo>
                <a:lnTo>
                  <a:pt x="63396" y="567"/>
                </a:lnTo>
                <a:lnTo>
                  <a:pt x="63302" y="567"/>
                </a:lnTo>
                <a:lnTo>
                  <a:pt x="63207" y="473"/>
                </a:lnTo>
                <a:lnTo>
                  <a:pt x="63207" y="284"/>
                </a:lnTo>
                <a:lnTo>
                  <a:pt x="63396" y="284"/>
                </a:lnTo>
                <a:lnTo>
                  <a:pt x="63490" y="190"/>
                </a:lnTo>
                <a:lnTo>
                  <a:pt x="63113" y="190"/>
                </a:lnTo>
                <a:lnTo>
                  <a:pt x="61981" y="284"/>
                </a:lnTo>
                <a:lnTo>
                  <a:pt x="61320" y="284"/>
                </a:lnTo>
                <a:lnTo>
                  <a:pt x="61226" y="190"/>
                </a:lnTo>
                <a:lnTo>
                  <a:pt x="61320" y="95"/>
                </a:lnTo>
                <a:lnTo>
                  <a:pt x="60849" y="190"/>
                </a:lnTo>
                <a:lnTo>
                  <a:pt x="60547" y="39"/>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543"/>
        <p:cNvGrpSpPr/>
        <p:nvPr/>
      </p:nvGrpSpPr>
      <p:grpSpPr>
        <a:xfrm>
          <a:off x="0" y="0"/>
          <a:ext cx="0" cy="0"/>
          <a:chOff x="0" y="0"/>
          <a:chExt cx="0" cy="0"/>
        </a:xfrm>
      </p:grpSpPr>
      <p:sp>
        <p:nvSpPr>
          <p:cNvPr id="544" name="Google Shape;544;p9"/>
          <p:cNvSpPr txBox="1">
            <a:spLocks noGrp="1"/>
          </p:cNvSpPr>
          <p:nvPr>
            <p:ph type="title"/>
          </p:nvPr>
        </p:nvSpPr>
        <p:spPr>
          <a:xfrm>
            <a:off x="829000" y="526700"/>
            <a:ext cx="6902100" cy="460500"/>
          </a:xfrm>
          <a:prstGeom prst="rect">
            <a:avLst/>
          </a:prstGeom>
        </p:spPr>
        <p:txBody>
          <a:bodyPr spcFirstLastPara="1" wrap="square" lIns="0" tIns="0" rIns="0" bIns="0" anchor="b"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545" name="Google Shape;545;p9"/>
          <p:cNvSpPr txBox="1">
            <a:spLocks noGrp="1"/>
          </p:cNvSpPr>
          <p:nvPr>
            <p:ph type="sldNum" idx="12"/>
          </p:nvPr>
        </p:nvSpPr>
        <p:spPr>
          <a:xfrm>
            <a:off x="8665029" y="127279"/>
            <a:ext cx="326700" cy="272700"/>
          </a:xfrm>
          <a:prstGeom prst="rect">
            <a:avLst/>
          </a:prstGeom>
        </p:spPr>
        <p:txBody>
          <a:bodyPr spcFirstLastPara="1" wrap="square" lIns="0" tIns="0" rIns="0" bIns="0"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grpSp>
        <p:nvGrpSpPr>
          <p:cNvPr id="546" name="Google Shape;546;p9"/>
          <p:cNvGrpSpPr/>
          <p:nvPr/>
        </p:nvGrpSpPr>
        <p:grpSpPr>
          <a:xfrm>
            <a:off x="8004404" y="417297"/>
            <a:ext cx="3529549" cy="4525764"/>
            <a:chOff x="8004404" y="372498"/>
            <a:chExt cx="3529549" cy="4525764"/>
          </a:xfrm>
        </p:grpSpPr>
        <p:grpSp>
          <p:nvGrpSpPr>
            <p:cNvPr id="547" name="Google Shape;547;p9"/>
            <p:cNvGrpSpPr/>
            <p:nvPr/>
          </p:nvGrpSpPr>
          <p:grpSpPr>
            <a:xfrm rot="-5400000" flipH="1">
              <a:off x="8541351" y="-164449"/>
              <a:ext cx="2227938" cy="3301831"/>
              <a:chOff x="3485371" y="1424851"/>
              <a:chExt cx="5318543" cy="7882145"/>
            </a:xfrm>
          </p:grpSpPr>
          <p:grpSp>
            <p:nvGrpSpPr>
              <p:cNvPr id="548" name="Google Shape;548;p9"/>
              <p:cNvGrpSpPr/>
              <p:nvPr/>
            </p:nvGrpSpPr>
            <p:grpSpPr>
              <a:xfrm>
                <a:off x="3485371" y="1958251"/>
                <a:ext cx="468816" cy="7120145"/>
                <a:chOff x="1447800" y="152400"/>
                <a:chExt cx="318597" cy="4838699"/>
              </a:xfrm>
            </p:grpSpPr>
            <p:sp>
              <p:nvSpPr>
                <p:cNvPr id="549" name="Google Shape;549;p9"/>
                <p:cNvSpPr/>
                <p:nvPr/>
              </p:nvSpPr>
              <p:spPr>
                <a:xfrm>
                  <a:off x="14521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5"/>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550" name="Google Shape;550;p9"/>
                <p:cNvPicPr preferRelativeResize="0"/>
                <p:nvPr/>
              </p:nvPicPr>
              <p:blipFill>
                <a:blip r:embed="rId2">
                  <a:alphaModFix/>
                </a:blip>
                <a:stretch>
                  <a:fillRect/>
                </a:stretch>
              </p:blipFill>
              <p:spPr>
                <a:xfrm>
                  <a:off x="1447800" y="152400"/>
                  <a:ext cx="318597" cy="4838699"/>
                </a:xfrm>
                <a:prstGeom prst="rect">
                  <a:avLst/>
                </a:prstGeom>
                <a:noFill/>
                <a:ln>
                  <a:noFill/>
                </a:ln>
              </p:spPr>
            </p:pic>
          </p:grpSp>
          <p:grpSp>
            <p:nvGrpSpPr>
              <p:cNvPr id="551" name="Google Shape;551;p9"/>
              <p:cNvGrpSpPr/>
              <p:nvPr/>
            </p:nvGrpSpPr>
            <p:grpSpPr>
              <a:xfrm>
                <a:off x="3808592" y="1577251"/>
                <a:ext cx="468816" cy="7120145"/>
                <a:chOff x="1600200" y="152400"/>
                <a:chExt cx="318597" cy="4838699"/>
              </a:xfrm>
            </p:grpSpPr>
            <p:sp>
              <p:nvSpPr>
                <p:cNvPr id="552" name="Google Shape;552;p9"/>
                <p:cNvSpPr/>
                <p:nvPr/>
              </p:nvSpPr>
              <p:spPr>
                <a:xfrm>
                  <a:off x="16045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553" name="Google Shape;553;p9"/>
                <p:cNvPicPr preferRelativeResize="0"/>
                <p:nvPr/>
              </p:nvPicPr>
              <p:blipFill>
                <a:blip r:embed="rId2">
                  <a:alphaModFix/>
                </a:blip>
                <a:stretch>
                  <a:fillRect/>
                </a:stretch>
              </p:blipFill>
              <p:spPr>
                <a:xfrm>
                  <a:off x="1600200" y="152400"/>
                  <a:ext cx="318597" cy="4838699"/>
                </a:xfrm>
                <a:prstGeom prst="rect">
                  <a:avLst/>
                </a:prstGeom>
                <a:noFill/>
                <a:ln>
                  <a:noFill/>
                </a:ln>
              </p:spPr>
            </p:pic>
          </p:grpSp>
          <p:grpSp>
            <p:nvGrpSpPr>
              <p:cNvPr id="554" name="Google Shape;554;p9"/>
              <p:cNvGrpSpPr/>
              <p:nvPr/>
            </p:nvGrpSpPr>
            <p:grpSpPr>
              <a:xfrm>
                <a:off x="4131812" y="2186851"/>
                <a:ext cx="468816" cy="7120145"/>
                <a:chOff x="533400" y="152400"/>
                <a:chExt cx="318597" cy="4838699"/>
              </a:xfrm>
            </p:grpSpPr>
            <p:sp>
              <p:nvSpPr>
                <p:cNvPr id="555" name="Google Shape;555;p9"/>
                <p:cNvSpPr/>
                <p:nvPr/>
              </p:nvSpPr>
              <p:spPr>
                <a:xfrm>
                  <a:off x="5377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dk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556" name="Google Shape;556;p9"/>
                <p:cNvPicPr preferRelativeResize="0"/>
                <p:nvPr/>
              </p:nvPicPr>
              <p:blipFill>
                <a:blip r:embed="rId2">
                  <a:alphaModFix/>
                </a:blip>
                <a:stretch>
                  <a:fillRect/>
                </a:stretch>
              </p:blipFill>
              <p:spPr>
                <a:xfrm>
                  <a:off x="533400" y="152400"/>
                  <a:ext cx="318597" cy="4838699"/>
                </a:xfrm>
                <a:prstGeom prst="rect">
                  <a:avLst/>
                </a:prstGeom>
                <a:noFill/>
                <a:ln>
                  <a:noFill/>
                </a:ln>
              </p:spPr>
            </p:pic>
          </p:grpSp>
          <p:grpSp>
            <p:nvGrpSpPr>
              <p:cNvPr id="557" name="Google Shape;557;p9"/>
              <p:cNvGrpSpPr/>
              <p:nvPr/>
            </p:nvGrpSpPr>
            <p:grpSpPr>
              <a:xfrm>
                <a:off x="4455033" y="1729651"/>
                <a:ext cx="468816" cy="7120145"/>
                <a:chOff x="685800" y="152400"/>
                <a:chExt cx="318597" cy="4838699"/>
              </a:xfrm>
            </p:grpSpPr>
            <p:sp>
              <p:nvSpPr>
                <p:cNvPr id="558" name="Google Shape;558;p9"/>
                <p:cNvSpPr/>
                <p:nvPr/>
              </p:nvSpPr>
              <p:spPr>
                <a:xfrm>
                  <a:off x="6901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l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559" name="Google Shape;559;p9"/>
                <p:cNvPicPr preferRelativeResize="0"/>
                <p:nvPr/>
              </p:nvPicPr>
              <p:blipFill>
                <a:blip r:embed="rId2">
                  <a:alphaModFix/>
                </a:blip>
                <a:stretch>
                  <a:fillRect/>
                </a:stretch>
              </p:blipFill>
              <p:spPr>
                <a:xfrm>
                  <a:off x="685800" y="152400"/>
                  <a:ext cx="318597" cy="4838699"/>
                </a:xfrm>
                <a:prstGeom prst="rect">
                  <a:avLst/>
                </a:prstGeom>
                <a:noFill/>
                <a:ln>
                  <a:noFill/>
                </a:ln>
              </p:spPr>
            </p:pic>
          </p:grpSp>
          <p:grpSp>
            <p:nvGrpSpPr>
              <p:cNvPr id="560" name="Google Shape;560;p9"/>
              <p:cNvGrpSpPr/>
              <p:nvPr/>
            </p:nvGrpSpPr>
            <p:grpSpPr>
              <a:xfrm>
                <a:off x="4778254" y="1424851"/>
                <a:ext cx="468816" cy="7120145"/>
                <a:chOff x="838200" y="152400"/>
                <a:chExt cx="318597" cy="4838699"/>
              </a:xfrm>
            </p:grpSpPr>
            <p:sp>
              <p:nvSpPr>
                <p:cNvPr id="561" name="Google Shape;561;p9"/>
                <p:cNvSpPr/>
                <p:nvPr/>
              </p:nvSpPr>
              <p:spPr>
                <a:xfrm>
                  <a:off x="8425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562" name="Google Shape;562;p9"/>
                <p:cNvPicPr preferRelativeResize="0"/>
                <p:nvPr/>
              </p:nvPicPr>
              <p:blipFill>
                <a:blip r:embed="rId2">
                  <a:alphaModFix/>
                </a:blip>
                <a:stretch>
                  <a:fillRect/>
                </a:stretch>
              </p:blipFill>
              <p:spPr>
                <a:xfrm>
                  <a:off x="838200" y="152400"/>
                  <a:ext cx="318597" cy="4838699"/>
                </a:xfrm>
                <a:prstGeom prst="rect">
                  <a:avLst/>
                </a:prstGeom>
                <a:noFill/>
                <a:ln>
                  <a:noFill/>
                </a:ln>
              </p:spPr>
            </p:pic>
          </p:grpSp>
          <p:grpSp>
            <p:nvGrpSpPr>
              <p:cNvPr id="563" name="Google Shape;563;p9"/>
              <p:cNvGrpSpPr/>
              <p:nvPr/>
            </p:nvGrpSpPr>
            <p:grpSpPr>
              <a:xfrm>
                <a:off x="5101474" y="1882051"/>
                <a:ext cx="468816" cy="7120145"/>
                <a:chOff x="990600" y="152400"/>
                <a:chExt cx="318597" cy="4838699"/>
              </a:xfrm>
            </p:grpSpPr>
            <p:sp>
              <p:nvSpPr>
                <p:cNvPr id="564" name="Google Shape;564;p9"/>
                <p:cNvSpPr/>
                <p:nvPr/>
              </p:nvSpPr>
              <p:spPr>
                <a:xfrm>
                  <a:off x="9949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565" name="Google Shape;565;p9"/>
                <p:cNvPicPr preferRelativeResize="0"/>
                <p:nvPr/>
              </p:nvPicPr>
              <p:blipFill>
                <a:blip r:embed="rId2">
                  <a:alphaModFix/>
                </a:blip>
                <a:stretch>
                  <a:fillRect/>
                </a:stretch>
              </p:blipFill>
              <p:spPr>
                <a:xfrm>
                  <a:off x="990600" y="152400"/>
                  <a:ext cx="318597" cy="4838699"/>
                </a:xfrm>
                <a:prstGeom prst="rect">
                  <a:avLst/>
                </a:prstGeom>
                <a:noFill/>
                <a:ln>
                  <a:noFill/>
                </a:ln>
              </p:spPr>
            </p:pic>
          </p:grpSp>
          <p:grpSp>
            <p:nvGrpSpPr>
              <p:cNvPr id="566" name="Google Shape;566;p9"/>
              <p:cNvGrpSpPr/>
              <p:nvPr/>
            </p:nvGrpSpPr>
            <p:grpSpPr>
              <a:xfrm>
                <a:off x="5424695" y="1729651"/>
                <a:ext cx="468816" cy="7120145"/>
                <a:chOff x="3663063" y="152400"/>
                <a:chExt cx="318597" cy="4838699"/>
              </a:xfrm>
            </p:grpSpPr>
            <p:sp>
              <p:nvSpPr>
                <p:cNvPr id="567" name="Google Shape;567;p9"/>
                <p:cNvSpPr/>
                <p:nvPr/>
              </p:nvSpPr>
              <p:spPr>
                <a:xfrm>
                  <a:off x="3667406"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3"/>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568" name="Google Shape;568;p9"/>
                <p:cNvPicPr preferRelativeResize="0"/>
                <p:nvPr/>
              </p:nvPicPr>
              <p:blipFill>
                <a:blip r:embed="rId2">
                  <a:alphaModFix/>
                </a:blip>
                <a:stretch>
                  <a:fillRect/>
                </a:stretch>
              </p:blipFill>
              <p:spPr>
                <a:xfrm>
                  <a:off x="3663063" y="152400"/>
                  <a:ext cx="318597" cy="4838699"/>
                </a:xfrm>
                <a:prstGeom prst="rect">
                  <a:avLst/>
                </a:prstGeom>
                <a:noFill/>
                <a:ln>
                  <a:noFill/>
                </a:ln>
              </p:spPr>
            </p:pic>
          </p:grpSp>
          <p:grpSp>
            <p:nvGrpSpPr>
              <p:cNvPr id="569" name="Google Shape;569;p9"/>
              <p:cNvGrpSpPr/>
              <p:nvPr/>
            </p:nvGrpSpPr>
            <p:grpSpPr>
              <a:xfrm>
                <a:off x="5929821" y="2034451"/>
                <a:ext cx="468816" cy="7120145"/>
                <a:chOff x="1419019" y="152400"/>
                <a:chExt cx="318597" cy="4838699"/>
              </a:xfrm>
            </p:grpSpPr>
            <p:sp>
              <p:nvSpPr>
                <p:cNvPr id="570" name="Google Shape;570;p9"/>
                <p:cNvSpPr/>
                <p:nvPr/>
              </p:nvSpPr>
              <p:spPr>
                <a:xfrm>
                  <a:off x="1423362"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571" name="Google Shape;571;p9"/>
                <p:cNvPicPr preferRelativeResize="0"/>
                <p:nvPr/>
              </p:nvPicPr>
              <p:blipFill>
                <a:blip r:embed="rId2">
                  <a:alphaModFix/>
                </a:blip>
                <a:stretch>
                  <a:fillRect/>
                </a:stretch>
              </p:blipFill>
              <p:spPr>
                <a:xfrm>
                  <a:off x="1419019" y="152400"/>
                  <a:ext cx="318597" cy="4838699"/>
                </a:xfrm>
                <a:prstGeom prst="rect">
                  <a:avLst/>
                </a:prstGeom>
                <a:noFill/>
                <a:ln>
                  <a:noFill/>
                </a:ln>
              </p:spPr>
            </p:pic>
          </p:grpSp>
          <p:grpSp>
            <p:nvGrpSpPr>
              <p:cNvPr id="572" name="Google Shape;572;p9"/>
              <p:cNvGrpSpPr/>
              <p:nvPr/>
            </p:nvGrpSpPr>
            <p:grpSpPr>
              <a:xfrm>
                <a:off x="6395774" y="1653451"/>
                <a:ext cx="468816" cy="7120145"/>
                <a:chOff x="1600200" y="152400"/>
                <a:chExt cx="318597" cy="4838699"/>
              </a:xfrm>
            </p:grpSpPr>
            <p:sp>
              <p:nvSpPr>
                <p:cNvPr id="573" name="Google Shape;573;p9"/>
                <p:cNvSpPr/>
                <p:nvPr/>
              </p:nvSpPr>
              <p:spPr>
                <a:xfrm>
                  <a:off x="16045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574" name="Google Shape;574;p9"/>
                <p:cNvPicPr preferRelativeResize="0"/>
                <p:nvPr/>
              </p:nvPicPr>
              <p:blipFill>
                <a:blip r:embed="rId2">
                  <a:alphaModFix/>
                </a:blip>
                <a:stretch>
                  <a:fillRect/>
                </a:stretch>
              </p:blipFill>
              <p:spPr>
                <a:xfrm>
                  <a:off x="1600200" y="152400"/>
                  <a:ext cx="318597" cy="4838699"/>
                </a:xfrm>
                <a:prstGeom prst="rect">
                  <a:avLst/>
                </a:prstGeom>
                <a:noFill/>
                <a:ln>
                  <a:noFill/>
                </a:ln>
              </p:spPr>
            </p:pic>
          </p:grpSp>
          <p:grpSp>
            <p:nvGrpSpPr>
              <p:cNvPr id="575" name="Google Shape;575;p9"/>
              <p:cNvGrpSpPr/>
              <p:nvPr/>
            </p:nvGrpSpPr>
            <p:grpSpPr>
              <a:xfrm>
                <a:off x="6718994" y="1424851"/>
                <a:ext cx="468816" cy="7120145"/>
                <a:chOff x="533400" y="152400"/>
                <a:chExt cx="318597" cy="4838699"/>
              </a:xfrm>
            </p:grpSpPr>
            <p:sp>
              <p:nvSpPr>
                <p:cNvPr id="576" name="Google Shape;576;p9"/>
                <p:cNvSpPr/>
                <p:nvPr/>
              </p:nvSpPr>
              <p:spPr>
                <a:xfrm>
                  <a:off x="5377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dk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577" name="Google Shape;577;p9"/>
                <p:cNvPicPr preferRelativeResize="0"/>
                <p:nvPr/>
              </p:nvPicPr>
              <p:blipFill>
                <a:blip r:embed="rId2">
                  <a:alphaModFix/>
                </a:blip>
                <a:stretch>
                  <a:fillRect/>
                </a:stretch>
              </p:blipFill>
              <p:spPr>
                <a:xfrm>
                  <a:off x="533400" y="152400"/>
                  <a:ext cx="318597" cy="4838699"/>
                </a:xfrm>
                <a:prstGeom prst="rect">
                  <a:avLst/>
                </a:prstGeom>
                <a:noFill/>
                <a:ln>
                  <a:noFill/>
                </a:ln>
              </p:spPr>
            </p:pic>
          </p:grpSp>
          <p:grpSp>
            <p:nvGrpSpPr>
              <p:cNvPr id="578" name="Google Shape;578;p9"/>
              <p:cNvGrpSpPr/>
              <p:nvPr/>
            </p:nvGrpSpPr>
            <p:grpSpPr>
              <a:xfrm>
                <a:off x="7042215" y="1501051"/>
                <a:ext cx="468816" cy="7120145"/>
                <a:chOff x="685800" y="152400"/>
                <a:chExt cx="318597" cy="4838699"/>
              </a:xfrm>
            </p:grpSpPr>
            <p:sp>
              <p:nvSpPr>
                <p:cNvPr id="579" name="Google Shape;579;p9"/>
                <p:cNvSpPr/>
                <p:nvPr/>
              </p:nvSpPr>
              <p:spPr>
                <a:xfrm>
                  <a:off x="6901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l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580" name="Google Shape;580;p9"/>
                <p:cNvPicPr preferRelativeResize="0"/>
                <p:nvPr/>
              </p:nvPicPr>
              <p:blipFill>
                <a:blip r:embed="rId2">
                  <a:alphaModFix/>
                </a:blip>
                <a:stretch>
                  <a:fillRect/>
                </a:stretch>
              </p:blipFill>
              <p:spPr>
                <a:xfrm>
                  <a:off x="685800" y="152400"/>
                  <a:ext cx="318597" cy="4838699"/>
                </a:xfrm>
                <a:prstGeom prst="rect">
                  <a:avLst/>
                </a:prstGeom>
                <a:noFill/>
                <a:ln>
                  <a:noFill/>
                </a:ln>
              </p:spPr>
            </p:pic>
          </p:grpSp>
          <p:grpSp>
            <p:nvGrpSpPr>
              <p:cNvPr id="581" name="Google Shape;581;p9"/>
              <p:cNvGrpSpPr/>
              <p:nvPr/>
            </p:nvGrpSpPr>
            <p:grpSpPr>
              <a:xfrm>
                <a:off x="7365436" y="1882051"/>
                <a:ext cx="468816" cy="7120145"/>
                <a:chOff x="838200" y="152400"/>
                <a:chExt cx="318597" cy="4838699"/>
              </a:xfrm>
            </p:grpSpPr>
            <p:sp>
              <p:nvSpPr>
                <p:cNvPr id="582" name="Google Shape;582;p9"/>
                <p:cNvSpPr/>
                <p:nvPr/>
              </p:nvSpPr>
              <p:spPr>
                <a:xfrm>
                  <a:off x="8425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583" name="Google Shape;583;p9"/>
                <p:cNvPicPr preferRelativeResize="0"/>
                <p:nvPr/>
              </p:nvPicPr>
              <p:blipFill>
                <a:blip r:embed="rId2">
                  <a:alphaModFix/>
                </a:blip>
                <a:stretch>
                  <a:fillRect/>
                </a:stretch>
              </p:blipFill>
              <p:spPr>
                <a:xfrm>
                  <a:off x="838200" y="152400"/>
                  <a:ext cx="318597" cy="4838699"/>
                </a:xfrm>
                <a:prstGeom prst="rect">
                  <a:avLst/>
                </a:prstGeom>
                <a:noFill/>
                <a:ln>
                  <a:noFill/>
                </a:ln>
              </p:spPr>
            </p:pic>
          </p:grpSp>
          <p:grpSp>
            <p:nvGrpSpPr>
              <p:cNvPr id="584" name="Google Shape;584;p9"/>
              <p:cNvGrpSpPr/>
              <p:nvPr/>
            </p:nvGrpSpPr>
            <p:grpSpPr>
              <a:xfrm>
                <a:off x="8011877" y="2186851"/>
                <a:ext cx="468816" cy="7120145"/>
                <a:chOff x="3663063" y="152400"/>
                <a:chExt cx="318597" cy="4838699"/>
              </a:xfrm>
            </p:grpSpPr>
            <p:sp>
              <p:nvSpPr>
                <p:cNvPr id="585" name="Google Shape;585;p9"/>
                <p:cNvSpPr/>
                <p:nvPr/>
              </p:nvSpPr>
              <p:spPr>
                <a:xfrm>
                  <a:off x="3667406"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3"/>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586" name="Google Shape;586;p9"/>
                <p:cNvPicPr preferRelativeResize="0"/>
                <p:nvPr/>
              </p:nvPicPr>
              <p:blipFill>
                <a:blip r:embed="rId2">
                  <a:alphaModFix/>
                </a:blip>
                <a:stretch>
                  <a:fillRect/>
                </a:stretch>
              </p:blipFill>
              <p:spPr>
                <a:xfrm>
                  <a:off x="3663063" y="152400"/>
                  <a:ext cx="318597" cy="4838699"/>
                </a:xfrm>
                <a:prstGeom prst="rect">
                  <a:avLst/>
                </a:prstGeom>
                <a:noFill/>
                <a:ln>
                  <a:noFill/>
                </a:ln>
              </p:spPr>
            </p:pic>
          </p:grpSp>
          <p:grpSp>
            <p:nvGrpSpPr>
              <p:cNvPr id="587" name="Google Shape;587;p9"/>
              <p:cNvGrpSpPr/>
              <p:nvPr/>
            </p:nvGrpSpPr>
            <p:grpSpPr>
              <a:xfrm>
                <a:off x="8335098" y="1805851"/>
                <a:ext cx="468816" cy="7120145"/>
                <a:chOff x="1295400" y="152400"/>
                <a:chExt cx="318597" cy="4838699"/>
              </a:xfrm>
            </p:grpSpPr>
            <p:sp>
              <p:nvSpPr>
                <p:cNvPr id="588" name="Google Shape;588;p9"/>
                <p:cNvSpPr/>
                <p:nvPr/>
              </p:nvSpPr>
              <p:spPr>
                <a:xfrm>
                  <a:off x="12997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589" name="Google Shape;589;p9"/>
                <p:cNvPicPr preferRelativeResize="0"/>
                <p:nvPr/>
              </p:nvPicPr>
              <p:blipFill>
                <a:blip r:embed="rId2">
                  <a:alphaModFix/>
                </a:blip>
                <a:stretch>
                  <a:fillRect/>
                </a:stretch>
              </p:blipFill>
              <p:spPr>
                <a:xfrm>
                  <a:off x="1295400" y="152400"/>
                  <a:ext cx="318597" cy="4838699"/>
                </a:xfrm>
                <a:prstGeom prst="rect">
                  <a:avLst/>
                </a:prstGeom>
                <a:noFill/>
                <a:ln>
                  <a:noFill/>
                </a:ln>
              </p:spPr>
            </p:pic>
          </p:grpSp>
        </p:grpSp>
        <p:grpSp>
          <p:nvGrpSpPr>
            <p:cNvPr id="590" name="Google Shape;590;p9"/>
            <p:cNvGrpSpPr/>
            <p:nvPr/>
          </p:nvGrpSpPr>
          <p:grpSpPr>
            <a:xfrm rot="-5400000" flipH="1">
              <a:off x="9848714" y="1201031"/>
              <a:ext cx="196383" cy="2982574"/>
              <a:chOff x="1447800" y="152400"/>
              <a:chExt cx="318597" cy="4838699"/>
            </a:xfrm>
          </p:grpSpPr>
          <p:sp>
            <p:nvSpPr>
              <p:cNvPr id="591" name="Google Shape;591;p9"/>
              <p:cNvSpPr/>
              <p:nvPr/>
            </p:nvSpPr>
            <p:spPr>
              <a:xfrm>
                <a:off x="14521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5"/>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592" name="Google Shape;592;p9"/>
              <p:cNvPicPr preferRelativeResize="0"/>
              <p:nvPr/>
            </p:nvPicPr>
            <p:blipFill>
              <a:blip r:embed="rId2">
                <a:alphaModFix/>
              </a:blip>
              <a:stretch>
                <a:fillRect/>
              </a:stretch>
            </p:blipFill>
            <p:spPr>
              <a:xfrm>
                <a:off x="1447800" y="152400"/>
                <a:ext cx="318597" cy="4838699"/>
              </a:xfrm>
              <a:prstGeom prst="rect">
                <a:avLst/>
              </a:prstGeom>
              <a:noFill/>
              <a:ln>
                <a:noFill/>
              </a:ln>
            </p:spPr>
          </p:pic>
        </p:grpSp>
        <p:grpSp>
          <p:nvGrpSpPr>
            <p:cNvPr id="593" name="Google Shape;593;p9"/>
            <p:cNvGrpSpPr/>
            <p:nvPr/>
          </p:nvGrpSpPr>
          <p:grpSpPr>
            <a:xfrm rot="-5400000" flipH="1">
              <a:off x="9689113" y="1336426"/>
              <a:ext cx="196383" cy="2982574"/>
              <a:chOff x="1600200" y="152400"/>
              <a:chExt cx="318597" cy="4838699"/>
            </a:xfrm>
          </p:grpSpPr>
          <p:sp>
            <p:nvSpPr>
              <p:cNvPr id="594" name="Google Shape;594;p9"/>
              <p:cNvSpPr/>
              <p:nvPr/>
            </p:nvSpPr>
            <p:spPr>
              <a:xfrm>
                <a:off x="16045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595" name="Google Shape;595;p9"/>
              <p:cNvPicPr preferRelativeResize="0"/>
              <p:nvPr/>
            </p:nvPicPr>
            <p:blipFill>
              <a:blip r:embed="rId2">
                <a:alphaModFix/>
              </a:blip>
              <a:stretch>
                <a:fillRect/>
              </a:stretch>
            </p:blipFill>
            <p:spPr>
              <a:xfrm>
                <a:off x="1600200" y="152400"/>
                <a:ext cx="318597" cy="4838699"/>
              </a:xfrm>
              <a:prstGeom prst="rect">
                <a:avLst/>
              </a:prstGeom>
              <a:noFill/>
              <a:ln>
                <a:noFill/>
              </a:ln>
            </p:spPr>
          </p:pic>
        </p:grpSp>
        <p:grpSp>
          <p:nvGrpSpPr>
            <p:cNvPr id="596" name="Google Shape;596;p9"/>
            <p:cNvGrpSpPr/>
            <p:nvPr/>
          </p:nvGrpSpPr>
          <p:grpSpPr>
            <a:xfrm rot="-5400000" flipH="1">
              <a:off x="9944475" y="1471836"/>
              <a:ext cx="196383" cy="2982574"/>
              <a:chOff x="533400" y="152400"/>
              <a:chExt cx="318597" cy="4838699"/>
            </a:xfrm>
          </p:grpSpPr>
          <p:sp>
            <p:nvSpPr>
              <p:cNvPr id="597" name="Google Shape;597;p9"/>
              <p:cNvSpPr/>
              <p:nvPr/>
            </p:nvSpPr>
            <p:spPr>
              <a:xfrm>
                <a:off x="5377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dk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598" name="Google Shape;598;p9"/>
              <p:cNvPicPr preferRelativeResize="0"/>
              <p:nvPr/>
            </p:nvPicPr>
            <p:blipFill>
              <a:blip r:embed="rId2">
                <a:alphaModFix/>
              </a:blip>
              <a:stretch>
                <a:fillRect/>
              </a:stretch>
            </p:blipFill>
            <p:spPr>
              <a:xfrm>
                <a:off x="533400" y="152400"/>
                <a:ext cx="318597" cy="4838699"/>
              </a:xfrm>
              <a:prstGeom prst="rect">
                <a:avLst/>
              </a:prstGeom>
              <a:noFill/>
              <a:ln>
                <a:noFill/>
              </a:ln>
            </p:spPr>
          </p:pic>
        </p:grpSp>
        <p:grpSp>
          <p:nvGrpSpPr>
            <p:cNvPr id="599" name="Google Shape;599;p9"/>
            <p:cNvGrpSpPr/>
            <p:nvPr/>
          </p:nvGrpSpPr>
          <p:grpSpPr>
            <a:xfrm rot="-5400000" flipH="1">
              <a:off x="9752954" y="1607231"/>
              <a:ext cx="196383" cy="2982574"/>
              <a:chOff x="685800" y="152400"/>
              <a:chExt cx="318597" cy="4838699"/>
            </a:xfrm>
          </p:grpSpPr>
          <p:sp>
            <p:nvSpPr>
              <p:cNvPr id="600" name="Google Shape;600;p9"/>
              <p:cNvSpPr/>
              <p:nvPr/>
            </p:nvSpPr>
            <p:spPr>
              <a:xfrm>
                <a:off x="6901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l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601" name="Google Shape;601;p9"/>
              <p:cNvPicPr preferRelativeResize="0"/>
              <p:nvPr/>
            </p:nvPicPr>
            <p:blipFill>
              <a:blip r:embed="rId2">
                <a:alphaModFix/>
              </a:blip>
              <a:stretch>
                <a:fillRect/>
              </a:stretch>
            </p:blipFill>
            <p:spPr>
              <a:xfrm>
                <a:off x="685800" y="152400"/>
                <a:ext cx="318597" cy="4838699"/>
              </a:xfrm>
              <a:prstGeom prst="rect">
                <a:avLst/>
              </a:prstGeom>
              <a:noFill/>
              <a:ln>
                <a:noFill/>
              </a:ln>
            </p:spPr>
          </p:pic>
        </p:grpSp>
        <p:grpSp>
          <p:nvGrpSpPr>
            <p:cNvPr id="602" name="Google Shape;602;p9"/>
            <p:cNvGrpSpPr/>
            <p:nvPr/>
          </p:nvGrpSpPr>
          <p:grpSpPr>
            <a:xfrm rot="-5400000" flipH="1">
              <a:off x="9816794" y="1954222"/>
              <a:ext cx="196383" cy="2982574"/>
              <a:chOff x="990600" y="152400"/>
              <a:chExt cx="318597" cy="4838699"/>
            </a:xfrm>
          </p:grpSpPr>
          <p:sp>
            <p:nvSpPr>
              <p:cNvPr id="603" name="Google Shape;603;p9"/>
              <p:cNvSpPr/>
              <p:nvPr/>
            </p:nvSpPr>
            <p:spPr>
              <a:xfrm>
                <a:off x="9949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604" name="Google Shape;604;p9"/>
              <p:cNvPicPr preferRelativeResize="0"/>
              <p:nvPr/>
            </p:nvPicPr>
            <p:blipFill>
              <a:blip r:embed="rId2">
                <a:alphaModFix/>
              </a:blip>
              <a:stretch>
                <a:fillRect/>
              </a:stretch>
            </p:blipFill>
            <p:spPr>
              <a:xfrm>
                <a:off x="990600" y="152400"/>
                <a:ext cx="318597" cy="4838699"/>
              </a:xfrm>
              <a:prstGeom prst="rect">
                <a:avLst/>
              </a:prstGeom>
              <a:noFill/>
              <a:ln>
                <a:noFill/>
              </a:ln>
            </p:spPr>
          </p:pic>
        </p:grpSp>
        <p:grpSp>
          <p:nvGrpSpPr>
            <p:cNvPr id="605" name="Google Shape;605;p9"/>
            <p:cNvGrpSpPr/>
            <p:nvPr/>
          </p:nvGrpSpPr>
          <p:grpSpPr>
            <a:xfrm rot="-5400000" flipH="1">
              <a:off x="9752954" y="2089589"/>
              <a:ext cx="196383" cy="2982574"/>
              <a:chOff x="3663063" y="152400"/>
              <a:chExt cx="318597" cy="4838699"/>
            </a:xfrm>
          </p:grpSpPr>
          <p:sp>
            <p:nvSpPr>
              <p:cNvPr id="606" name="Google Shape;606;p9"/>
              <p:cNvSpPr/>
              <p:nvPr/>
            </p:nvSpPr>
            <p:spPr>
              <a:xfrm>
                <a:off x="3667406"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3"/>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607" name="Google Shape;607;p9"/>
              <p:cNvPicPr preferRelativeResize="0"/>
              <p:nvPr/>
            </p:nvPicPr>
            <p:blipFill>
              <a:blip r:embed="rId2">
                <a:alphaModFix/>
              </a:blip>
              <a:stretch>
                <a:fillRect/>
              </a:stretch>
            </p:blipFill>
            <p:spPr>
              <a:xfrm>
                <a:off x="3663063" y="152400"/>
                <a:ext cx="318597" cy="4838699"/>
              </a:xfrm>
              <a:prstGeom prst="rect">
                <a:avLst/>
              </a:prstGeom>
              <a:noFill/>
              <a:ln>
                <a:noFill/>
              </a:ln>
            </p:spPr>
          </p:pic>
        </p:grpSp>
        <p:grpSp>
          <p:nvGrpSpPr>
            <p:cNvPr id="608" name="Google Shape;608;p9"/>
            <p:cNvGrpSpPr/>
            <p:nvPr/>
          </p:nvGrpSpPr>
          <p:grpSpPr>
            <a:xfrm rot="-5400000" flipH="1">
              <a:off x="9880634" y="2225013"/>
              <a:ext cx="196383" cy="2982574"/>
              <a:chOff x="1295400" y="152400"/>
              <a:chExt cx="318597" cy="4838699"/>
            </a:xfrm>
          </p:grpSpPr>
          <p:sp>
            <p:nvSpPr>
              <p:cNvPr id="609" name="Google Shape;609;p9"/>
              <p:cNvSpPr/>
              <p:nvPr/>
            </p:nvSpPr>
            <p:spPr>
              <a:xfrm>
                <a:off x="12997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610" name="Google Shape;610;p9"/>
              <p:cNvPicPr preferRelativeResize="0"/>
              <p:nvPr/>
            </p:nvPicPr>
            <p:blipFill>
              <a:blip r:embed="rId2">
                <a:alphaModFix/>
              </a:blip>
              <a:stretch>
                <a:fillRect/>
              </a:stretch>
            </p:blipFill>
            <p:spPr>
              <a:xfrm>
                <a:off x="1295400" y="152400"/>
                <a:ext cx="318597" cy="4838699"/>
              </a:xfrm>
              <a:prstGeom prst="rect">
                <a:avLst/>
              </a:prstGeom>
              <a:noFill/>
              <a:ln>
                <a:noFill/>
              </a:ln>
            </p:spPr>
          </p:pic>
        </p:grpSp>
        <p:grpSp>
          <p:nvGrpSpPr>
            <p:cNvPr id="611" name="Google Shape;611;p9"/>
            <p:cNvGrpSpPr/>
            <p:nvPr/>
          </p:nvGrpSpPr>
          <p:grpSpPr>
            <a:xfrm rot="-5400000" flipH="1">
              <a:off x="9848714" y="2361002"/>
              <a:ext cx="196383" cy="2982574"/>
              <a:chOff x="1447800" y="152400"/>
              <a:chExt cx="318597" cy="4838699"/>
            </a:xfrm>
          </p:grpSpPr>
          <p:sp>
            <p:nvSpPr>
              <p:cNvPr id="612" name="Google Shape;612;p9"/>
              <p:cNvSpPr/>
              <p:nvPr/>
            </p:nvSpPr>
            <p:spPr>
              <a:xfrm>
                <a:off x="14521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5"/>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613" name="Google Shape;613;p9"/>
              <p:cNvPicPr preferRelativeResize="0"/>
              <p:nvPr/>
            </p:nvPicPr>
            <p:blipFill>
              <a:blip r:embed="rId2">
                <a:alphaModFix/>
              </a:blip>
              <a:stretch>
                <a:fillRect/>
              </a:stretch>
            </p:blipFill>
            <p:spPr>
              <a:xfrm>
                <a:off x="1447800" y="152400"/>
                <a:ext cx="318597" cy="4838699"/>
              </a:xfrm>
              <a:prstGeom prst="rect">
                <a:avLst/>
              </a:prstGeom>
              <a:noFill/>
              <a:ln>
                <a:noFill/>
              </a:ln>
            </p:spPr>
          </p:pic>
        </p:grpSp>
        <p:grpSp>
          <p:nvGrpSpPr>
            <p:cNvPr id="614" name="Google Shape;614;p9"/>
            <p:cNvGrpSpPr/>
            <p:nvPr/>
          </p:nvGrpSpPr>
          <p:grpSpPr>
            <a:xfrm rot="-5400000" flipH="1">
              <a:off x="9721033" y="2496397"/>
              <a:ext cx="196383" cy="2982574"/>
              <a:chOff x="1600200" y="152400"/>
              <a:chExt cx="318597" cy="4838699"/>
            </a:xfrm>
          </p:grpSpPr>
          <p:sp>
            <p:nvSpPr>
              <p:cNvPr id="615" name="Google Shape;615;p9"/>
              <p:cNvSpPr/>
              <p:nvPr/>
            </p:nvSpPr>
            <p:spPr>
              <a:xfrm>
                <a:off x="16045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616" name="Google Shape;616;p9"/>
              <p:cNvPicPr preferRelativeResize="0"/>
              <p:nvPr/>
            </p:nvPicPr>
            <p:blipFill>
              <a:blip r:embed="rId2">
                <a:alphaModFix/>
              </a:blip>
              <a:stretch>
                <a:fillRect/>
              </a:stretch>
            </p:blipFill>
            <p:spPr>
              <a:xfrm>
                <a:off x="1600200" y="152400"/>
                <a:ext cx="318597" cy="4838699"/>
              </a:xfrm>
              <a:prstGeom prst="rect">
                <a:avLst/>
              </a:prstGeom>
              <a:noFill/>
              <a:ln>
                <a:noFill/>
              </a:ln>
            </p:spPr>
          </p:pic>
        </p:grpSp>
        <p:grpSp>
          <p:nvGrpSpPr>
            <p:cNvPr id="617" name="Google Shape;617;p9"/>
            <p:cNvGrpSpPr/>
            <p:nvPr/>
          </p:nvGrpSpPr>
          <p:grpSpPr>
            <a:xfrm rot="-5400000" flipH="1">
              <a:off x="9625273" y="2631806"/>
              <a:ext cx="196383" cy="2982574"/>
              <a:chOff x="533400" y="152400"/>
              <a:chExt cx="318597" cy="4838699"/>
            </a:xfrm>
          </p:grpSpPr>
          <p:sp>
            <p:nvSpPr>
              <p:cNvPr id="618" name="Google Shape;618;p9"/>
              <p:cNvSpPr/>
              <p:nvPr/>
            </p:nvSpPr>
            <p:spPr>
              <a:xfrm>
                <a:off x="5377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dk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619" name="Google Shape;619;p9"/>
              <p:cNvPicPr preferRelativeResize="0"/>
              <p:nvPr/>
            </p:nvPicPr>
            <p:blipFill>
              <a:blip r:embed="rId2">
                <a:alphaModFix/>
              </a:blip>
              <a:stretch>
                <a:fillRect/>
              </a:stretch>
            </p:blipFill>
            <p:spPr>
              <a:xfrm>
                <a:off x="533400" y="152400"/>
                <a:ext cx="318597" cy="4838699"/>
              </a:xfrm>
              <a:prstGeom prst="rect">
                <a:avLst/>
              </a:prstGeom>
              <a:noFill/>
              <a:ln>
                <a:noFill/>
              </a:ln>
            </p:spPr>
          </p:pic>
        </p:grpSp>
        <p:grpSp>
          <p:nvGrpSpPr>
            <p:cNvPr id="620" name="Google Shape;620;p9"/>
            <p:cNvGrpSpPr/>
            <p:nvPr/>
          </p:nvGrpSpPr>
          <p:grpSpPr>
            <a:xfrm rot="-5400000" flipH="1">
              <a:off x="9657193" y="2767202"/>
              <a:ext cx="196383" cy="2982574"/>
              <a:chOff x="685800" y="152400"/>
              <a:chExt cx="318597" cy="4838699"/>
            </a:xfrm>
          </p:grpSpPr>
          <p:sp>
            <p:nvSpPr>
              <p:cNvPr id="621" name="Google Shape;621;p9"/>
              <p:cNvSpPr/>
              <p:nvPr/>
            </p:nvSpPr>
            <p:spPr>
              <a:xfrm>
                <a:off x="6901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l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622" name="Google Shape;622;p9"/>
              <p:cNvPicPr preferRelativeResize="0"/>
              <p:nvPr/>
            </p:nvPicPr>
            <p:blipFill>
              <a:blip r:embed="rId2">
                <a:alphaModFix/>
              </a:blip>
              <a:stretch>
                <a:fillRect/>
              </a:stretch>
            </p:blipFill>
            <p:spPr>
              <a:xfrm>
                <a:off x="685800" y="152400"/>
                <a:ext cx="318597" cy="4838699"/>
              </a:xfrm>
              <a:prstGeom prst="rect">
                <a:avLst/>
              </a:prstGeom>
              <a:noFill/>
              <a:ln>
                <a:noFill/>
              </a:ln>
            </p:spPr>
          </p:pic>
        </p:grpSp>
        <p:grpSp>
          <p:nvGrpSpPr>
            <p:cNvPr id="623" name="Google Shape;623;p9"/>
            <p:cNvGrpSpPr/>
            <p:nvPr/>
          </p:nvGrpSpPr>
          <p:grpSpPr>
            <a:xfrm rot="-5400000" flipH="1">
              <a:off x="9816794" y="2902597"/>
              <a:ext cx="196383" cy="2982574"/>
              <a:chOff x="838200" y="152400"/>
              <a:chExt cx="318597" cy="4838699"/>
            </a:xfrm>
          </p:grpSpPr>
          <p:sp>
            <p:nvSpPr>
              <p:cNvPr id="624" name="Google Shape;624;p9"/>
              <p:cNvSpPr/>
              <p:nvPr/>
            </p:nvSpPr>
            <p:spPr>
              <a:xfrm>
                <a:off x="8425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625" name="Google Shape;625;p9"/>
              <p:cNvPicPr preferRelativeResize="0"/>
              <p:nvPr/>
            </p:nvPicPr>
            <p:blipFill>
              <a:blip r:embed="rId2">
                <a:alphaModFix/>
              </a:blip>
              <a:stretch>
                <a:fillRect/>
              </a:stretch>
            </p:blipFill>
            <p:spPr>
              <a:xfrm>
                <a:off x="838200" y="152400"/>
                <a:ext cx="318597" cy="4838699"/>
              </a:xfrm>
              <a:prstGeom prst="rect">
                <a:avLst/>
              </a:prstGeom>
              <a:noFill/>
              <a:ln>
                <a:noFill/>
              </a:ln>
            </p:spPr>
          </p:pic>
        </p:grpSp>
        <p:grpSp>
          <p:nvGrpSpPr>
            <p:cNvPr id="626" name="Google Shape;626;p9"/>
            <p:cNvGrpSpPr/>
            <p:nvPr/>
          </p:nvGrpSpPr>
          <p:grpSpPr>
            <a:xfrm rot="-5400000" flipH="1">
              <a:off x="9625273" y="3037992"/>
              <a:ext cx="196383" cy="2982574"/>
              <a:chOff x="990600" y="152400"/>
              <a:chExt cx="318597" cy="4838699"/>
            </a:xfrm>
          </p:grpSpPr>
          <p:sp>
            <p:nvSpPr>
              <p:cNvPr id="627" name="Google Shape;627;p9"/>
              <p:cNvSpPr/>
              <p:nvPr/>
            </p:nvSpPr>
            <p:spPr>
              <a:xfrm>
                <a:off x="9949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628" name="Google Shape;628;p9"/>
              <p:cNvPicPr preferRelativeResize="0"/>
              <p:nvPr/>
            </p:nvPicPr>
            <p:blipFill>
              <a:blip r:embed="rId2">
                <a:alphaModFix/>
              </a:blip>
              <a:stretch>
                <a:fillRect/>
              </a:stretch>
            </p:blipFill>
            <p:spPr>
              <a:xfrm>
                <a:off x="990600" y="152400"/>
                <a:ext cx="318597" cy="4838699"/>
              </a:xfrm>
              <a:prstGeom prst="rect">
                <a:avLst/>
              </a:prstGeom>
              <a:noFill/>
              <a:ln>
                <a:noFill/>
              </a:ln>
            </p:spPr>
          </p:pic>
        </p:grpSp>
        <p:grpSp>
          <p:nvGrpSpPr>
            <p:cNvPr id="629" name="Google Shape;629;p9"/>
            <p:cNvGrpSpPr/>
            <p:nvPr/>
          </p:nvGrpSpPr>
          <p:grpSpPr>
            <a:xfrm rot="-5400000" flipH="1">
              <a:off x="9944475" y="3173359"/>
              <a:ext cx="196383" cy="2982574"/>
              <a:chOff x="3663063" y="152400"/>
              <a:chExt cx="318597" cy="4838699"/>
            </a:xfrm>
          </p:grpSpPr>
          <p:sp>
            <p:nvSpPr>
              <p:cNvPr id="630" name="Google Shape;630;p9"/>
              <p:cNvSpPr/>
              <p:nvPr/>
            </p:nvSpPr>
            <p:spPr>
              <a:xfrm>
                <a:off x="3667406"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3"/>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631" name="Google Shape;631;p9"/>
              <p:cNvPicPr preferRelativeResize="0"/>
              <p:nvPr/>
            </p:nvPicPr>
            <p:blipFill>
              <a:blip r:embed="rId2">
                <a:alphaModFix/>
              </a:blip>
              <a:stretch>
                <a:fillRect/>
              </a:stretch>
            </p:blipFill>
            <p:spPr>
              <a:xfrm>
                <a:off x="3663063" y="152400"/>
                <a:ext cx="318597" cy="4838699"/>
              </a:xfrm>
              <a:prstGeom prst="rect">
                <a:avLst/>
              </a:prstGeom>
              <a:noFill/>
              <a:ln>
                <a:noFill/>
              </a:ln>
            </p:spPr>
          </p:pic>
        </p:grpSp>
        <p:grpSp>
          <p:nvGrpSpPr>
            <p:cNvPr id="632" name="Google Shape;632;p9"/>
            <p:cNvGrpSpPr/>
            <p:nvPr/>
          </p:nvGrpSpPr>
          <p:grpSpPr>
            <a:xfrm rot="-5400000" flipH="1">
              <a:off x="9784874" y="3308783"/>
              <a:ext cx="196383" cy="2982574"/>
              <a:chOff x="1295400" y="152400"/>
              <a:chExt cx="318597" cy="4838699"/>
            </a:xfrm>
          </p:grpSpPr>
          <p:sp>
            <p:nvSpPr>
              <p:cNvPr id="633" name="Google Shape;633;p9"/>
              <p:cNvSpPr/>
              <p:nvPr/>
            </p:nvSpPr>
            <p:spPr>
              <a:xfrm>
                <a:off x="12997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634" name="Google Shape;634;p9"/>
              <p:cNvPicPr preferRelativeResize="0"/>
              <p:nvPr/>
            </p:nvPicPr>
            <p:blipFill>
              <a:blip r:embed="rId2">
                <a:alphaModFix/>
              </a:blip>
              <a:stretch>
                <a:fillRect/>
              </a:stretch>
            </p:blipFill>
            <p:spPr>
              <a:xfrm>
                <a:off x="1295400" y="152400"/>
                <a:ext cx="318597" cy="4838699"/>
              </a:xfrm>
              <a:prstGeom prst="rect">
                <a:avLst/>
              </a:prstGeom>
              <a:noFill/>
              <a:ln>
                <a:noFill/>
              </a:ln>
            </p:spPr>
          </p:pic>
        </p:grpSp>
      </p:grpSp>
      <p:sp>
        <p:nvSpPr>
          <p:cNvPr id="635" name="Google Shape;635;p9"/>
          <p:cNvSpPr/>
          <p:nvPr/>
        </p:nvSpPr>
        <p:spPr>
          <a:xfrm rot="197195">
            <a:off x="572737" y="994041"/>
            <a:ext cx="2440148" cy="137295"/>
          </a:xfrm>
          <a:custGeom>
            <a:avLst/>
            <a:gdLst/>
            <a:ahLst/>
            <a:cxnLst/>
            <a:rect l="l" t="t" r="r" b="b"/>
            <a:pathLst>
              <a:path w="82170" h="8963" extrusionOk="0">
                <a:moveTo>
                  <a:pt x="60471" y="1"/>
                </a:moveTo>
                <a:lnTo>
                  <a:pt x="60547" y="39"/>
                </a:lnTo>
                <a:lnTo>
                  <a:pt x="60660" y="1"/>
                </a:lnTo>
                <a:close/>
                <a:moveTo>
                  <a:pt x="63019" y="95"/>
                </a:moveTo>
                <a:lnTo>
                  <a:pt x="62924" y="190"/>
                </a:lnTo>
                <a:lnTo>
                  <a:pt x="63019" y="190"/>
                </a:lnTo>
                <a:lnTo>
                  <a:pt x="63019" y="95"/>
                </a:lnTo>
                <a:close/>
                <a:moveTo>
                  <a:pt x="82075" y="944"/>
                </a:moveTo>
                <a:lnTo>
                  <a:pt x="82075" y="1039"/>
                </a:lnTo>
                <a:lnTo>
                  <a:pt x="81980" y="1133"/>
                </a:lnTo>
                <a:lnTo>
                  <a:pt x="81792" y="1133"/>
                </a:lnTo>
                <a:lnTo>
                  <a:pt x="81697" y="1039"/>
                </a:lnTo>
                <a:lnTo>
                  <a:pt x="81509" y="1227"/>
                </a:lnTo>
                <a:lnTo>
                  <a:pt x="81886" y="1227"/>
                </a:lnTo>
                <a:lnTo>
                  <a:pt x="82169" y="1039"/>
                </a:lnTo>
                <a:lnTo>
                  <a:pt x="82075" y="944"/>
                </a:lnTo>
                <a:close/>
                <a:moveTo>
                  <a:pt x="44151" y="1510"/>
                </a:moveTo>
                <a:lnTo>
                  <a:pt x="43962" y="1605"/>
                </a:lnTo>
                <a:lnTo>
                  <a:pt x="44245" y="1605"/>
                </a:lnTo>
                <a:lnTo>
                  <a:pt x="44151" y="1510"/>
                </a:lnTo>
                <a:close/>
                <a:moveTo>
                  <a:pt x="43019" y="1699"/>
                </a:moveTo>
                <a:lnTo>
                  <a:pt x="42830" y="1793"/>
                </a:lnTo>
                <a:lnTo>
                  <a:pt x="42956" y="1762"/>
                </a:lnTo>
                <a:lnTo>
                  <a:pt x="43019" y="1699"/>
                </a:lnTo>
                <a:close/>
                <a:moveTo>
                  <a:pt x="13585" y="5472"/>
                </a:moveTo>
                <a:lnTo>
                  <a:pt x="13585" y="5504"/>
                </a:lnTo>
                <a:lnTo>
                  <a:pt x="13585" y="5504"/>
                </a:lnTo>
                <a:lnTo>
                  <a:pt x="13680" y="5472"/>
                </a:lnTo>
                <a:close/>
                <a:moveTo>
                  <a:pt x="15095" y="6321"/>
                </a:moveTo>
                <a:lnTo>
                  <a:pt x="14812" y="6416"/>
                </a:lnTo>
                <a:lnTo>
                  <a:pt x="14812" y="6321"/>
                </a:lnTo>
                <a:close/>
                <a:moveTo>
                  <a:pt x="60547" y="39"/>
                </a:moveTo>
                <a:lnTo>
                  <a:pt x="60377" y="95"/>
                </a:lnTo>
                <a:lnTo>
                  <a:pt x="60471" y="190"/>
                </a:lnTo>
                <a:lnTo>
                  <a:pt x="60094" y="378"/>
                </a:lnTo>
                <a:lnTo>
                  <a:pt x="59811" y="473"/>
                </a:lnTo>
                <a:lnTo>
                  <a:pt x="59717" y="473"/>
                </a:lnTo>
                <a:lnTo>
                  <a:pt x="59622" y="378"/>
                </a:lnTo>
                <a:lnTo>
                  <a:pt x="59811" y="378"/>
                </a:lnTo>
                <a:lnTo>
                  <a:pt x="59811" y="284"/>
                </a:lnTo>
                <a:lnTo>
                  <a:pt x="59811" y="190"/>
                </a:lnTo>
                <a:lnTo>
                  <a:pt x="58962" y="190"/>
                </a:lnTo>
                <a:lnTo>
                  <a:pt x="58773" y="284"/>
                </a:lnTo>
                <a:lnTo>
                  <a:pt x="58396" y="473"/>
                </a:lnTo>
                <a:lnTo>
                  <a:pt x="58585" y="473"/>
                </a:lnTo>
                <a:lnTo>
                  <a:pt x="58396" y="661"/>
                </a:lnTo>
                <a:lnTo>
                  <a:pt x="58207" y="661"/>
                </a:lnTo>
                <a:lnTo>
                  <a:pt x="58302" y="567"/>
                </a:lnTo>
                <a:lnTo>
                  <a:pt x="58113" y="661"/>
                </a:lnTo>
                <a:lnTo>
                  <a:pt x="57924" y="661"/>
                </a:lnTo>
                <a:lnTo>
                  <a:pt x="57453" y="473"/>
                </a:lnTo>
                <a:lnTo>
                  <a:pt x="56981" y="284"/>
                </a:lnTo>
                <a:lnTo>
                  <a:pt x="56604" y="284"/>
                </a:lnTo>
                <a:lnTo>
                  <a:pt x="56604" y="473"/>
                </a:lnTo>
                <a:lnTo>
                  <a:pt x="56415" y="567"/>
                </a:lnTo>
                <a:lnTo>
                  <a:pt x="57075" y="473"/>
                </a:lnTo>
                <a:lnTo>
                  <a:pt x="56698" y="661"/>
                </a:lnTo>
                <a:lnTo>
                  <a:pt x="57170" y="567"/>
                </a:lnTo>
                <a:lnTo>
                  <a:pt x="57075" y="661"/>
                </a:lnTo>
                <a:lnTo>
                  <a:pt x="57075" y="756"/>
                </a:lnTo>
                <a:lnTo>
                  <a:pt x="56321" y="756"/>
                </a:lnTo>
                <a:lnTo>
                  <a:pt x="56226" y="567"/>
                </a:lnTo>
                <a:lnTo>
                  <a:pt x="56132" y="473"/>
                </a:lnTo>
                <a:lnTo>
                  <a:pt x="55849" y="473"/>
                </a:lnTo>
                <a:lnTo>
                  <a:pt x="55471" y="567"/>
                </a:lnTo>
                <a:lnTo>
                  <a:pt x="55000" y="661"/>
                </a:lnTo>
                <a:lnTo>
                  <a:pt x="55094" y="661"/>
                </a:lnTo>
                <a:lnTo>
                  <a:pt x="53868" y="850"/>
                </a:lnTo>
                <a:lnTo>
                  <a:pt x="52830" y="1039"/>
                </a:lnTo>
                <a:lnTo>
                  <a:pt x="52830" y="1039"/>
                </a:lnTo>
                <a:lnTo>
                  <a:pt x="52924" y="850"/>
                </a:lnTo>
                <a:lnTo>
                  <a:pt x="53019" y="756"/>
                </a:lnTo>
                <a:lnTo>
                  <a:pt x="53019" y="756"/>
                </a:lnTo>
                <a:lnTo>
                  <a:pt x="52358" y="944"/>
                </a:lnTo>
                <a:lnTo>
                  <a:pt x="51981" y="1039"/>
                </a:lnTo>
                <a:lnTo>
                  <a:pt x="51887" y="1133"/>
                </a:lnTo>
                <a:lnTo>
                  <a:pt x="51887" y="1227"/>
                </a:lnTo>
                <a:lnTo>
                  <a:pt x="51604" y="1039"/>
                </a:lnTo>
                <a:lnTo>
                  <a:pt x="50755" y="1039"/>
                </a:lnTo>
                <a:lnTo>
                  <a:pt x="50755" y="944"/>
                </a:lnTo>
                <a:lnTo>
                  <a:pt x="50755" y="850"/>
                </a:lnTo>
                <a:lnTo>
                  <a:pt x="50660" y="850"/>
                </a:lnTo>
                <a:lnTo>
                  <a:pt x="50660" y="1039"/>
                </a:lnTo>
                <a:lnTo>
                  <a:pt x="49623" y="1322"/>
                </a:lnTo>
                <a:lnTo>
                  <a:pt x="49151" y="1416"/>
                </a:lnTo>
                <a:lnTo>
                  <a:pt x="48679" y="1416"/>
                </a:lnTo>
                <a:lnTo>
                  <a:pt x="48679" y="1322"/>
                </a:lnTo>
                <a:lnTo>
                  <a:pt x="48773" y="1322"/>
                </a:lnTo>
                <a:lnTo>
                  <a:pt x="48585" y="1133"/>
                </a:lnTo>
                <a:lnTo>
                  <a:pt x="47547" y="1133"/>
                </a:lnTo>
                <a:lnTo>
                  <a:pt x="46981" y="1322"/>
                </a:lnTo>
                <a:lnTo>
                  <a:pt x="46038" y="1699"/>
                </a:lnTo>
                <a:lnTo>
                  <a:pt x="46038" y="1699"/>
                </a:lnTo>
                <a:lnTo>
                  <a:pt x="46132" y="1605"/>
                </a:lnTo>
                <a:lnTo>
                  <a:pt x="46038" y="1510"/>
                </a:lnTo>
                <a:lnTo>
                  <a:pt x="45755" y="1699"/>
                </a:lnTo>
                <a:lnTo>
                  <a:pt x="45660" y="1793"/>
                </a:lnTo>
                <a:lnTo>
                  <a:pt x="45566" y="1793"/>
                </a:lnTo>
                <a:lnTo>
                  <a:pt x="45472" y="1699"/>
                </a:lnTo>
                <a:lnTo>
                  <a:pt x="45472" y="1510"/>
                </a:lnTo>
                <a:lnTo>
                  <a:pt x="45755" y="1510"/>
                </a:lnTo>
                <a:lnTo>
                  <a:pt x="45566" y="1416"/>
                </a:lnTo>
                <a:lnTo>
                  <a:pt x="45189" y="1416"/>
                </a:lnTo>
                <a:lnTo>
                  <a:pt x="44245" y="1605"/>
                </a:lnTo>
                <a:lnTo>
                  <a:pt x="42736" y="2076"/>
                </a:lnTo>
                <a:lnTo>
                  <a:pt x="42736" y="2076"/>
                </a:lnTo>
                <a:lnTo>
                  <a:pt x="43113" y="1793"/>
                </a:lnTo>
                <a:lnTo>
                  <a:pt x="43491" y="1605"/>
                </a:lnTo>
                <a:lnTo>
                  <a:pt x="43208" y="1699"/>
                </a:lnTo>
                <a:lnTo>
                  <a:pt x="42956" y="1762"/>
                </a:lnTo>
                <a:lnTo>
                  <a:pt x="42924" y="1793"/>
                </a:lnTo>
                <a:lnTo>
                  <a:pt x="42453" y="1982"/>
                </a:lnTo>
                <a:lnTo>
                  <a:pt x="42075" y="1982"/>
                </a:lnTo>
                <a:lnTo>
                  <a:pt x="41981" y="1888"/>
                </a:lnTo>
                <a:lnTo>
                  <a:pt x="40377" y="1888"/>
                </a:lnTo>
                <a:lnTo>
                  <a:pt x="38962" y="1982"/>
                </a:lnTo>
                <a:lnTo>
                  <a:pt x="39057" y="2076"/>
                </a:lnTo>
                <a:lnTo>
                  <a:pt x="38962" y="2171"/>
                </a:lnTo>
                <a:lnTo>
                  <a:pt x="38679" y="2265"/>
                </a:lnTo>
                <a:lnTo>
                  <a:pt x="38774" y="2076"/>
                </a:lnTo>
                <a:lnTo>
                  <a:pt x="38679" y="2076"/>
                </a:lnTo>
                <a:lnTo>
                  <a:pt x="38585" y="2171"/>
                </a:lnTo>
                <a:lnTo>
                  <a:pt x="38491" y="2265"/>
                </a:lnTo>
                <a:lnTo>
                  <a:pt x="38302" y="2171"/>
                </a:lnTo>
                <a:lnTo>
                  <a:pt x="38208" y="1982"/>
                </a:lnTo>
                <a:lnTo>
                  <a:pt x="37453" y="1982"/>
                </a:lnTo>
                <a:lnTo>
                  <a:pt x="37736" y="2171"/>
                </a:lnTo>
                <a:lnTo>
                  <a:pt x="37264" y="2171"/>
                </a:lnTo>
                <a:lnTo>
                  <a:pt x="37076" y="2076"/>
                </a:lnTo>
                <a:lnTo>
                  <a:pt x="36793" y="2171"/>
                </a:lnTo>
                <a:lnTo>
                  <a:pt x="36887" y="1982"/>
                </a:lnTo>
                <a:lnTo>
                  <a:pt x="35943" y="2359"/>
                </a:lnTo>
                <a:lnTo>
                  <a:pt x="34906" y="2548"/>
                </a:lnTo>
                <a:lnTo>
                  <a:pt x="33868" y="2737"/>
                </a:lnTo>
                <a:lnTo>
                  <a:pt x="32925" y="2737"/>
                </a:lnTo>
                <a:lnTo>
                  <a:pt x="33113" y="2642"/>
                </a:lnTo>
                <a:lnTo>
                  <a:pt x="32830" y="2642"/>
                </a:lnTo>
                <a:lnTo>
                  <a:pt x="32547" y="2737"/>
                </a:lnTo>
                <a:lnTo>
                  <a:pt x="32076" y="2925"/>
                </a:lnTo>
                <a:lnTo>
                  <a:pt x="31321" y="2925"/>
                </a:lnTo>
                <a:lnTo>
                  <a:pt x="30472" y="3020"/>
                </a:lnTo>
                <a:lnTo>
                  <a:pt x="29623" y="3114"/>
                </a:lnTo>
                <a:lnTo>
                  <a:pt x="27736" y="3397"/>
                </a:lnTo>
                <a:lnTo>
                  <a:pt x="26698" y="3491"/>
                </a:lnTo>
                <a:lnTo>
                  <a:pt x="26415" y="3586"/>
                </a:lnTo>
                <a:lnTo>
                  <a:pt x="26321" y="3680"/>
                </a:lnTo>
                <a:lnTo>
                  <a:pt x="26132" y="3586"/>
                </a:lnTo>
                <a:lnTo>
                  <a:pt x="25944" y="3491"/>
                </a:lnTo>
                <a:lnTo>
                  <a:pt x="25755" y="3586"/>
                </a:lnTo>
                <a:lnTo>
                  <a:pt x="25661" y="3869"/>
                </a:lnTo>
                <a:lnTo>
                  <a:pt x="25189" y="3774"/>
                </a:lnTo>
                <a:lnTo>
                  <a:pt x="24623" y="3774"/>
                </a:lnTo>
                <a:lnTo>
                  <a:pt x="23491" y="3963"/>
                </a:lnTo>
                <a:lnTo>
                  <a:pt x="22642" y="4057"/>
                </a:lnTo>
                <a:lnTo>
                  <a:pt x="21793" y="4152"/>
                </a:lnTo>
                <a:lnTo>
                  <a:pt x="21887" y="4057"/>
                </a:lnTo>
                <a:lnTo>
                  <a:pt x="21698" y="4152"/>
                </a:lnTo>
                <a:lnTo>
                  <a:pt x="21510" y="4340"/>
                </a:lnTo>
                <a:lnTo>
                  <a:pt x="21415" y="4529"/>
                </a:lnTo>
                <a:lnTo>
                  <a:pt x="21227" y="4623"/>
                </a:lnTo>
                <a:lnTo>
                  <a:pt x="21132" y="4529"/>
                </a:lnTo>
                <a:lnTo>
                  <a:pt x="20944" y="4435"/>
                </a:lnTo>
                <a:lnTo>
                  <a:pt x="20378" y="4340"/>
                </a:lnTo>
                <a:lnTo>
                  <a:pt x="19906" y="4435"/>
                </a:lnTo>
                <a:lnTo>
                  <a:pt x="19529" y="4623"/>
                </a:lnTo>
                <a:lnTo>
                  <a:pt x="19434" y="4529"/>
                </a:lnTo>
                <a:lnTo>
                  <a:pt x="19340" y="4529"/>
                </a:lnTo>
                <a:lnTo>
                  <a:pt x="18868" y="4623"/>
                </a:lnTo>
                <a:lnTo>
                  <a:pt x="17925" y="5001"/>
                </a:lnTo>
                <a:lnTo>
                  <a:pt x="17925" y="4812"/>
                </a:lnTo>
                <a:lnTo>
                  <a:pt x="17736" y="5001"/>
                </a:lnTo>
                <a:lnTo>
                  <a:pt x="17548" y="5095"/>
                </a:lnTo>
                <a:lnTo>
                  <a:pt x="17359" y="5189"/>
                </a:lnTo>
                <a:lnTo>
                  <a:pt x="16887" y="5284"/>
                </a:lnTo>
                <a:lnTo>
                  <a:pt x="16982" y="5189"/>
                </a:lnTo>
                <a:lnTo>
                  <a:pt x="16982" y="5189"/>
                </a:lnTo>
                <a:lnTo>
                  <a:pt x="16321" y="5284"/>
                </a:lnTo>
                <a:lnTo>
                  <a:pt x="15755" y="5472"/>
                </a:lnTo>
                <a:lnTo>
                  <a:pt x="15189" y="5567"/>
                </a:lnTo>
                <a:lnTo>
                  <a:pt x="14623" y="5567"/>
                </a:lnTo>
                <a:lnTo>
                  <a:pt x="15283" y="5472"/>
                </a:lnTo>
                <a:lnTo>
                  <a:pt x="15189" y="5378"/>
                </a:lnTo>
                <a:lnTo>
                  <a:pt x="15095" y="5284"/>
                </a:lnTo>
                <a:lnTo>
                  <a:pt x="15095" y="5189"/>
                </a:lnTo>
                <a:lnTo>
                  <a:pt x="15095" y="5095"/>
                </a:lnTo>
                <a:lnTo>
                  <a:pt x="14906" y="5189"/>
                </a:lnTo>
                <a:lnTo>
                  <a:pt x="14529" y="5284"/>
                </a:lnTo>
                <a:lnTo>
                  <a:pt x="13680" y="5472"/>
                </a:lnTo>
                <a:lnTo>
                  <a:pt x="13680" y="5567"/>
                </a:lnTo>
                <a:lnTo>
                  <a:pt x="13585" y="5567"/>
                </a:lnTo>
                <a:lnTo>
                  <a:pt x="13585" y="5504"/>
                </a:lnTo>
                <a:lnTo>
                  <a:pt x="13585" y="5504"/>
                </a:lnTo>
                <a:lnTo>
                  <a:pt x="13397" y="5567"/>
                </a:lnTo>
                <a:lnTo>
                  <a:pt x="13208" y="5661"/>
                </a:lnTo>
                <a:lnTo>
                  <a:pt x="13302" y="5755"/>
                </a:lnTo>
                <a:lnTo>
                  <a:pt x="13585" y="5661"/>
                </a:lnTo>
                <a:lnTo>
                  <a:pt x="13868" y="5661"/>
                </a:lnTo>
                <a:lnTo>
                  <a:pt x="13585" y="5850"/>
                </a:lnTo>
                <a:lnTo>
                  <a:pt x="13302" y="5850"/>
                </a:lnTo>
                <a:lnTo>
                  <a:pt x="13019" y="5755"/>
                </a:lnTo>
                <a:lnTo>
                  <a:pt x="12736" y="5755"/>
                </a:lnTo>
                <a:lnTo>
                  <a:pt x="11133" y="6227"/>
                </a:lnTo>
                <a:lnTo>
                  <a:pt x="11038" y="6133"/>
                </a:lnTo>
                <a:lnTo>
                  <a:pt x="10472" y="6321"/>
                </a:lnTo>
                <a:lnTo>
                  <a:pt x="10001" y="6416"/>
                </a:lnTo>
                <a:lnTo>
                  <a:pt x="9434" y="6510"/>
                </a:lnTo>
                <a:lnTo>
                  <a:pt x="8680" y="6699"/>
                </a:lnTo>
                <a:lnTo>
                  <a:pt x="7642" y="6888"/>
                </a:lnTo>
                <a:lnTo>
                  <a:pt x="6416" y="7076"/>
                </a:lnTo>
                <a:lnTo>
                  <a:pt x="3963" y="7454"/>
                </a:lnTo>
                <a:lnTo>
                  <a:pt x="1604" y="7831"/>
                </a:lnTo>
                <a:lnTo>
                  <a:pt x="944" y="8020"/>
                </a:lnTo>
                <a:lnTo>
                  <a:pt x="567" y="7925"/>
                </a:lnTo>
                <a:lnTo>
                  <a:pt x="284" y="7831"/>
                </a:lnTo>
                <a:lnTo>
                  <a:pt x="189" y="7831"/>
                </a:lnTo>
                <a:lnTo>
                  <a:pt x="189" y="7925"/>
                </a:lnTo>
                <a:lnTo>
                  <a:pt x="189" y="8208"/>
                </a:lnTo>
                <a:lnTo>
                  <a:pt x="1" y="8397"/>
                </a:lnTo>
                <a:lnTo>
                  <a:pt x="1" y="8586"/>
                </a:lnTo>
                <a:lnTo>
                  <a:pt x="1" y="8680"/>
                </a:lnTo>
                <a:lnTo>
                  <a:pt x="95" y="8774"/>
                </a:lnTo>
                <a:lnTo>
                  <a:pt x="472" y="8869"/>
                </a:lnTo>
                <a:lnTo>
                  <a:pt x="755" y="8869"/>
                </a:lnTo>
                <a:lnTo>
                  <a:pt x="567" y="8963"/>
                </a:lnTo>
                <a:lnTo>
                  <a:pt x="755" y="8963"/>
                </a:lnTo>
                <a:lnTo>
                  <a:pt x="1038" y="8869"/>
                </a:lnTo>
                <a:lnTo>
                  <a:pt x="1416" y="8586"/>
                </a:lnTo>
                <a:lnTo>
                  <a:pt x="1416" y="8774"/>
                </a:lnTo>
                <a:lnTo>
                  <a:pt x="1510" y="8869"/>
                </a:lnTo>
                <a:lnTo>
                  <a:pt x="1699" y="8774"/>
                </a:lnTo>
                <a:lnTo>
                  <a:pt x="1793" y="8774"/>
                </a:lnTo>
                <a:lnTo>
                  <a:pt x="2265" y="8586"/>
                </a:lnTo>
                <a:lnTo>
                  <a:pt x="2642" y="8491"/>
                </a:lnTo>
                <a:lnTo>
                  <a:pt x="3397" y="8491"/>
                </a:lnTo>
                <a:lnTo>
                  <a:pt x="4152" y="8397"/>
                </a:lnTo>
                <a:lnTo>
                  <a:pt x="4623" y="8397"/>
                </a:lnTo>
                <a:lnTo>
                  <a:pt x="5001" y="8114"/>
                </a:lnTo>
                <a:lnTo>
                  <a:pt x="5001" y="8208"/>
                </a:lnTo>
                <a:lnTo>
                  <a:pt x="5284" y="8114"/>
                </a:lnTo>
                <a:lnTo>
                  <a:pt x="5850" y="7831"/>
                </a:lnTo>
                <a:lnTo>
                  <a:pt x="5944" y="7925"/>
                </a:lnTo>
                <a:lnTo>
                  <a:pt x="5850" y="8020"/>
                </a:lnTo>
                <a:lnTo>
                  <a:pt x="5850" y="8114"/>
                </a:lnTo>
                <a:lnTo>
                  <a:pt x="5944" y="8020"/>
                </a:lnTo>
                <a:lnTo>
                  <a:pt x="6416" y="7925"/>
                </a:lnTo>
                <a:lnTo>
                  <a:pt x="7170" y="7925"/>
                </a:lnTo>
                <a:lnTo>
                  <a:pt x="7170" y="8020"/>
                </a:lnTo>
                <a:lnTo>
                  <a:pt x="7076" y="8114"/>
                </a:lnTo>
                <a:lnTo>
                  <a:pt x="7265" y="8020"/>
                </a:lnTo>
                <a:lnTo>
                  <a:pt x="7359" y="7925"/>
                </a:lnTo>
                <a:lnTo>
                  <a:pt x="7359" y="7831"/>
                </a:lnTo>
                <a:lnTo>
                  <a:pt x="7548" y="8020"/>
                </a:lnTo>
                <a:lnTo>
                  <a:pt x="8397" y="7642"/>
                </a:lnTo>
                <a:lnTo>
                  <a:pt x="8963" y="7454"/>
                </a:lnTo>
                <a:lnTo>
                  <a:pt x="9151" y="7359"/>
                </a:lnTo>
                <a:lnTo>
                  <a:pt x="9246" y="7359"/>
                </a:lnTo>
                <a:lnTo>
                  <a:pt x="9151" y="7171"/>
                </a:lnTo>
                <a:lnTo>
                  <a:pt x="9246" y="7076"/>
                </a:lnTo>
                <a:lnTo>
                  <a:pt x="9340" y="7076"/>
                </a:lnTo>
                <a:lnTo>
                  <a:pt x="9340" y="7171"/>
                </a:lnTo>
                <a:lnTo>
                  <a:pt x="9434" y="7076"/>
                </a:lnTo>
                <a:lnTo>
                  <a:pt x="9529" y="7171"/>
                </a:lnTo>
                <a:lnTo>
                  <a:pt x="9434" y="7265"/>
                </a:lnTo>
                <a:lnTo>
                  <a:pt x="9340" y="7265"/>
                </a:lnTo>
                <a:lnTo>
                  <a:pt x="9340" y="7359"/>
                </a:lnTo>
                <a:lnTo>
                  <a:pt x="9717" y="7171"/>
                </a:lnTo>
                <a:lnTo>
                  <a:pt x="10095" y="7076"/>
                </a:lnTo>
                <a:lnTo>
                  <a:pt x="10095" y="7171"/>
                </a:lnTo>
                <a:lnTo>
                  <a:pt x="10001" y="7171"/>
                </a:lnTo>
                <a:lnTo>
                  <a:pt x="9906" y="7265"/>
                </a:lnTo>
                <a:lnTo>
                  <a:pt x="9906" y="7359"/>
                </a:lnTo>
                <a:lnTo>
                  <a:pt x="9623" y="7265"/>
                </a:lnTo>
                <a:lnTo>
                  <a:pt x="9717" y="7454"/>
                </a:lnTo>
                <a:lnTo>
                  <a:pt x="10850" y="7076"/>
                </a:lnTo>
                <a:lnTo>
                  <a:pt x="11038" y="7076"/>
                </a:lnTo>
                <a:lnTo>
                  <a:pt x="11133" y="7171"/>
                </a:lnTo>
                <a:lnTo>
                  <a:pt x="11321" y="7265"/>
                </a:lnTo>
                <a:lnTo>
                  <a:pt x="11416" y="7265"/>
                </a:lnTo>
                <a:lnTo>
                  <a:pt x="11604" y="7171"/>
                </a:lnTo>
                <a:lnTo>
                  <a:pt x="11793" y="6982"/>
                </a:lnTo>
                <a:lnTo>
                  <a:pt x="11887" y="6888"/>
                </a:lnTo>
                <a:lnTo>
                  <a:pt x="12170" y="6888"/>
                </a:lnTo>
                <a:lnTo>
                  <a:pt x="12076" y="7076"/>
                </a:lnTo>
                <a:lnTo>
                  <a:pt x="12265" y="7076"/>
                </a:lnTo>
                <a:lnTo>
                  <a:pt x="12359" y="6888"/>
                </a:lnTo>
                <a:lnTo>
                  <a:pt x="12548" y="6793"/>
                </a:lnTo>
                <a:lnTo>
                  <a:pt x="12736" y="6793"/>
                </a:lnTo>
                <a:lnTo>
                  <a:pt x="12453" y="6982"/>
                </a:lnTo>
                <a:lnTo>
                  <a:pt x="12925" y="6982"/>
                </a:lnTo>
                <a:lnTo>
                  <a:pt x="13491" y="6888"/>
                </a:lnTo>
                <a:lnTo>
                  <a:pt x="14434" y="6605"/>
                </a:lnTo>
                <a:lnTo>
                  <a:pt x="15849" y="6510"/>
                </a:lnTo>
                <a:lnTo>
                  <a:pt x="16510" y="6416"/>
                </a:lnTo>
                <a:lnTo>
                  <a:pt x="16982" y="6227"/>
                </a:lnTo>
                <a:lnTo>
                  <a:pt x="17831" y="6038"/>
                </a:lnTo>
                <a:lnTo>
                  <a:pt x="18680" y="6038"/>
                </a:lnTo>
                <a:lnTo>
                  <a:pt x="19057" y="5850"/>
                </a:lnTo>
                <a:lnTo>
                  <a:pt x="19340" y="5755"/>
                </a:lnTo>
                <a:lnTo>
                  <a:pt x="20472" y="5661"/>
                </a:lnTo>
                <a:lnTo>
                  <a:pt x="21604" y="5567"/>
                </a:lnTo>
                <a:lnTo>
                  <a:pt x="22736" y="5378"/>
                </a:lnTo>
                <a:lnTo>
                  <a:pt x="23774" y="5095"/>
                </a:lnTo>
                <a:lnTo>
                  <a:pt x="23774" y="5284"/>
                </a:lnTo>
                <a:lnTo>
                  <a:pt x="24151" y="5189"/>
                </a:lnTo>
                <a:lnTo>
                  <a:pt x="24246" y="5189"/>
                </a:lnTo>
                <a:lnTo>
                  <a:pt x="24246" y="5095"/>
                </a:lnTo>
                <a:lnTo>
                  <a:pt x="24623" y="5001"/>
                </a:lnTo>
                <a:lnTo>
                  <a:pt x="25000" y="5095"/>
                </a:lnTo>
                <a:lnTo>
                  <a:pt x="25378" y="5095"/>
                </a:lnTo>
                <a:lnTo>
                  <a:pt x="25755" y="4906"/>
                </a:lnTo>
                <a:lnTo>
                  <a:pt x="25755" y="5095"/>
                </a:lnTo>
                <a:lnTo>
                  <a:pt x="25849" y="5001"/>
                </a:lnTo>
                <a:lnTo>
                  <a:pt x="26132" y="4906"/>
                </a:lnTo>
                <a:lnTo>
                  <a:pt x="27264" y="4906"/>
                </a:lnTo>
                <a:lnTo>
                  <a:pt x="28491" y="4718"/>
                </a:lnTo>
                <a:lnTo>
                  <a:pt x="28302" y="4529"/>
                </a:lnTo>
                <a:lnTo>
                  <a:pt x="28491" y="4435"/>
                </a:lnTo>
                <a:lnTo>
                  <a:pt x="28585" y="4340"/>
                </a:lnTo>
                <a:lnTo>
                  <a:pt x="28774" y="4529"/>
                </a:lnTo>
                <a:lnTo>
                  <a:pt x="28679" y="4623"/>
                </a:lnTo>
                <a:lnTo>
                  <a:pt x="29717" y="4623"/>
                </a:lnTo>
                <a:lnTo>
                  <a:pt x="30189" y="4529"/>
                </a:lnTo>
                <a:lnTo>
                  <a:pt x="31510" y="4246"/>
                </a:lnTo>
                <a:lnTo>
                  <a:pt x="32076" y="4057"/>
                </a:lnTo>
                <a:lnTo>
                  <a:pt x="32547" y="3869"/>
                </a:lnTo>
                <a:lnTo>
                  <a:pt x="32642" y="3963"/>
                </a:lnTo>
                <a:lnTo>
                  <a:pt x="32830" y="4057"/>
                </a:lnTo>
                <a:lnTo>
                  <a:pt x="33019" y="4057"/>
                </a:lnTo>
                <a:lnTo>
                  <a:pt x="33679" y="3869"/>
                </a:lnTo>
                <a:lnTo>
                  <a:pt x="33962" y="3586"/>
                </a:lnTo>
                <a:lnTo>
                  <a:pt x="34623" y="3586"/>
                </a:lnTo>
                <a:lnTo>
                  <a:pt x="35660" y="3491"/>
                </a:lnTo>
                <a:lnTo>
                  <a:pt x="37170" y="3586"/>
                </a:lnTo>
                <a:lnTo>
                  <a:pt x="37547" y="3397"/>
                </a:lnTo>
                <a:lnTo>
                  <a:pt x="38019" y="3303"/>
                </a:lnTo>
                <a:lnTo>
                  <a:pt x="39151" y="3208"/>
                </a:lnTo>
                <a:lnTo>
                  <a:pt x="41038" y="3208"/>
                </a:lnTo>
                <a:lnTo>
                  <a:pt x="41038" y="3114"/>
                </a:lnTo>
                <a:lnTo>
                  <a:pt x="41226" y="3020"/>
                </a:lnTo>
                <a:lnTo>
                  <a:pt x="41981" y="2925"/>
                </a:lnTo>
                <a:lnTo>
                  <a:pt x="44811" y="2925"/>
                </a:lnTo>
                <a:lnTo>
                  <a:pt x="45000" y="2831"/>
                </a:lnTo>
                <a:lnTo>
                  <a:pt x="45189" y="2642"/>
                </a:lnTo>
                <a:lnTo>
                  <a:pt x="45283" y="2548"/>
                </a:lnTo>
                <a:lnTo>
                  <a:pt x="45566" y="2548"/>
                </a:lnTo>
                <a:lnTo>
                  <a:pt x="45472" y="2737"/>
                </a:lnTo>
                <a:lnTo>
                  <a:pt x="45472" y="2737"/>
                </a:lnTo>
                <a:lnTo>
                  <a:pt x="46132" y="2548"/>
                </a:lnTo>
                <a:lnTo>
                  <a:pt x="46887" y="2548"/>
                </a:lnTo>
                <a:lnTo>
                  <a:pt x="47547" y="2454"/>
                </a:lnTo>
                <a:lnTo>
                  <a:pt x="48207" y="2265"/>
                </a:lnTo>
                <a:lnTo>
                  <a:pt x="48302" y="2359"/>
                </a:lnTo>
                <a:lnTo>
                  <a:pt x="49434" y="2359"/>
                </a:lnTo>
                <a:lnTo>
                  <a:pt x="49717" y="2265"/>
                </a:lnTo>
                <a:lnTo>
                  <a:pt x="50094" y="2171"/>
                </a:lnTo>
                <a:lnTo>
                  <a:pt x="50755" y="2076"/>
                </a:lnTo>
                <a:lnTo>
                  <a:pt x="52170" y="1982"/>
                </a:lnTo>
                <a:lnTo>
                  <a:pt x="54056" y="1793"/>
                </a:lnTo>
                <a:lnTo>
                  <a:pt x="56132" y="1510"/>
                </a:lnTo>
                <a:lnTo>
                  <a:pt x="56037" y="1605"/>
                </a:lnTo>
                <a:lnTo>
                  <a:pt x="55943" y="1699"/>
                </a:lnTo>
                <a:lnTo>
                  <a:pt x="55754" y="1699"/>
                </a:lnTo>
                <a:lnTo>
                  <a:pt x="55471" y="1793"/>
                </a:lnTo>
                <a:lnTo>
                  <a:pt x="55377" y="1888"/>
                </a:lnTo>
                <a:lnTo>
                  <a:pt x="56415" y="1605"/>
                </a:lnTo>
                <a:lnTo>
                  <a:pt x="56887" y="1510"/>
                </a:lnTo>
                <a:lnTo>
                  <a:pt x="56981" y="1605"/>
                </a:lnTo>
                <a:lnTo>
                  <a:pt x="56887" y="1699"/>
                </a:lnTo>
                <a:lnTo>
                  <a:pt x="57358" y="1605"/>
                </a:lnTo>
                <a:lnTo>
                  <a:pt x="57736" y="1605"/>
                </a:lnTo>
                <a:lnTo>
                  <a:pt x="58207" y="1510"/>
                </a:lnTo>
                <a:lnTo>
                  <a:pt x="58679" y="1510"/>
                </a:lnTo>
                <a:lnTo>
                  <a:pt x="58773" y="1416"/>
                </a:lnTo>
                <a:lnTo>
                  <a:pt x="58868" y="1322"/>
                </a:lnTo>
                <a:lnTo>
                  <a:pt x="59056" y="1133"/>
                </a:lnTo>
                <a:lnTo>
                  <a:pt x="59151" y="1227"/>
                </a:lnTo>
                <a:lnTo>
                  <a:pt x="59339" y="1227"/>
                </a:lnTo>
                <a:lnTo>
                  <a:pt x="59434" y="1322"/>
                </a:lnTo>
                <a:lnTo>
                  <a:pt x="59339" y="1510"/>
                </a:lnTo>
                <a:lnTo>
                  <a:pt x="59811" y="1416"/>
                </a:lnTo>
                <a:lnTo>
                  <a:pt x="60000" y="1322"/>
                </a:lnTo>
                <a:lnTo>
                  <a:pt x="60094" y="1416"/>
                </a:lnTo>
                <a:lnTo>
                  <a:pt x="60377" y="1322"/>
                </a:lnTo>
                <a:lnTo>
                  <a:pt x="60660" y="1227"/>
                </a:lnTo>
                <a:lnTo>
                  <a:pt x="61320" y="1133"/>
                </a:lnTo>
                <a:lnTo>
                  <a:pt x="61981" y="1227"/>
                </a:lnTo>
                <a:lnTo>
                  <a:pt x="62641" y="1227"/>
                </a:lnTo>
                <a:lnTo>
                  <a:pt x="62547" y="1133"/>
                </a:lnTo>
                <a:lnTo>
                  <a:pt x="63207" y="1039"/>
                </a:lnTo>
                <a:lnTo>
                  <a:pt x="63019" y="1133"/>
                </a:lnTo>
                <a:lnTo>
                  <a:pt x="63585" y="1133"/>
                </a:lnTo>
                <a:lnTo>
                  <a:pt x="63302" y="1039"/>
                </a:lnTo>
                <a:lnTo>
                  <a:pt x="63773" y="850"/>
                </a:lnTo>
                <a:lnTo>
                  <a:pt x="64151" y="756"/>
                </a:lnTo>
                <a:lnTo>
                  <a:pt x="64434" y="850"/>
                </a:lnTo>
                <a:lnTo>
                  <a:pt x="64434" y="1133"/>
                </a:lnTo>
                <a:lnTo>
                  <a:pt x="65283" y="850"/>
                </a:lnTo>
                <a:lnTo>
                  <a:pt x="65283" y="944"/>
                </a:lnTo>
                <a:lnTo>
                  <a:pt x="65471" y="944"/>
                </a:lnTo>
                <a:lnTo>
                  <a:pt x="65566" y="850"/>
                </a:lnTo>
                <a:lnTo>
                  <a:pt x="65754" y="944"/>
                </a:lnTo>
                <a:lnTo>
                  <a:pt x="66132" y="850"/>
                </a:lnTo>
                <a:lnTo>
                  <a:pt x="66981" y="850"/>
                </a:lnTo>
                <a:lnTo>
                  <a:pt x="66981" y="944"/>
                </a:lnTo>
                <a:lnTo>
                  <a:pt x="66886" y="1039"/>
                </a:lnTo>
                <a:lnTo>
                  <a:pt x="66792" y="1039"/>
                </a:lnTo>
                <a:lnTo>
                  <a:pt x="66792" y="1133"/>
                </a:lnTo>
                <a:lnTo>
                  <a:pt x="67641" y="944"/>
                </a:lnTo>
                <a:lnTo>
                  <a:pt x="68113" y="850"/>
                </a:lnTo>
                <a:lnTo>
                  <a:pt x="68584" y="850"/>
                </a:lnTo>
                <a:lnTo>
                  <a:pt x="68773" y="944"/>
                </a:lnTo>
                <a:lnTo>
                  <a:pt x="68962" y="944"/>
                </a:lnTo>
                <a:lnTo>
                  <a:pt x="69150" y="850"/>
                </a:lnTo>
                <a:lnTo>
                  <a:pt x="70849" y="944"/>
                </a:lnTo>
                <a:lnTo>
                  <a:pt x="71509" y="850"/>
                </a:lnTo>
                <a:lnTo>
                  <a:pt x="72169" y="756"/>
                </a:lnTo>
                <a:lnTo>
                  <a:pt x="73207" y="756"/>
                </a:lnTo>
                <a:lnTo>
                  <a:pt x="73584" y="944"/>
                </a:lnTo>
                <a:lnTo>
                  <a:pt x="73962" y="944"/>
                </a:lnTo>
                <a:lnTo>
                  <a:pt x="73773" y="756"/>
                </a:lnTo>
                <a:lnTo>
                  <a:pt x="74056" y="567"/>
                </a:lnTo>
                <a:lnTo>
                  <a:pt x="74150" y="567"/>
                </a:lnTo>
                <a:lnTo>
                  <a:pt x="74150" y="756"/>
                </a:lnTo>
                <a:lnTo>
                  <a:pt x="74339" y="850"/>
                </a:lnTo>
                <a:lnTo>
                  <a:pt x="74433" y="756"/>
                </a:lnTo>
                <a:lnTo>
                  <a:pt x="74716" y="661"/>
                </a:lnTo>
                <a:lnTo>
                  <a:pt x="75188" y="661"/>
                </a:lnTo>
                <a:lnTo>
                  <a:pt x="75188" y="756"/>
                </a:lnTo>
                <a:lnTo>
                  <a:pt x="74999" y="850"/>
                </a:lnTo>
                <a:lnTo>
                  <a:pt x="75377" y="756"/>
                </a:lnTo>
                <a:lnTo>
                  <a:pt x="75754" y="756"/>
                </a:lnTo>
                <a:lnTo>
                  <a:pt x="75471" y="850"/>
                </a:lnTo>
                <a:lnTo>
                  <a:pt x="75565" y="944"/>
                </a:lnTo>
                <a:lnTo>
                  <a:pt x="76226" y="1039"/>
                </a:lnTo>
                <a:lnTo>
                  <a:pt x="76320" y="850"/>
                </a:lnTo>
                <a:lnTo>
                  <a:pt x="76509" y="850"/>
                </a:lnTo>
                <a:lnTo>
                  <a:pt x="76792" y="756"/>
                </a:lnTo>
                <a:lnTo>
                  <a:pt x="77075" y="661"/>
                </a:lnTo>
                <a:lnTo>
                  <a:pt x="76886" y="850"/>
                </a:lnTo>
                <a:lnTo>
                  <a:pt x="76981" y="944"/>
                </a:lnTo>
                <a:lnTo>
                  <a:pt x="77264" y="1039"/>
                </a:lnTo>
                <a:lnTo>
                  <a:pt x="77547" y="1133"/>
                </a:lnTo>
                <a:lnTo>
                  <a:pt x="77924" y="1227"/>
                </a:lnTo>
                <a:lnTo>
                  <a:pt x="78018" y="1133"/>
                </a:lnTo>
                <a:lnTo>
                  <a:pt x="77924" y="1039"/>
                </a:lnTo>
                <a:lnTo>
                  <a:pt x="78207" y="944"/>
                </a:lnTo>
                <a:lnTo>
                  <a:pt x="78490" y="1039"/>
                </a:lnTo>
                <a:lnTo>
                  <a:pt x="78773" y="1039"/>
                </a:lnTo>
                <a:lnTo>
                  <a:pt x="79056" y="1133"/>
                </a:lnTo>
                <a:lnTo>
                  <a:pt x="79716" y="944"/>
                </a:lnTo>
                <a:lnTo>
                  <a:pt x="80282" y="756"/>
                </a:lnTo>
                <a:lnTo>
                  <a:pt x="80282" y="850"/>
                </a:lnTo>
                <a:lnTo>
                  <a:pt x="80188" y="944"/>
                </a:lnTo>
                <a:lnTo>
                  <a:pt x="80848" y="1039"/>
                </a:lnTo>
                <a:lnTo>
                  <a:pt x="81131" y="1039"/>
                </a:lnTo>
                <a:lnTo>
                  <a:pt x="81131" y="1133"/>
                </a:lnTo>
                <a:lnTo>
                  <a:pt x="81037" y="1227"/>
                </a:lnTo>
                <a:lnTo>
                  <a:pt x="81697" y="1039"/>
                </a:lnTo>
                <a:lnTo>
                  <a:pt x="81886" y="944"/>
                </a:lnTo>
                <a:lnTo>
                  <a:pt x="81792" y="850"/>
                </a:lnTo>
                <a:lnTo>
                  <a:pt x="81414" y="850"/>
                </a:lnTo>
                <a:lnTo>
                  <a:pt x="80943" y="944"/>
                </a:lnTo>
                <a:lnTo>
                  <a:pt x="81037" y="756"/>
                </a:lnTo>
                <a:lnTo>
                  <a:pt x="80754" y="944"/>
                </a:lnTo>
                <a:lnTo>
                  <a:pt x="80660" y="756"/>
                </a:lnTo>
                <a:lnTo>
                  <a:pt x="80754" y="661"/>
                </a:lnTo>
                <a:lnTo>
                  <a:pt x="80188" y="661"/>
                </a:lnTo>
                <a:lnTo>
                  <a:pt x="80188" y="567"/>
                </a:lnTo>
                <a:lnTo>
                  <a:pt x="80282" y="567"/>
                </a:lnTo>
                <a:lnTo>
                  <a:pt x="79528" y="473"/>
                </a:lnTo>
                <a:lnTo>
                  <a:pt x="79339" y="567"/>
                </a:lnTo>
                <a:lnTo>
                  <a:pt x="79245" y="567"/>
                </a:lnTo>
                <a:lnTo>
                  <a:pt x="79245" y="661"/>
                </a:lnTo>
                <a:lnTo>
                  <a:pt x="79056" y="850"/>
                </a:lnTo>
                <a:lnTo>
                  <a:pt x="78867" y="378"/>
                </a:lnTo>
                <a:lnTo>
                  <a:pt x="78679" y="473"/>
                </a:lnTo>
                <a:lnTo>
                  <a:pt x="78396" y="567"/>
                </a:lnTo>
                <a:lnTo>
                  <a:pt x="78018" y="661"/>
                </a:lnTo>
                <a:lnTo>
                  <a:pt x="77924" y="661"/>
                </a:lnTo>
                <a:lnTo>
                  <a:pt x="77830" y="567"/>
                </a:lnTo>
                <a:lnTo>
                  <a:pt x="77075" y="567"/>
                </a:lnTo>
                <a:lnTo>
                  <a:pt x="77264" y="473"/>
                </a:lnTo>
                <a:lnTo>
                  <a:pt x="77169" y="284"/>
                </a:lnTo>
                <a:lnTo>
                  <a:pt x="76981" y="378"/>
                </a:lnTo>
                <a:lnTo>
                  <a:pt x="76792" y="473"/>
                </a:lnTo>
                <a:lnTo>
                  <a:pt x="76037" y="473"/>
                </a:lnTo>
                <a:lnTo>
                  <a:pt x="74716" y="190"/>
                </a:lnTo>
                <a:lnTo>
                  <a:pt x="74433" y="378"/>
                </a:lnTo>
                <a:lnTo>
                  <a:pt x="74056" y="378"/>
                </a:lnTo>
                <a:lnTo>
                  <a:pt x="74150" y="190"/>
                </a:lnTo>
                <a:lnTo>
                  <a:pt x="74056" y="190"/>
                </a:lnTo>
                <a:lnTo>
                  <a:pt x="73773" y="284"/>
                </a:lnTo>
                <a:lnTo>
                  <a:pt x="73773" y="95"/>
                </a:lnTo>
                <a:lnTo>
                  <a:pt x="73301" y="190"/>
                </a:lnTo>
                <a:lnTo>
                  <a:pt x="72830" y="190"/>
                </a:lnTo>
                <a:lnTo>
                  <a:pt x="72830" y="378"/>
                </a:lnTo>
                <a:lnTo>
                  <a:pt x="72924" y="473"/>
                </a:lnTo>
                <a:lnTo>
                  <a:pt x="72924" y="567"/>
                </a:lnTo>
                <a:lnTo>
                  <a:pt x="72735" y="661"/>
                </a:lnTo>
                <a:lnTo>
                  <a:pt x="72735" y="567"/>
                </a:lnTo>
                <a:lnTo>
                  <a:pt x="72547" y="473"/>
                </a:lnTo>
                <a:lnTo>
                  <a:pt x="72452" y="378"/>
                </a:lnTo>
                <a:lnTo>
                  <a:pt x="72641" y="284"/>
                </a:lnTo>
                <a:lnTo>
                  <a:pt x="71603" y="284"/>
                </a:lnTo>
                <a:lnTo>
                  <a:pt x="70849" y="190"/>
                </a:lnTo>
                <a:lnTo>
                  <a:pt x="70660" y="284"/>
                </a:lnTo>
                <a:lnTo>
                  <a:pt x="69905" y="473"/>
                </a:lnTo>
                <a:lnTo>
                  <a:pt x="69056" y="473"/>
                </a:lnTo>
                <a:lnTo>
                  <a:pt x="68207" y="378"/>
                </a:lnTo>
                <a:lnTo>
                  <a:pt x="67547" y="284"/>
                </a:lnTo>
                <a:lnTo>
                  <a:pt x="67641" y="190"/>
                </a:lnTo>
                <a:lnTo>
                  <a:pt x="67735" y="190"/>
                </a:lnTo>
                <a:lnTo>
                  <a:pt x="67169" y="95"/>
                </a:lnTo>
                <a:lnTo>
                  <a:pt x="66698" y="95"/>
                </a:lnTo>
                <a:lnTo>
                  <a:pt x="66886" y="190"/>
                </a:lnTo>
                <a:lnTo>
                  <a:pt x="65283" y="190"/>
                </a:lnTo>
                <a:lnTo>
                  <a:pt x="64905" y="95"/>
                </a:lnTo>
                <a:lnTo>
                  <a:pt x="64905" y="190"/>
                </a:lnTo>
                <a:lnTo>
                  <a:pt x="65000" y="190"/>
                </a:lnTo>
                <a:lnTo>
                  <a:pt x="65094" y="284"/>
                </a:lnTo>
                <a:lnTo>
                  <a:pt x="65094" y="378"/>
                </a:lnTo>
                <a:lnTo>
                  <a:pt x="64528" y="284"/>
                </a:lnTo>
                <a:lnTo>
                  <a:pt x="63962" y="190"/>
                </a:lnTo>
                <a:lnTo>
                  <a:pt x="63773" y="284"/>
                </a:lnTo>
                <a:lnTo>
                  <a:pt x="63585" y="473"/>
                </a:lnTo>
                <a:lnTo>
                  <a:pt x="63396" y="567"/>
                </a:lnTo>
                <a:lnTo>
                  <a:pt x="63302" y="567"/>
                </a:lnTo>
                <a:lnTo>
                  <a:pt x="63207" y="473"/>
                </a:lnTo>
                <a:lnTo>
                  <a:pt x="63207" y="284"/>
                </a:lnTo>
                <a:lnTo>
                  <a:pt x="63396" y="284"/>
                </a:lnTo>
                <a:lnTo>
                  <a:pt x="63490" y="190"/>
                </a:lnTo>
                <a:lnTo>
                  <a:pt x="63113" y="190"/>
                </a:lnTo>
                <a:lnTo>
                  <a:pt x="61981" y="284"/>
                </a:lnTo>
                <a:lnTo>
                  <a:pt x="61320" y="284"/>
                </a:lnTo>
                <a:lnTo>
                  <a:pt x="61226" y="190"/>
                </a:lnTo>
                <a:lnTo>
                  <a:pt x="61320" y="95"/>
                </a:lnTo>
                <a:lnTo>
                  <a:pt x="60849" y="190"/>
                </a:lnTo>
                <a:lnTo>
                  <a:pt x="60547" y="39"/>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664"/>
        <p:cNvGrpSpPr/>
        <p:nvPr/>
      </p:nvGrpSpPr>
      <p:grpSpPr>
        <a:xfrm>
          <a:off x="0" y="0"/>
          <a:ext cx="0" cy="0"/>
          <a:chOff x="0" y="0"/>
          <a:chExt cx="0" cy="0"/>
        </a:xfrm>
      </p:grpSpPr>
      <p:sp>
        <p:nvSpPr>
          <p:cNvPr id="665" name="Google Shape;665;p11"/>
          <p:cNvSpPr txBox="1">
            <a:spLocks noGrp="1"/>
          </p:cNvSpPr>
          <p:nvPr>
            <p:ph type="sldNum" idx="12"/>
          </p:nvPr>
        </p:nvSpPr>
        <p:spPr>
          <a:xfrm>
            <a:off x="8665029" y="127279"/>
            <a:ext cx="326700" cy="272700"/>
          </a:xfrm>
          <a:prstGeom prst="rect">
            <a:avLst/>
          </a:prstGeom>
        </p:spPr>
        <p:txBody>
          <a:bodyPr spcFirstLastPara="1" wrap="square" lIns="0" tIns="0" rIns="0" bIns="0"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grpSp>
        <p:nvGrpSpPr>
          <p:cNvPr id="666" name="Google Shape;666;p11"/>
          <p:cNvGrpSpPr/>
          <p:nvPr/>
        </p:nvGrpSpPr>
        <p:grpSpPr>
          <a:xfrm rot="-5400000" flipH="1">
            <a:off x="2172082" y="3352950"/>
            <a:ext cx="4799834" cy="6154586"/>
            <a:chOff x="8004404" y="372498"/>
            <a:chExt cx="3529549" cy="4525764"/>
          </a:xfrm>
        </p:grpSpPr>
        <p:grpSp>
          <p:nvGrpSpPr>
            <p:cNvPr id="667" name="Google Shape;667;p11"/>
            <p:cNvGrpSpPr/>
            <p:nvPr/>
          </p:nvGrpSpPr>
          <p:grpSpPr>
            <a:xfrm rot="-5400000" flipH="1">
              <a:off x="8541351" y="-164449"/>
              <a:ext cx="2227938" cy="3301831"/>
              <a:chOff x="3485371" y="1424851"/>
              <a:chExt cx="5318543" cy="7882145"/>
            </a:xfrm>
          </p:grpSpPr>
          <p:grpSp>
            <p:nvGrpSpPr>
              <p:cNvPr id="668" name="Google Shape;668;p11"/>
              <p:cNvGrpSpPr/>
              <p:nvPr/>
            </p:nvGrpSpPr>
            <p:grpSpPr>
              <a:xfrm>
                <a:off x="3485371" y="1958251"/>
                <a:ext cx="468816" cy="7120145"/>
                <a:chOff x="1447800" y="152400"/>
                <a:chExt cx="318597" cy="4838699"/>
              </a:xfrm>
            </p:grpSpPr>
            <p:sp>
              <p:nvSpPr>
                <p:cNvPr id="669" name="Google Shape;669;p11"/>
                <p:cNvSpPr/>
                <p:nvPr/>
              </p:nvSpPr>
              <p:spPr>
                <a:xfrm>
                  <a:off x="14521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5"/>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670" name="Google Shape;670;p11"/>
                <p:cNvPicPr preferRelativeResize="0"/>
                <p:nvPr/>
              </p:nvPicPr>
              <p:blipFill>
                <a:blip r:embed="rId2">
                  <a:alphaModFix/>
                </a:blip>
                <a:stretch>
                  <a:fillRect/>
                </a:stretch>
              </p:blipFill>
              <p:spPr>
                <a:xfrm>
                  <a:off x="1447800" y="152400"/>
                  <a:ext cx="318597" cy="4838699"/>
                </a:xfrm>
                <a:prstGeom prst="rect">
                  <a:avLst/>
                </a:prstGeom>
                <a:noFill/>
                <a:ln>
                  <a:noFill/>
                </a:ln>
              </p:spPr>
            </p:pic>
          </p:grpSp>
          <p:grpSp>
            <p:nvGrpSpPr>
              <p:cNvPr id="671" name="Google Shape;671;p11"/>
              <p:cNvGrpSpPr/>
              <p:nvPr/>
            </p:nvGrpSpPr>
            <p:grpSpPr>
              <a:xfrm>
                <a:off x="3808592" y="1577251"/>
                <a:ext cx="468816" cy="7120145"/>
                <a:chOff x="1600200" y="152400"/>
                <a:chExt cx="318597" cy="4838699"/>
              </a:xfrm>
            </p:grpSpPr>
            <p:sp>
              <p:nvSpPr>
                <p:cNvPr id="672" name="Google Shape;672;p11"/>
                <p:cNvSpPr/>
                <p:nvPr/>
              </p:nvSpPr>
              <p:spPr>
                <a:xfrm>
                  <a:off x="16045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673" name="Google Shape;673;p11"/>
                <p:cNvPicPr preferRelativeResize="0"/>
                <p:nvPr/>
              </p:nvPicPr>
              <p:blipFill>
                <a:blip r:embed="rId2">
                  <a:alphaModFix/>
                </a:blip>
                <a:stretch>
                  <a:fillRect/>
                </a:stretch>
              </p:blipFill>
              <p:spPr>
                <a:xfrm>
                  <a:off x="1600200" y="152400"/>
                  <a:ext cx="318597" cy="4838699"/>
                </a:xfrm>
                <a:prstGeom prst="rect">
                  <a:avLst/>
                </a:prstGeom>
                <a:noFill/>
                <a:ln>
                  <a:noFill/>
                </a:ln>
              </p:spPr>
            </p:pic>
          </p:grpSp>
          <p:grpSp>
            <p:nvGrpSpPr>
              <p:cNvPr id="674" name="Google Shape;674;p11"/>
              <p:cNvGrpSpPr/>
              <p:nvPr/>
            </p:nvGrpSpPr>
            <p:grpSpPr>
              <a:xfrm>
                <a:off x="4131812" y="2186851"/>
                <a:ext cx="468816" cy="7120145"/>
                <a:chOff x="533400" y="152400"/>
                <a:chExt cx="318597" cy="4838699"/>
              </a:xfrm>
            </p:grpSpPr>
            <p:sp>
              <p:nvSpPr>
                <p:cNvPr id="675" name="Google Shape;675;p11"/>
                <p:cNvSpPr/>
                <p:nvPr/>
              </p:nvSpPr>
              <p:spPr>
                <a:xfrm>
                  <a:off x="5377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dk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676" name="Google Shape;676;p11"/>
                <p:cNvPicPr preferRelativeResize="0"/>
                <p:nvPr/>
              </p:nvPicPr>
              <p:blipFill>
                <a:blip r:embed="rId2">
                  <a:alphaModFix/>
                </a:blip>
                <a:stretch>
                  <a:fillRect/>
                </a:stretch>
              </p:blipFill>
              <p:spPr>
                <a:xfrm>
                  <a:off x="533400" y="152400"/>
                  <a:ext cx="318597" cy="4838699"/>
                </a:xfrm>
                <a:prstGeom prst="rect">
                  <a:avLst/>
                </a:prstGeom>
                <a:noFill/>
                <a:ln>
                  <a:noFill/>
                </a:ln>
              </p:spPr>
            </p:pic>
          </p:grpSp>
          <p:grpSp>
            <p:nvGrpSpPr>
              <p:cNvPr id="677" name="Google Shape;677;p11"/>
              <p:cNvGrpSpPr/>
              <p:nvPr/>
            </p:nvGrpSpPr>
            <p:grpSpPr>
              <a:xfrm>
                <a:off x="4455033" y="1729651"/>
                <a:ext cx="468816" cy="7120145"/>
                <a:chOff x="685800" y="152400"/>
                <a:chExt cx="318597" cy="4838699"/>
              </a:xfrm>
            </p:grpSpPr>
            <p:sp>
              <p:nvSpPr>
                <p:cNvPr id="678" name="Google Shape;678;p11"/>
                <p:cNvSpPr/>
                <p:nvPr/>
              </p:nvSpPr>
              <p:spPr>
                <a:xfrm>
                  <a:off x="6901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l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679" name="Google Shape;679;p11"/>
                <p:cNvPicPr preferRelativeResize="0"/>
                <p:nvPr/>
              </p:nvPicPr>
              <p:blipFill>
                <a:blip r:embed="rId2">
                  <a:alphaModFix/>
                </a:blip>
                <a:stretch>
                  <a:fillRect/>
                </a:stretch>
              </p:blipFill>
              <p:spPr>
                <a:xfrm>
                  <a:off x="685800" y="152400"/>
                  <a:ext cx="318597" cy="4838699"/>
                </a:xfrm>
                <a:prstGeom prst="rect">
                  <a:avLst/>
                </a:prstGeom>
                <a:noFill/>
                <a:ln>
                  <a:noFill/>
                </a:ln>
              </p:spPr>
            </p:pic>
          </p:grpSp>
          <p:grpSp>
            <p:nvGrpSpPr>
              <p:cNvPr id="680" name="Google Shape;680;p11"/>
              <p:cNvGrpSpPr/>
              <p:nvPr/>
            </p:nvGrpSpPr>
            <p:grpSpPr>
              <a:xfrm>
                <a:off x="4778254" y="1424851"/>
                <a:ext cx="468816" cy="7120145"/>
                <a:chOff x="838200" y="152400"/>
                <a:chExt cx="318597" cy="4838699"/>
              </a:xfrm>
            </p:grpSpPr>
            <p:sp>
              <p:nvSpPr>
                <p:cNvPr id="681" name="Google Shape;681;p11"/>
                <p:cNvSpPr/>
                <p:nvPr/>
              </p:nvSpPr>
              <p:spPr>
                <a:xfrm>
                  <a:off x="8425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682" name="Google Shape;682;p11"/>
                <p:cNvPicPr preferRelativeResize="0"/>
                <p:nvPr/>
              </p:nvPicPr>
              <p:blipFill>
                <a:blip r:embed="rId2">
                  <a:alphaModFix/>
                </a:blip>
                <a:stretch>
                  <a:fillRect/>
                </a:stretch>
              </p:blipFill>
              <p:spPr>
                <a:xfrm>
                  <a:off x="838200" y="152400"/>
                  <a:ext cx="318597" cy="4838699"/>
                </a:xfrm>
                <a:prstGeom prst="rect">
                  <a:avLst/>
                </a:prstGeom>
                <a:noFill/>
                <a:ln>
                  <a:noFill/>
                </a:ln>
              </p:spPr>
            </p:pic>
          </p:grpSp>
          <p:grpSp>
            <p:nvGrpSpPr>
              <p:cNvPr id="683" name="Google Shape;683;p11"/>
              <p:cNvGrpSpPr/>
              <p:nvPr/>
            </p:nvGrpSpPr>
            <p:grpSpPr>
              <a:xfrm>
                <a:off x="5101474" y="1882051"/>
                <a:ext cx="468816" cy="7120145"/>
                <a:chOff x="990600" y="152400"/>
                <a:chExt cx="318597" cy="4838699"/>
              </a:xfrm>
            </p:grpSpPr>
            <p:sp>
              <p:nvSpPr>
                <p:cNvPr id="684" name="Google Shape;684;p11"/>
                <p:cNvSpPr/>
                <p:nvPr/>
              </p:nvSpPr>
              <p:spPr>
                <a:xfrm>
                  <a:off x="9949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685" name="Google Shape;685;p11"/>
                <p:cNvPicPr preferRelativeResize="0"/>
                <p:nvPr/>
              </p:nvPicPr>
              <p:blipFill>
                <a:blip r:embed="rId2">
                  <a:alphaModFix/>
                </a:blip>
                <a:stretch>
                  <a:fillRect/>
                </a:stretch>
              </p:blipFill>
              <p:spPr>
                <a:xfrm>
                  <a:off x="990600" y="152400"/>
                  <a:ext cx="318597" cy="4838699"/>
                </a:xfrm>
                <a:prstGeom prst="rect">
                  <a:avLst/>
                </a:prstGeom>
                <a:noFill/>
                <a:ln>
                  <a:noFill/>
                </a:ln>
              </p:spPr>
            </p:pic>
          </p:grpSp>
          <p:grpSp>
            <p:nvGrpSpPr>
              <p:cNvPr id="686" name="Google Shape;686;p11"/>
              <p:cNvGrpSpPr/>
              <p:nvPr/>
            </p:nvGrpSpPr>
            <p:grpSpPr>
              <a:xfrm>
                <a:off x="5424695" y="1729651"/>
                <a:ext cx="468816" cy="7120145"/>
                <a:chOff x="3663063" y="152400"/>
                <a:chExt cx="318597" cy="4838699"/>
              </a:xfrm>
            </p:grpSpPr>
            <p:sp>
              <p:nvSpPr>
                <p:cNvPr id="687" name="Google Shape;687;p11"/>
                <p:cNvSpPr/>
                <p:nvPr/>
              </p:nvSpPr>
              <p:spPr>
                <a:xfrm>
                  <a:off x="3667406"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3"/>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688" name="Google Shape;688;p11"/>
                <p:cNvPicPr preferRelativeResize="0"/>
                <p:nvPr/>
              </p:nvPicPr>
              <p:blipFill>
                <a:blip r:embed="rId2">
                  <a:alphaModFix/>
                </a:blip>
                <a:stretch>
                  <a:fillRect/>
                </a:stretch>
              </p:blipFill>
              <p:spPr>
                <a:xfrm>
                  <a:off x="3663063" y="152400"/>
                  <a:ext cx="318597" cy="4838699"/>
                </a:xfrm>
                <a:prstGeom prst="rect">
                  <a:avLst/>
                </a:prstGeom>
                <a:noFill/>
                <a:ln>
                  <a:noFill/>
                </a:ln>
              </p:spPr>
            </p:pic>
          </p:grpSp>
          <p:grpSp>
            <p:nvGrpSpPr>
              <p:cNvPr id="689" name="Google Shape;689;p11"/>
              <p:cNvGrpSpPr/>
              <p:nvPr/>
            </p:nvGrpSpPr>
            <p:grpSpPr>
              <a:xfrm>
                <a:off x="5929821" y="2034451"/>
                <a:ext cx="468816" cy="7120145"/>
                <a:chOff x="1419019" y="152400"/>
                <a:chExt cx="318597" cy="4838699"/>
              </a:xfrm>
            </p:grpSpPr>
            <p:sp>
              <p:nvSpPr>
                <p:cNvPr id="690" name="Google Shape;690;p11"/>
                <p:cNvSpPr/>
                <p:nvPr/>
              </p:nvSpPr>
              <p:spPr>
                <a:xfrm>
                  <a:off x="1423362"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691" name="Google Shape;691;p11"/>
                <p:cNvPicPr preferRelativeResize="0"/>
                <p:nvPr/>
              </p:nvPicPr>
              <p:blipFill>
                <a:blip r:embed="rId2">
                  <a:alphaModFix/>
                </a:blip>
                <a:stretch>
                  <a:fillRect/>
                </a:stretch>
              </p:blipFill>
              <p:spPr>
                <a:xfrm>
                  <a:off x="1419019" y="152400"/>
                  <a:ext cx="318597" cy="4838699"/>
                </a:xfrm>
                <a:prstGeom prst="rect">
                  <a:avLst/>
                </a:prstGeom>
                <a:noFill/>
                <a:ln>
                  <a:noFill/>
                </a:ln>
              </p:spPr>
            </p:pic>
          </p:grpSp>
          <p:grpSp>
            <p:nvGrpSpPr>
              <p:cNvPr id="692" name="Google Shape;692;p11"/>
              <p:cNvGrpSpPr/>
              <p:nvPr/>
            </p:nvGrpSpPr>
            <p:grpSpPr>
              <a:xfrm>
                <a:off x="6395774" y="1653451"/>
                <a:ext cx="468816" cy="7120145"/>
                <a:chOff x="1600200" y="152400"/>
                <a:chExt cx="318597" cy="4838699"/>
              </a:xfrm>
            </p:grpSpPr>
            <p:sp>
              <p:nvSpPr>
                <p:cNvPr id="693" name="Google Shape;693;p11"/>
                <p:cNvSpPr/>
                <p:nvPr/>
              </p:nvSpPr>
              <p:spPr>
                <a:xfrm>
                  <a:off x="16045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694" name="Google Shape;694;p11"/>
                <p:cNvPicPr preferRelativeResize="0"/>
                <p:nvPr/>
              </p:nvPicPr>
              <p:blipFill>
                <a:blip r:embed="rId2">
                  <a:alphaModFix/>
                </a:blip>
                <a:stretch>
                  <a:fillRect/>
                </a:stretch>
              </p:blipFill>
              <p:spPr>
                <a:xfrm>
                  <a:off x="1600200" y="152400"/>
                  <a:ext cx="318597" cy="4838699"/>
                </a:xfrm>
                <a:prstGeom prst="rect">
                  <a:avLst/>
                </a:prstGeom>
                <a:noFill/>
                <a:ln>
                  <a:noFill/>
                </a:ln>
              </p:spPr>
            </p:pic>
          </p:grpSp>
          <p:grpSp>
            <p:nvGrpSpPr>
              <p:cNvPr id="695" name="Google Shape;695;p11"/>
              <p:cNvGrpSpPr/>
              <p:nvPr/>
            </p:nvGrpSpPr>
            <p:grpSpPr>
              <a:xfrm>
                <a:off x="6718994" y="1424851"/>
                <a:ext cx="468816" cy="7120145"/>
                <a:chOff x="533400" y="152400"/>
                <a:chExt cx="318597" cy="4838699"/>
              </a:xfrm>
            </p:grpSpPr>
            <p:sp>
              <p:nvSpPr>
                <p:cNvPr id="696" name="Google Shape;696;p11"/>
                <p:cNvSpPr/>
                <p:nvPr/>
              </p:nvSpPr>
              <p:spPr>
                <a:xfrm>
                  <a:off x="5377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dk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697" name="Google Shape;697;p11"/>
                <p:cNvPicPr preferRelativeResize="0"/>
                <p:nvPr/>
              </p:nvPicPr>
              <p:blipFill>
                <a:blip r:embed="rId2">
                  <a:alphaModFix/>
                </a:blip>
                <a:stretch>
                  <a:fillRect/>
                </a:stretch>
              </p:blipFill>
              <p:spPr>
                <a:xfrm>
                  <a:off x="533400" y="152400"/>
                  <a:ext cx="318597" cy="4838699"/>
                </a:xfrm>
                <a:prstGeom prst="rect">
                  <a:avLst/>
                </a:prstGeom>
                <a:noFill/>
                <a:ln>
                  <a:noFill/>
                </a:ln>
              </p:spPr>
            </p:pic>
          </p:grpSp>
          <p:grpSp>
            <p:nvGrpSpPr>
              <p:cNvPr id="698" name="Google Shape;698;p11"/>
              <p:cNvGrpSpPr/>
              <p:nvPr/>
            </p:nvGrpSpPr>
            <p:grpSpPr>
              <a:xfrm>
                <a:off x="7042215" y="1501051"/>
                <a:ext cx="468816" cy="7120145"/>
                <a:chOff x="685800" y="152400"/>
                <a:chExt cx="318597" cy="4838699"/>
              </a:xfrm>
            </p:grpSpPr>
            <p:sp>
              <p:nvSpPr>
                <p:cNvPr id="699" name="Google Shape;699;p11"/>
                <p:cNvSpPr/>
                <p:nvPr/>
              </p:nvSpPr>
              <p:spPr>
                <a:xfrm>
                  <a:off x="6901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l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700" name="Google Shape;700;p11"/>
                <p:cNvPicPr preferRelativeResize="0"/>
                <p:nvPr/>
              </p:nvPicPr>
              <p:blipFill>
                <a:blip r:embed="rId2">
                  <a:alphaModFix/>
                </a:blip>
                <a:stretch>
                  <a:fillRect/>
                </a:stretch>
              </p:blipFill>
              <p:spPr>
                <a:xfrm>
                  <a:off x="685800" y="152400"/>
                  <a:ext cx="318597" cy="4838699"/>
                </a:xfrm>
                <a:prstGeom prst="rect">
                  <a:avLst/>
                </a:prstGeom>
                <a:noFill/>
                <a:ln>
                  <a:noFill/>
                </a:ln>
              </p:spPr>
            </p:pic>
          </p:grpSp>
          <p:grpSp>
            <p:nvGrpSpPr>
              <p:cNvPr id="701" name="Google Shape;701;p11"/>
              <p:cNvGrpSpPr/>
              <p:nvPr/>
            </p:nvGrpSpPr>
            <p:grpSpPr>
              <a:xfrm>
                <a:off x="7365436" y="1882051"/>
                <a:ext cx="468816" cy="7120145"/>
                <a:chOff x="838200" y="152400"/>
                <a:chExt cx="318597" cy="4838699"/>
              </a:xfrm>
            </p:grpSpPr>
            <p:sp>
              <p:nvSpPr>
                <p:cNvPr id="702" name="Google Shape;702;p11"/>
                <p:cNvSpPr/>
                <p:nvPr/>
              </p:nvSpPr>
              <p:spPr>
                <a:xfrm>
                  <a:off x="8425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703" name="Google Shape;703;p11"/>
                <p:cNvPicPr preferRelativeResize="0"/>
                <p:nvPr/>
              </p:nvPicPr>
              <p:blipFill>
                <a:blip r:embed="rId2">
                  <a:alphaModFix/>
                </a:blip>
                <a:stretch>
                  <a:fillRect/>
                </a:stretch>
              </p:blipFill>
              <p:spPr>
                <a:xfrm>
                  <a:off x="838200" y="152400"/>
                  <a:ext cx="318597" cy="4838699"/>
                </a:xfrm>
                <a:prstGeom prst="rect">
                  <a:avLst/>
                </a:prstGeom>
                <a:noFill/>
                <a:ln>
                  <a:noFill/>
                </a:ln>
              </p:spPr>
            </p:pic>
          </p:grpSp>
          <p:grpSp>
            <p:nvGrpSpPr>
              <p:cNvPr id="704" name="Google Shape;704;p11"/>
              <p:cNvGrpSpPr/>
              <p:nvPr/>
            </p:nvGrpSpPr>
            <p:grpSpPr>
              <a:xfrm>
                <a:off x="8011877" y="2186851"/>
                <a:ext cx="468816" cy="7120145"/>
                <a:chOff x="3663063" y="152400"/>
                <a:chExt cx="318597" cy="4838699"/>
              </a:xfrm>
            </p:grpSpPr>
            <p:sp>
              <p:nvSpPr>
                <p:cNvPr id="705" name="Google Shape;705;p11"/>
                <p:cNvSpPr/>
                <p:nvPr/>
              </p:nvSpPr>
              <p:spPr>
                <a:xfrm>
                  <a:off x="3667406"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3"/>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706" name="Google Shape;706;p11"/>
                <p:cNvPicPr preferRelativeResize="0"/>
                <p:nvPr/>
              </p:nvPicPr>
              <p:blipFill>
                <a:blip r:embed="rId2">
                  <a:alphaModFix/>
                </a:blip>
                <a:stretch>
                  <a:fillRect/>
                </a:stretch>
              </p:blipFill>
              <p:spPr>
                <a:xfrm>
                  <a:off x="3663063" y="152400"/>
                  <a:ext cx="318597" cy="4838699"/>
                </a:xfrm>
                <a:prstGeom prst="rect">
                  <a:avLst/>
                </a:prstGeom>
                <a:noFill/>
                <a:ln>
                  <a:noFill/>
                </a:ln>
              </p:spPr>
            </p:pic>
          </p:grpSp>
          <p:grpSp>
            <p:nvGrpSpPr>
              <p:cNvPr id="707" name="Google Shape;707;p11"/>
              <p:cNvGrpSpPr/>
              <p:nvPr/>
            </p:nvGrpSpPr>
            <p:grpSpPr>
              <a:xfrm>
                <a:off x="8335098" y="1805851"/>
                <a:ext cx="468816" cy="7120145"/>
                <a:chOff x="1295400" y="152400"/>
                <a:chExt cx="318597" cy="4838699"/>
              </a:xfrm>
            </p:grpSpPr>
            <p:sp>
              <p:nvSpPr>
                <p:cNvPr id="708" name="Google Shape;708;p11"/>
                <p:cNvSpPr/>
                <p:nvPr/>
              </p:nvSpPr>
              <p:spPr>
                <a:xfrm>
                  <a:off x="12997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709" name="Google Shape;709;p11"/>
                <p:cNvPicPr preferRelativeResize="0"/>
                <p:nvPr/>
              </p:nvPicPr>
              <p:blipFill>
                <a:blip r:embed="rId2">
                  <a:alphaModFix/>
                </a:blip>
                <a:stretch>
                  <a:fillRect/>
                </a:stretch>
              </p:blipFill>
              <p:spPr>
                <a:xfrm>
                  <a:off x="1295400" y="152400"/>
                  <a:ext cx="318597" cy="4838699"/>
                </a:xfrm>
                <a:prstGeom prst="rect">
                  <a:avLst/>
                </a:prstGeom>
                <a:noFill/>
                <a:ln>
                  <a:noFill/>
                </a:ln>
              </p:spPr>
            </p:pic>
          </p:grpSp>
        </p:grpSp>
        <p:grpSp>
          <p:nvGrpSpPr>
            <p:cNvPr id="710" name="Google Shape;710;p11"/>
            <p:cNvGrpSpPr/>
            <p:nvPr/>
          </p:nvGrpSpPr>
          <p:grpSpPr>
            <a:xfrm rot="-5400000" flipH="1">
              <a:off x="9848714" y="1201031"/>
              <a:ext cx="196383" cy="2982574"/>
              <a:chOff x="1447800" y="152400"/>
              <a:chExt cx="318597" cy="4838699"/>
            </a:xfrm>
          </p:grpSpPr>
          <p:sp>
            <p:nvSpPr>
              <p:cNvPr id="711" name="Google Shape;711;p11"/>
              <p:cNvSpPr/>
              <p:nvPr/>
            </p:nvSpPr>
            <p:spPr>
              <a:xfrm>
                <a:off x="14521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5"/>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712" name="Google Shape;712;p11"/>
              <p:cNvPicPr preferRelativeResize="0"/>
              <p:nvPr/>
            </p:nvPicPr>
            <p:blipFill>
              <a:blip r:embed="rId2">
                <a:alphaModFix/>
              </a:blip>
              <a:stretch>
                <a:fillRect/>
              </a:stretch>
            </p:blipFill>
            <p:spPr>
              <a:xfrm>
                <a:off x="1447800" y="152400"/>
                <a:ext cx="318597" cy="4838699"/>
              </a:xfrm>
              <a:prstGeom prst="rect">
                <a:avLst/>
              </a:prstGeom>
              <a:noFill/>
              <a:ln>
                <a:noFill/>
              </a:ln>
            </p:spPr>
          </p:pic>
        </p:grpSp>
        <p:grpSp>
          <p:nvGrpSpPr>
            <p:cNvPr id="713" name="Google Shape;713;p11"/>
            <p:cNvGrpSpPr/>
            <p:nvPr/>
          </p:nvGrpSpPr>
          <p:grpSpPr>
            <a:xfrm rot="-5400000" flipH="1">
              <a:off x="9689113" y="1336426"/>
              <a:ext cx="196383" cy="2982574"/>
              <a:chOff x="1600200" y="152400"/>
              <a:chExt cx="318597" cy="4838699"/>
            </a:xfrm>
          </p:grpSpPr>
          <p:sp>
            <p:nvSpPr>
              <p:cNvPr id="714" name="Google Shape;714;p11"/>
              <p:cNvSpPr/>
              <p:nvPr/>
            </p:nvSpPr>
            <p:spPr>
              <a:xfrm>
                <a:off x="16045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715" name="Google Shape;715;p11"/>
              <p:cNvPicPr preferRelativeResize="0"/>
              <p:nvPr/>
            </p:nvPicPr>
            <p:blipFill>
              <a:blip r:embed="rId2">
                <a:alphaModFix/>
              </a:blip>
              <a:stretch>
                <a:fillRect/>
              </a:stretch>
            </p:blipFill>
            <p:spPr>
              <a:xfrm>
                <a:off x="1600200" y="152400"/>
                <a:ext cx="318597" cy="4838699"/>
              </a:xfrm>
              <a:prstGeom prst="rect">
                <a:avLst/>
              </a:prstGeom>
              <a:noFill/>
              <a:ln>
                <a:noFill/>
              </a:ln>
            </p:spPr>
          </p:pic>
        </p:grpSp>
        <p:grpSp>
          <p:nvGrpSpPr>
            <p:cNvPr id="716" name="Google Shape;716;p11"/>
            <p:cNvGrpSpPr/>
            <p:nvPr/>
          </p:nvGrpSpPr>
          <p:grpSpPr>
            <a:xfrm rot="-5400000" flipH="1">
              <a:off x="9944475" y="1471836"/>
              <a:ext cx="196383" cy="2982574"/>
              <a:chOff x="533400" y="152400"/>
              <a:chExt cx="318597" cy="4838699"/>
            </a:xfrm>
          </p:grpSpPr>
          <p:sp>
            <p:nvSpPr>
              <p:cNvPr id="717" name="Google Shape;717;p11"/>
              <p:cNvSpPr/>
              <p:nvPr/>
            </p:nvSpPr>
            <p:spPr>
              <a:xfrm>
                <a:off x="5377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dk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718" name="Google Shape;718;p11"/>
              <p:cNvPicPr preferRelativeResize="0"/>
              <p:nvPr/>
            </p:nvPicPr>
            <p:blipFill>
              <a:blip r:embed="rId2">
                <a:alphaModFix/>
              </a:blip>
              <a:stretch>
                <a:fillRect/>
              </a:stretch>
            </p:blipFill>
            <p:spPr>
              <a:xfrm>
                <a:off x="533400" y="152400"/>
                <a:ext cx="318597" cy="4838699"/>
              </a:xfrm>
              <a:prstGeom prst="rect">
                <a:avLst/>
              </a:prstGeom>
              <a:noFill/>
              <a:ln>
                <a:noFill/>
              </a:ln>
            </p:spPr>
          </p:pic>
        </p:grpSp>
        <p:grpSp>
          <p:nvGrpSpPr>
            <p:cNvPr id="719" name="Google Shape;719;p11"/>
            <p:cNvGrpSpPr/>
            <p:nvPr/>
          </p:nvGrpSpPr>
          <p:grpSpPr>
            <a:xfrm rot="-5400000" flipH="1">
              <a:off x="9752954" y="1607231"/>
              <a:ext cx="196383" cy="2982574"/>
              <a:chOff x="685800" y="152400"/>
              <a:chExt cx="318597" cy="4838699"/>
            </a:xfrm>
          </p:grpSpPr>
          <p:sp>
            <p:nvSpPr>
              <p:cNvPr id="720" name="Google Shape;720;p11"/>
              <p:cNvSpPr/>
              <p:nvPr/>
            </p:nvSpPr>
            <p:spPr>
              <a:xfrm>
                <a:off x="6901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l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721" name="Google Shape;721;p11"/>
              <p:cNvPicPr preferRelativeResize="0"/>
              <p:nvPr/>
            </p:nvPicPr>
            <p:blipFill>
              <a:blip r:embed="rId2">
                <a:alphaModFix/>
              </a:blip>
              <a:stretch>
                <a:fillRect/>
              </a:stretch>
            </p:blipFill>
            <p:spPr>
              <a:xfrm>
                <a:off x="685800" y="152400"/>
                <a:ext cx="318597" cy="4838699"/>
              </a:xfrm>
              <a:prstGeom prst="rect">
                <a:avLst/>
              </a:prstGeom>
              <a:noFill/>
              <a:ln>
                <a:noFill/>
              </a:ln>
            </p:spPr>
          </p:pic>
        </p:grpSp>
        <p:grpSp>
          <p:nvGrpSpPr>
            <p:cNvPr id="722" name="Google Shape;722;p11"/>
            <p:cNvGrpSpPr/>
            <p:nvPr/>
          </p:nvGrpSpPr>
          <p:grpSpPr>
            <a:xfrm rot="-5400000" flipH="1">
              <a:off x="9816794" y="1954222"/>
              <a:ext cx="196383" cy="2982574"/>
              <a:chOff x="990600" y="152400"/>
              <a:chExt cx="318597" cy="4838699"/>
            </a:xfrm>
          </p:grpSpPr>
          <p:sp>
            <p:nvSpPr>
              <p:cNvPr id="723" name="Google Shape;723;p11"/>
              <p:cNvSpPr/>
              <p:nvPr/>
            </p:nvSpPr>
            <p:spPr>
              <a:xfrm>
                <a:off x="9949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724" name="Google Shape;724;p11"/>
              <p:cNvPicPr preferRelativeResize="0"/>
              <p:nvPr/>
            </p:nvPicPr>
            <p:blipFill>
              <a:blip r:embed="rId2">
                <a:alphaModFix/>
              </a:blip>
              <a:stretch>
                <a:fillRect/>
              </a:stretch>
            </p:blipFill>
            <p:spPr>
              <a:xfrm>
                <a:off x="990600" y="152400"/>
                <a:ext cx="318597" cy="4838699"/>
              </a:xfrm>
              <a:prstGeom prst="rect">
                <a:avLst/>
              </a:prstGeom>
              <a:noFill/>
              <a:ln>
                <a:noFill/>
              </a:ln>
            </p:spPr>
          </p:pic>
        </p:grpSp>
        <p:grpSp>
          <p:nvGrpSpPr>
            <p:cNvPr id="725" name="Google Shape;725;p11"/>
            <p:cNvGrpSpPr/>
            <p:nvPr/>
          </p:nvGrpSpPr>
          <p:grpSpPr>
            <a:xfrm rot="-5400000" flipH="1">
              <a:off x="9752954" y="2089589"/>
              <a:ext cx="196383" cy="2982574"/>
              <a:chOff x="3663063" y="152400"/>
              <a:chExt cx="318597" cy="4838699"/>
            </a:xfrm>
          </p:grpSpPr>
          <p:sp>
            <p:nvSpPr>
              <p:cNvPr id="726" name="Google Shape;726;p11"/>
              <p:cNvSpPr/>
              <p:nvPr/>
            </p:nvSpPr>
            <p:spPr>
              <a:xfrm>
                <a:off x="3667406"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3"/>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727" name="Google Shape;727;p11"/>
              <p:cNvPicPr preferRelativeResize="0"/>
              <p:nvPr/>
            </p:nvPicPr>
            <p:blipFill>
              <a:blip r:embed="rId2">
                <a:alphaModFix/>
              </a:blip>
              <a:stretch>
                <a:fillRect/>
              </a:stretch>
            </p:blipFill>
            <p:spPr>
              <a:xfrm>
                <a:off x="3663063" y="152400"/>
                <a:ext cx="318597" cy="4838699"/>
              </a:xfrm>
              <a:prstGeom prst="rect">
                <a:avLst/>
              </a:prstGeom>
              <a:noFill/>
              <a:ln>
                <a:noFill/>
              </a:ln>
            </p:spPr>
          </p:pic>
        </p:grpSp>
        <p:grpSp>
          <p:nvGrpSpPr>
            <p:cNvPr id="728" name="Google Shape;728;p11"/>
            <p:cNvGrpSpPr/>
            <p:nvPr/>
          </p:nvGrpSpPr>
          <p:grpSpPr>
            <a:xfrm rot="-5400000" flipH="1">
              <a:off x="9880634" y="2225013"/>
              <a:ext cx="196383" cy="2982574"/>
              <a:chOff x="1295400" y="152400"/>
              <a:chExt cx="318597" cy="4838699"/>
            </a:xfrm>
          </p:grpSpPr>
          <p:sp>
            <p:nvSpPr>
              <p:cNvPr id="729" name="Google Shape;729;p11"/>
              <p:cNvSpPr/>
              <p:nvPr/>
            </p:nvSpPr>
            <p:spPr>
              <a:xfrm>
                <a:off x="12997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730" name="Google Shape;730;p11"/>
              <p:cNvPicPr preferRelativeResize="0"/>
              <p:nvPr/>
            </p:nvPicPr>
            <p:blipFill>
              <a:blip r:embed="rId2">
                <a:alphaModFix/>
              </a:blip>
              <a:stretch>
                <a:fillRect/>
              </a:stretch>
            </p:blipFill>
            <p:spPr>
              <a:xfrm>
                <a:off x="1295400" y="152400"/>
                <a:ext cx="318597" cy="4838699"/>
              </a:xfrm>
              <a:prstGeom prst="rect">
                <a:avLst/>
              </a:prstGeom>
              <a:noFill/>
              <a:ln>
                <a:noFill/>
              </a:ln>
            </p:spPr>
          </p:pic>
        </p:grpSp>
        <p:grpSp>
          <p:nvGrpSpPr>
            <p:cNvPr id="731" name="Google Shape;731;p11"/>
            <p:cNvGrpSpPr/>
            <p:nvPr/>
          </p:nvGrpSpPr>
          <p:grpSpPr>
            <a:xfrm rot="-5400000" flipH="1">
              <a:off x="9848714" y="2361002"/>
              <a:ext cx="196383" cy="2982574"/>
              <a:chOff x="1447800" y="152400"/>
              <a:chExt cx="318597" cy="4838699"/>
            </a:xfrm>
          </p:grpSpPr>
          <p:sp>
            <p:nvSpPr>
              <p:cNvPr id="732" name="Google Shape;732;p11"/>
              <p:cNvSpPr/>
              <p:nvPr/>
            </p:nvSpPr>
            <p:spPr>
              <a:xfrm>
                <a:off x="14521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5"/>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733" name="Google Shape;733;p11"/>
              <p:cNvPicPr preferRelativeResize="0"/>
              <p:nvPr/>
            </p:nvPicPr>
            <p:blipFill>
              <a:blip r:embed="rId2">
                <a:alphaModFix/>
              </a:blip>
              <a:stretch>
                <a:fillRect/>
              </a:stretch>
            </p:blipFill>
            <p:spPr>
              <a:xfrm>
                <a:off x="1447800" y="152400"/>
                <a:ext cx="318597" cy="4838699"/>
              </a:xfrm>
              <a:prstGeom prst="rect">
                <a:avLst/>
              </a:prstGeom>
              <a:noFill/>
              <a:ln>
                <a:noFill/>
              </a:ln>
            </p:spPr>
          </p:pic>
        </p:grpSp>
        <p:grpSp>
          <p:nvGrpSpPr>
            <p:cNvPr id="734" name="Google Shape;734;p11"/>
            <p:cNvGrpSpPr/>
            <p:nvPr/>
          </p:nvGrpSpPr>
          <p:grpSpPr>
            <a:xfrm rot="-5400000" flipH="1">
              <a:off x="9721033" y="2496397"/>
              <a:ext cx="196383" cy="2982574"/>
              <a:chOff x="1600200" y="152400"/>
              <a:chExt cx="318597" cy="4838699"/>
            </a:xfrm>
          </p:grpSpPr>
          <p:sp>
            <p:nvSpPr>
              <p:cNvPr id="735" name="Google Shape;735;p11"/>
              <p:cNvSpPr/>
              <p:nvPr/>
            </p:nvSpPr>
            <p:spPr>
              <a:xfrm>
                <a:off x="16045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736" name="Google Shape;736;p11"/>
              <p:cNvPicPr preferRelativeResize="0"/>
              <p:nvPr/>
            </p:nvPicPr>
            <p:blipFill>
              <a:blip r:embed="rId2">
                <a:alphaModFix/>
              </a:blip>
              <a:stretch>
                <a:fillRect/>
              </a:stretch>
            </p:blipFill>
            <p:spPr>
              <a:xfrm>
                <a:off x="1600200" y="152400"/>
                <a:ext cx="318597" cy="4838699"/>
              </a:xfrm>
              <a:prstGeom prst="rect">
                <a:avLst/>
              </a:prstGeom>
              <a:noFill/>
              <a:ln>
                <a:noFill/>
              </a:ln>
            </p:spPr>
          </p:pic>
        </p:grpSp>
        <p:grpSp>
          <p:nvGrpSpPr>
            <p:cNvPr id="737" name="Google Shape;737;p11"/>
            <p:cNvGrpSpPr/>
            <p:nvPr/>
          </p:nvGrpSpPr>
          <p:grpSpPr>
            <a:xfrm rot="-5400000" flipH="1">
              <a:off x="9625273" y="2631806"/>
              <a:ext cx="196383" cy="2982574"/>
              <a:chOff x="533400" y="152400"/>
              <a:chExt cx="318597" cy="4838699"/>
            </a:xfrm>
          </p:grpSpPr>
          <p:sp>
            <p:nvSpPr>
              <p:cNvPr id="738" name="Google Shape;738;p11"/>
              <p:cNvSpPr/>
              <p:nvPr/>
            </p:nvSpPr>
            <p:spPr>
              <a:xfrm>
                <a:off x="5377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dk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739" name="Google Shape;739;p11"/>
              <p:cNvPicPr preferRelativeResize="0"/>
              <p:nvPr/>
            </p:nvPicPr>
            <p:blipFill>
              <a:blip r:embed="rId2">
                <a:alphaModFix/>
              </a:blip>
              <a:stretch>
                <a:fillRect/>
              </a:stretch>
            </p:blipFill>
            <p:spPr>
              <a:xfrm>
                <a:off x="533400" y="152400"/>
                <a:ext cx="318597" cy="4838699"/>
              </a:xfrm>
              <a:prstGeom prst="rect">
                <a:avLst/>
              </a:prstGeom>
              <a:noFill/>
              <a:ln>
                <a:noFill/>
              </a:ln>
            </p:spPr>
          </p:pic>
        </p:grpSp>
        <p:grpSp>
          <p:nvGrpSpPr>
            <p:cNvPr id="740" name="Google Shape;740;p11"/>
            <p:cNvGrpSpPr/>
            <p:nvPr/>
          </p:nvGrpSpPr>
          <p:grpSpPr>
            <a:xfrm rot="-5400000" flipH="1">
              <a:off x="9657193" y="2767202"/>
              <a:ext cx="196383" cy="2982574"/>
              <a:chOff x="685800" y="152400"/>
              <a:chExt cx="318597" cy="4838699"/>
            </a:xfrm>
          </p:grpSpPr>
          <p:sp>
            <p:nvSpPr>
              <p:cNvPr id="741" name="Google Shape;741;p11"/>
              <p:cNvSpPr/>
              <p:nvPr/>
            </p:nvSpPr>
            <p:spPr>
              <a:xfrm>
                <a:off x="6901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l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742" name="Google Shape;742;p11"/>
              <p:cNvPicPr preferRelativeResize="0"/>
              <p:nvPr/>
            </p:nvPicPr>
            <p:blipFill>
              <a:blip r:embed="rId2">
                <a:alphaModFix/>
              </a:blip>
              <a:stretch>
                <a:fillRect/>
              </a:stretch>
            </p:blipFill>
            <p:spPr>
              <a:xfrm>
                <a:off x="685800" y="152400"/>
                <a:ext cx="318597" cy="4838699"/>
              </a:xfrm>
              <a:prstGeom prst="rect">
                <a:avLst/>
              </a:prstGeom>
              <a:noFill/>
              <a:ln>
                <a:noFill/>
              </a:ln>
            </p:spPr>
          </p:pic>
        </p:grpSp>
        <p:grpSp>
          <p:nvGrpSpPr>
            <p:cNvPr id="743" name="Google Shape;743;p11"/>
            <p:cNvGrpSpPr/>
            <p:nvPr/>
          </p:nvGrpSpPr>
          <p:grpSpPr>
            <a:xfrm rot="-5400000" flipH="1">
              <a:off x="9816794" y="2902597"/>
              <a:ext cx="196383" cy="2982574"/>
              <a:chOff x="838200" y="152400"/>
              <a:chExt cx="318597" cy="4838699"/>
            </a:xfrm>
          </p:grpSpPr>
          <p:sp>
            <p:nvSpPr>
              <p:cNvPr id="744" name="Google Shape;744;p11"/>
              <p:cNvSpPr/>
              <p:nvPr/>
            </p:nvSpPr>
            <p:spPr>
              <a:xfrm>
                <a:off x="8425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745" name="Google Shape;745;p11"/>
              <p:cNvPicPr preferRelativeResize="0"/>
              <p:nvPr/>
            </p:nvPicPr>
            <p:blipFill>
              <a:blip r:embed="rId2">
                <a:alphaModFix/>
              </a:blip>
              <a:stretch>
                <a:fillRect/>
              </a:stretch>
            </p:blipFill>
            <p:spPr>
              <a:xfrm>
                <a:off x="838200" y="152400"/>
                <a:ext cx="318597" cy="4838699"/>
              </a:xfrm>
              <a:prstGeom prst="rect">
                <a:avLst/>
              </a:prstGeom>
              <a:noFill/>
              <a:ln>
                <a:noFill/>
              </a:ln>
            </p:spPr>
          </p:pic>
        </p:grpSp>
        <p:grpSp>
          <p:nvGrpSpPr>
            <p:cNvPr id="746" name="Google Shape;746;p11"/>
            <p:cNvGrpSpPr/>
            <p:nvPr/>
          </p:nvGrpSpPr>
          <p:grpSpPr>
            <a:xfrm rot="-5400000" flipH="1">
              <a:off x="9625273" y="3037992"/>
              <a:ext cx="196383" cy="2982574"/>
              <a:chOff x="990600" y="152400"/>
              <a:chExt cx="318597" cy="4838699"/>
            </a:xfrm>
          </p:grpSpPr>
          <p:sp>
            <p:nvSpPr>
              <p:cNvPr id="747" name="Google Shape;747;p11"/>
              <p:cNvSpPr/>
              <p:nvPr/>
            </p:nvSpPr>
            <p:spPr>
              <a:xfrm>
                <a:off x="9949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748" name="Google Shape;748;p11"/>
              <p:cNvPicPr preferRelativeResize="0"/>
              <p:nvPr/>
            </p:nvPicPr>
            <p:blipFill>
              <a:blip r:embed="rId2">
                <a:alphaModFix/>
              </a:blip>
              <a:stretch>
                <a:fillRect/>
              </a:stretch>
            </p:blipFill>
            <p:spPr>
              <a:xfrm>
                <a:off x="990600" y="152400"/>
                <a:ext cx="318597" cy="4838699"/>
              </a:xfrm>
              <a:prstGeom prst="rect">
                <a:avLst/>
              </a:prstGeom>
              <a:noFill/>
              <a:ln>
                <a:noFill/>
              </a:ln>
            </p:spPr>
          </p:pic>
        </p:grpSp>
        <p:grpSp>
          <p:nvGrpSpPr>
            <p:cNvPr id="749" name="Google Shape;749;p11"/>
            <p:cNvGrpSpPr/>
            <p:nvPr/>
          </p:nvGrpSpPr>
          <p:grpSpPr>
            <a:xfrm rot="-5400000" flipH="1">
              <a:off x="9944475" y="3173359"/>
              <a:ext cx="196383" cy="2982574"/>
              <a:chOff x="3663063" y="152400"/>
              <a:chExt cx="318597" cy="4838699"/>
            </a:xfrm>
          </p:grpSpPr>
          <p:sp>
            <p:nvSpPr>
              <p:cNvPr id="750" name="Google Shape;750;p11"/>
              <p:cNvSpPr/>
              <p:nvPr/>
            </p:nvSpPr>
            <p:spPr>
              <a:xfrm>
                <a:off x="3667406"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3"/>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751" name="Google Shape;751;p11"/>
              <p:cNvPicPr preferRelativeResize="0"/>
              <p:nvPr/>
            </p:nvPicPr>
            <p:blipFill>
              <a:blip r:embed="rId2">
                <a:alphaModFix/>
              </a:blip>
              <a:stretch>
                <a:fillRect/>
              </a:stretch>
            </p:blipFill>
            <p:spPr>
              <a:xfrm>
                <a:off x="3663063" y="152400"/>
                <a:ext cx="318597" cy="4838699"/>
              </a:xfrm>
              <a:prstGeom prst="rect">
                <a:avLst/>
              </a:prstGeom>
              <a:noFill/>
              <a:ln>
                <a:noFill/>
              </a:ln>
            </p:spPr>
          </p:pic>
        </p:grpSp>
        <p:grpSp>
          <p:nvGrpSpPr>
            <p:cNvPr id="752" name="Google Shape;752;p11"/>
            <p:cNvGrpSpPr/>
            <p:nvPr/>
          </p:nvGrpSpPr>
          <p:grpSpPr>
            <a:xfrm rot="-5400000" flipH="1">
              <a:off x="9784874" y="3308783"/>
              <a:ext cx="196383" cy="2982574"/>
              <a:chOff x="1295400" y="152400"/>
              <a:chExt cx="318597" cy="4838699"/>
            </a:xfrm>
          </p:grpSpPr>
          <p:sp>
            <p:nvSpPr>
              <p:cNvPr id="753" name="Google Shape;753;p11"/>
              <p:cNvSpPr/>
              <p:nvPr/>
            </p:nvSpPr>
            <p:spPr>
              <a:xfrm>
                <a:off x="12997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754" name="Google Shape;754;p11"/>
              <p:cNvPicPr preferRelativeResize="0"/>
              <p:nvPr/>
            </p:nvPicPr>
            <p:blipFill>
              <a:blip r:embed="rId2">
                <a:alphaModFix/>
              </a:blip>
              <a:stretch>
                <a:fillRect/>
              </a:stretch>
            </p:blipFill>
            <p:spPr>
              <a:xfrm>
                <a:off x="1295400" y="152400"/>
                <a:ext cx="318597" cy="4838699"/>
              </a:xfrm>
              <a:prstGeom prst="rect">
                <a:avLst/>
              </a:prstGeom>
              <a:noFill/>
              <a:ln>
                <a:noFill/>
              </a:ln>
            </p:spPr>
          </p:pic>
        </p:grpSp>
      </p:gr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One pencil - Light paper">
  <p:cSld name="BLANK_1_1">
    <p:bg>
      <p:bgPr>
        <a:solidFill>
          <a:schemeClr val="accent5"/>
        </a:solidFill>
        <a:effectLst/>
      </p:bgPr>
    </p:bg>
    <p:spTree>
      <p:nvGrpSpPr>
        <p:cNvPr id="1" name="Shape 757"/>
        <p:cNvGrpSpPr/>
        <p:nvPr/>
      </p:nvGrpSpPr>
      <p:grpSpPr>
        <a:xfrm>
          <a:off x="0" y="0"/>
          <a:ext cx="0" cy="0"/>
          <a:chOff x="0" y="0"/>
          <a:chExt cx="0" cy="0"/>
        </a:xfrm>
      </p:grpSpPr>
      <p:pic>
        <p:nvPicPr>
          <p:cNvPr id="758" name="Google Shape;758;p13"/>
          <p:cNvPicPr preferRelativeResize="0"/>
          <p:nvPr/>
        </p:nvPicPr>
        <p:blipFill>
          <a:blip r:embed="rId2">
            <a:alphaModFix/>
          </a:blip>
          <a:stretch>
            <a:fillRect/>
          </a:stretch>
        </p:blipFill>
        <p:spPr>
          <a:xfrm>
            <a:off x="0" y="0"/>
            <a:ext cx="9144005" cy="5143500"/>
          </a:xfrm>
          <a:prstGeom prst="rect">
            <a:avLst/>
          </a:prstGeom>
          <a:noFill/>
          <a:ln>
            <a:noFill/>
          </a:ln>
        </p:spPr>
      </p:pic>
      <p:sp>
        <p:nvSpPr>
          <p:cNvPr id="759" name="Google Shape;759;p13"/>
          <p:cNvSpPr txBox="1">
            <a:spLocks noGrp="1"/>
          </p:cNvSpPr>
          <p:nvPr>
            <p:ph type="sldNum" idx="12"/>
          </p:nvPr>
        </p:nvSpPr>
        <p:spPr>
          <a:xfrm>
            <a:off x="8665029" y="127279"/>
            <a:ext cx="326700" cy="272700"/>
          </a:xfrm>
          <a:prstGeom prst="rect">
            <a:avLst/>
          </a:prstGeom>
        </p:spPr>
        <p:txBody>
          <a:bodyPr spcFirstLastPara="1" wrap="square" lIns="0" tIns="0" rIns="0" bIns="0" anchor="t"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One pencil - Dark paper">
  <p:cSld name="BLANK_1_1_1">
    <p:bg>
      <p:bgPr>
        <a:solidFill>
          <a:schemeClr val="accent5"/>
        </a:solidFill>
        <a:effectLst/>
      </p:bgPr>
    </p:bg>
    <p:spTree>
      <p:nvGrpSpPr>
        <p:cNvPr id="1" name="Shape 760"/>
        <p:cNvGrpSpPr/>
        <p:nvPr/>
      </p:nvGrpSpPr>
      <p:grpSpPr>
        <a:xfrm>
          <a:off x="0" y="0"/>
          <a:ext cx="0" cy="0"/>
          <a:chOff x="0" y="0"/>
          <a:chExt cx="0" cy="0"/>
        </a:xfrm>
      </p:grpSpPr>
      <p:pic>
        <p:nvPicPr>
          <p:cNvPr id="761" name="Google Shape;761;p14"/>
          <p:cNvPicPr preferRelativeResize="0"/>
          <p:nvPr/>
        </p:nvPicPr>
        <p:blipFill rotWithShape="1">
          <a:blip r:embed="rId2">
            <a:alphaModFix/>
          </a:blip>
          <a:srcRect/>
          <a:stretch/>
        </p:blipFill>
        <p:spPr>
          <a:xfrm>
            <a:off x="0" y="0"/>
            <a:ext cx="9144005" cy="5143500"/>
          </a:xfrm>
          <a:prstGeom prst="rect">
            <a:avLst/>
          </a:prstGeom>
          <a:noFill/>
          <a:ln>
            <a:noFill/>
          </a:ln>
        </p:spPr>
      </p:pic>
      <p:sp>
        <p:nvSpPr>
          <p:cNvPr id="762" name="Google Shape;762;p14"/>
          <p:cNvSpPr txBox="1">
            <a:spLocks noGrp="1"/>
          </p:cNvSpPr>
          <p:nvPr>
            <p:ph type="sldNum" idx="12"/>
          </p:nvPr>
        </p:nvSpPr>
        <p:spPr>
          <a:xfrm>
            <a:off x="8665029" y="127279"/>
            <a:ext cx="326700" cy="272700"/>
          </a:xfrm>
          <a:prstGeom prst="rect">
            <a:avLst/>
          </a:prstGeom>
        </p:spPr>
        <p:txBody>
          <a:bodyPr spcFirstLastPara="1" wrap="square" lIns="0" tIns="0" rIns="0" bIns="0" anchor="t" anchorCtr="0">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85346" y="457200"/>
            <a:ext cx="7765322" cy="946404"/>
          </a:xfrm>
        </p:spPr>
        <p:txBody>
          <a:bodyPr/>
          <a:lstStyle/>
          <a:p>
            <a:r>
              <a:rPr lang="en-US"/>
              <a:t>Click to edit Master title style</a:t>
            </a:r>
          </a:p>
        </p:txBody>
      </p:sp>
      <p:sp>
        <p:nvSpPr>
          <p:cNvPr id="3" name="Content Placeholder 2"/>
          <p:cNvSpPr>
            <a:spLocks noGrp="1"/>
          </p:cNvSpPr>
          <p:nvPr>
            <p:ph sz="half" idx="1"/>
          </p:nvPr>
        </p:nvSpPr>
        <p:spPr>
          <a:xfrm>
            <a:off x="685346" y="1557338"/>
            <a:ext cx="3642631" cy="2717003"/>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808037" y="1557338"/>
            <a:ext cx="3642631" cy="2717004"/>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BDFCD27C-8599-43EF-BA1D-14DDC1946E06}" type="datetime1">
              <a:rPr lang="en-US" smtClean="0"/>
              <a:t>9/20/2022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a:p>
        </p:txBody>
      </p:sp>
    </p:spTree>
    <p:extLst>
      <p:ext uri="{BB962C8B-B14F-4D97-AF65-F5344CB8AC3E}">
        <p14:creationId xmlns:p14="http://schemas.microsoft.com/office/powerpoint/2010/main" val="203485027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3C55A3C-5767-4844-A0A3-83778C2E5409}" type="datetime1">
              <a:rPr lang="en-US" smtClean="0"/>
              <a:t>9/20/2022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a:p>
        </p:txBody>
      </p:sp>
    </p:spTree>
    <p:extLst>
      <p:ext uri="{BB962C8B-B14F-4D97-AF65-F5344CB8AC3E}">
        <p14:creationId xmlns:p14="http://schemas.microsoft.com/office/powerpoint/2010/main" val="9894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
    <p:bg>
      <p:bgPr>
        <a:blipFill>
          <a:blip r:embed="rId14">
            <a:alphaModFix/>
          </a:blip>
          <a:stretch>
            <a:fillRect/>
          </a:stretch>
        </a:blip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829000" y="526700"/>
            <a:ext cx="6902100" cy="460500"/>
          </a:xfrm>
          <a:prstGeom prst="rect">
            <a:avLst/>
          </a:prstGeom>
          <a:noFill/>
          <a:ln>
            <a:noFill/>
          </a:ln>
        </p:spPr>
        <p:txBody>
          <a:bodyPr spcFirstLastPara="1" wrap="square" lIns="0" tIns="0" rIns="0" bIns="0" anchor="b" anchorCtr="0">
            <a:noAutofit/>
          </a:bodyPr>
          <a:lstStyle>
            <a:lvl1pPr lvl="0">
              <a:lnSpc>
                <a:spcPct val="90000"/>
              </a:lnSpc>
              <a:spcBef>
                <a:spcPts val="0"/>
              </a:spcBef>
              <a:spcAft>
                <a:spcPts val="0"/>
              </a:spcAft>
              <a:buClr>
                <a:schemeClr val="dk1"/>
              </a:buClr>
              <a:buSzPts val="2800"/>
              <a:buFont typeface="Mali"/>
              <a:buNone/>
              <a:defRPr sz="2800">
                <a:solidFill>
                  <a:schemeClr val="dk1"/>
                </a:solidFill>
                <a:latin typeface="Mali"/>
                <a:ea typeface="Mali"/>
                <a:cs typeface="Mali"/>
                <a:sym typeface="Mali"/>
              </a:defRPr>
            </a:lvl1pPr>
            <a:lvl2pPr lvl="1">
              <a:lnSpc>
                <a:spcPct val="90000"/>
              </a:lnSpc>
              <a:spcBef>
                <a:spcPts val="0"/>
              </a:spcBef>
              <a:spcAft>
                <a:spcPts val="0"/>
              </a:spcAft>
              <a:buClr>
                <a:schemeClr val="dk1"/>
              </a:buClr>
              <a:buSzPts val="2800"/>
              <a:buFont typeface="Mali"/>
              <a:buNone/>
              <a:defRPr sz="2800">
                <a:solidFill>
                  <a:schemeClr val="dk1"/>
                </a:solidFill>
                <a:latin typeface="Mali"/>
                <a:ea typeface="Mali"/>
                <a:cs typeface="Mali"/>
                <a:sym typeface="Mali"/>
              </a:defRPr>
            </a:lvl2pPr>
            <a:lvl3pPr lvl="2">
              <a:lnSpc>
                <a:spcPct val="90000"/>
              </a:lnSpc>
              <a:spcBef>
                <a:spcPts val="0"/>
              </a:spcBef>
              <a:spcAft>
                <a:spcPts val="0"/>
              </a:spcAft>
              <a:buClr>
                <a:schemeClr val="dk1"/>
              </a:buClr>
              <a:buSzPts val="2800"/>
              <a:buFont typeface="Mali"/>
              <a:buNone/>
              <a:defRPr sz="2800">
                <a:solidFill>
                  <a:schemeClr val="dk1"/>
                </a:solidFill>
                <a:latin typeface="Mali"/>
                <a:ea typeface="Mali"/>
                <a:cs typeface="Mali"/>
                <a:sym typeface="Mali"/>
              </a:defRPr>
            </a:lvl3pPr>
            <a:lvl4pPr lvl="3">
              <a:lnSpc>
                <a:spcPct val="90000"/>
              </a:lnSpc>
              <a:spcBef>
                <a:spcPts val="0"/>
              </a:spcBef>
              <a:spcAft>
                <a:spcPts val="0"/>
              </a:spcAft>
              <a:buClr>
                <a:schemeClr val="dk1"/>
              </a:buClr>
              <a:buSzPts val="2800"/>
              <a:buFont typeface="Mali"/>
              <a:buNone/>
              <a:defRPr sz="2800">
                <a:solidFill>
                  <a:schemeClr val="dk1"/>
                </a:solidFill>
                <a:latin typeface="Mali"/>
                <a:ea typeface="Mali"/>
                <a:cs typeface="Mali"/>
                <a:sym typeface="Mali"/>
              </a:defRPr>
            </a:lvl4pPr>
            <a:lvl5pPr lvl="4">
              <a:lnSpc>
                <a:spcPct val="90000"/>
              </a:lnSpc>
              <a:spcBef>
                <a:spcPts val="0"/>
              </a:spcBef>
              <a:spcAft>
                <a:spcPts val="0"/>
              </a:spcAft>
              <a:buClr>
                <a:schemeClr val="dk1"/>
              </a:buClr>
              <a:buSzPts val="2800"/>
              <a:buFont typeface="Mali"/>
              <a:buNone/>
              <a:defRPr sz="2800">
                <a:solidFill>
                  <a:schemeClr val="dk1"/>
                </a:solidFill>
                <a:latin typeface="Mali"/>
                <a:ea typeface="Mali"/>
                <a:cs typeface="Mali"/>
                <a:sym typeface="Mali"/>
              </a:defRPr>
            </a:lvl5pPr>
            <a:lvl6pPr lvl="5">
              <a:lnSpc>
                <a:spcPct val="90000"/>
              </a:lnSpc>
              <a:spcBef>
                <a:spcPts val="0"/>
              </a:spcBef>
              <a:spcAft>
                <a:spcPts val="0"/>
              </a:spcAft>
              <a:buClr>
                <a:schemeClr val="dk1"/>
              </a:buClr>
              <a:buSzPts val="2800"/>
              <a:buFont typeface="Mali"/>
              <a:buNone/>
              <a:defRPr sz="2800">
                <a:solidFill>
                  <a:schemeClr val="dk1"/>
                </a:solidFill>
                <a:latin typeface="Mali"/>
                <a:ea typeface="Mali"/>
                <a:cs typeface="Mali"/>
                <a:sym typeface="Mali"/>
              </a:defRPr>
            </a:lvl6pPr>
            <a:lvl7pPr lvl="6">
              <a:lnSpc>
                <a:spcPct val="90000"/>
              </a:lnSpc>
              <a:spcBef>
                <a:spcPts val="0"/>
              </a:spcBef>
              <a:spcAft>
                <a:spcPts val="0"/>
              </a:spcAft>
              <a:buClr>
                <a:schemeClr val="dk1"/>
              </a:buClr>
              <a:buSzPts val="2800"/>
              <a:buFont typeface="Mali"/>
              <a:buNone/>
              <a:defRPr sz="2800">
                <a:solidFill>
                  <a:schemeClr val="dk1"/>
                </a:solidFill>
                <a:latin typeface="Mali"/>
                <a:ea typeface="Mali"/>
                <a:cs typeface="Mali"/>
                <a:sym typeface="Mali"/>
              </a:defRPr>
            </a:lvl7pPr>
            <a:lvl8pPr lvl="7">
              <a:lnSpc>
                <a:spcPct val="90000"/>
              </a:lnSpc>
              <a:spcBef>
                <a:spcPts val="0"/>
              </a:spcBef>
              <a:spcAft>
                <a:spcPts val="0"/>
              </a:spcAft>
              <a:buClr>
                <a:schemeClr val="dk1"/>
              </a:buClr>
              <a:buSzPts val="2800"/>
              <a:buFont typeface="Mali"/>
              <a:buNone/>
              <a:defRPr sz="2800">
                <a:solidFill>
                  <a:schemeClr val="dk1"/>
                </a:solidFill>
                <a:latin typeface="Mali"/>
                <a:ea typeface="Mali"/>
                <a:cs typeface="Mali"/>
                <a:sym typeface="Mali"/>
              </a:defRPr>
            </a:lvl8pPr>
            <a:lvl9pPr lvl="8">
              <a:lnSpc>
                <a:spcPct val="90000"/>
              </a:lnSpc>
              <a:spcBef>
                <a:spcPts val="0"/>
              </a:spcBef>
              <a:spcAft>
                <a:spcPts val="0"/>
              </a:spcAft>
              <a:buClr>
                <a:schemeClr val="dk1"/>
              </a:buClr>
              <a:buSzPts val="2800"/>
              <a:buFont typeface="Mali"/>
              <a:buNone/>
              <a:defRPr sz="2800">
                <a:solidFill>
                  <a:schemeClr val="dk1"/>
                </a:solidFill>
                <a:latin typeface="Mali"/>
                <a:ea typeface="Mali"/>
                <a:cs typeface="Mali"/>
                <a:sym typeface="Mali"/>
              </a:defRPr>
            </a:lvl9pPr>
          </a:lstStyle>
          <a:p>
            <a:endParaRPr/>
          </a:p>
        </p:txBody>
      </p:sp>
      <p:sp>
        <p:nvSpPr>
          <p:cNvPr id="7" name="Google Shape;7;p1"/>
          <p:cNvSpPr txBox="1">
            <a:spLocks noGrp="1"/>
          </p:cNvSpPr>
          <p:nvPr>
            <p:ph type="body" idx="1"/>
          </p:nvPr>
        </p:nvSpPr>
        <p:spPr>
          <a:xfrm>
            <a:off x="829000" y="1352549"/>
            <a:ext cx="6902100" cy="3341400"/>
          </a:xfrm>
          <a:prstGeom prst="rect">
            <a:avLst/>
          </a:prstGeom>
          <a:noFill/>
          <a:ln>
            <a:noFill/>
          </a:ln>
        </p:spPr>
        <p:txBody>
          <a:bodyPr spcFirstLastPara="1" wrap="square" lIns="0" tIns="0" rIns="0" bIns="0" anchor="t" anchorCtr="0">
            <a:noAutofit/>
          </a:bodyPr>
          <a:lstStyle>
            <a:lvl1pPr marL="457200" lvl="0" indent="-317500">
              <a:lnSpc>
                <a:spcPct val="100000"/>
              </a:lnSpc>
              <a:spcBef>
                <a:spcPts val="600"/>
              </a:spcBef>
              <a:spcAft>
                <a:spcPts val="0"/>
              </a:spcAft>
              <a:buClr>
                <a:schemeClr val="accent5"/>
              </a:buClr>
              <a:buSzPts val="1400"/>
              <a:buFont typeface="Nunito"/>
              <a:buChar char="✘"/>
              <a:defRPr sz="2400">
                <a:solidFill>
                  <a:schemeClr val="dk1"/>
                </a:solidFill>
                <a:latin typeface="Nunito"/>
                <a:ea typeface="Nunito"/>
                <a:cs typeface="Nunito"/>
                <a:sym typeface="Nunito"/>
              </a:defRPr>
            </a:lvl1pPr>
            <a:lvl2pPr marL="914400" lvl="1" indent="-381000">
              <a:lnSpc>
                <a:spcPct val="100000"/>
              </a:lnSpc>
              <a:spcBef>
                <a:spcPts val="1000"/>
              </a:spcBef>
              <a:spcAft>
                <a:spcPts val="0"/>
              </a:spcAft>
              <a:buClr>
                <a:schemeClr val="accent5"/>
              </a:buClr>
              <a:buSzPts val="2400"/>
              <a:buFont typeface="Nunito"/>
              <a:buChar char="-"/>
              <a:defRPr sz="2400">
                <a:solidFill>
                  <a:schemeClr val="dk1"/>
                </a:solidFill>
                <a:latin typeface="Nunito"/>
                <a:ea typeface="Nunito"/>
                <a:cs typeface="Nunito"/>
                <a:sym typeface="Nunito"/>
              </a:defRPr>
            </a:lvl2pPr>
            <a:lvl3pPr marL="1371600" lvl="2" indent="-381000">
              <a:lnSpc>
                <a:spcPct val="100000"/>
              </a:lnSpc>
              <a:spcBef>
                <a:spcPts val="1000"/>
              </a:spcBef>
              <a:spcAft>
                <a:spcPts val="0"/>
              </a:spcAft>
              <a:buClr>
                <a:schemeClr val="accent5"/>
              </a:buClr>
              <a:buSzPts val="2400"/>
              <a:buFont typeface="Nunito"/>
              <a:buChar char="-"/>
              <a:defRPr sz="2400">
                <a:solidFill>
                  <a:schemeClr val="dk1"/>
                </a:solidFill>
                <a:latin typeface="Nunito"/>
                <a:ea typeface="Nunito"/>
                <a:cs typeface="Nunito"/>
                <a:sym typeface="Nunito"/>
              </a:defRPr>
            </a:lvl3pPr>
            <a:lvl4pPr marL="1828800" lvl="3" indent="-381000">
              <a:lnSpc>
                <a:spcPct val="100000"/>
              </a:lnSpc>
              <a:spcBef>
                <a:spcPts val="1000"/>
              </a:spcBef>
              <a:spcAft>
                <a:spcPts val="0"/>
              </a:spcAft>
              <a:buClr>
                <a:schemeClr val="dk1"/>
              </a:buClr>
              <a:buSzPts val="2400"/>
              <a:buFont typeface="Nunito"/>
              <a:buChar char="●"/>
              <a:defRPr sz="2400">
                <a:solidFill>
                  <a:schemeClr val="dk1"/>
                </a:solidFill>
                <a:latin typeface="Nunito"/>
                <a:ea typeface="Nunito"/>
                <a:cs typeface="Nunito"/>
                <a:sym typeface="Nunito"/>
              </a:defRPr>
            </a:lvl4pPr>
            <a:lvl5pPr marL="2286000" lvl="4" indent="-381000">
              <a:lnSpc>
                <a:spcPct val="100000"/>
              </a:lnSpc>
              <a:spcBef>
                <a:spcPts val="1000"/>
              </a:spcBef>
              <a:spcAft>
                <a:spcPts val="0"/>
              </a:spcAft>
              <a:buClr>
                <a:schemeClr val="dk1"/>
              </a:buClr>
              <a:buSzPts val="2400"/>
              <a:buFont typeface="Nunito"/>
              <a:buChar char="○"/>
              <a:defRPr sz="2400">
                <a:solidFill>
                  <a:schemeClr val="dk1"/>
                </a:solidFill>
                <a:latin typeface="Nunito"/>
                <a:ea typeface="Nunito"/>
                <a:cs typeface="Nunito"/>
                <a:sym typeface="Nunito"/>
              </a:defRPr>
            </a:lvl5pPr>
            <a:lvl6pPr marL="2743200" lvl="5" indent="-381000">
              <a:lnSpc>
                <a:spcPct val="100000"/>
              </a:lnSpc>
              <a:spcBef>
                <a:spcPts val="1000"/>
              </a:spcBef>
              <a:spcAft>
                <a:spcPts val="0"/>
              </a:spcAft>
              <a:buClr>
                <a:schemeClr val="dk1"/>
              </a:buClr>
              <a:buSzPts val="2400"/>
              <a:buFont typeface="Nunito"/>
              <a:buChar char="■"/>
              <a:defRPr sz="2400">
                <a:solidFill>
                  <a:schemeClr val="dk1"/>
                </a:solidFill>
                <a:latin typeface="Nunito"/>
                <a:ea typeface="Nunito"/>
                <a:cs typeface="Nunito"/>
                <a:sym typeface="Nunito"/>
              </a:defRPr>
            </a:lvl6pPr>
            <a:lvl7pPr marL="3200400" lvl="6" indent="-381000">
              <a:lnSpc>
                <a:spcPct val="100000"/>
              </a:lnSpc>
              <a:spcBef>
                <a:spcPts val="1000"/>
              </a:spcBef>
              <a:spcAft>
                <a:spcPts val="0"/>
              </a:spcAft>
              <a:buClr>
                <a:schemeClr val="dk1"/>
              </a:buClr>
              <a:buSzPts val="2400"/>
              <a:buFont typeface="Nunito"/>
              <a:buChar char="●"/>
              <a:defRPr sz="2400">
                <a:solidFill>
                  <a:schemeClr val="dk1"/>
                </a:solidFill>
                <a:latin typeface="Nunito"/>
                <a:ea typeface="Nunito"/>
                <a:cs typeface="Nunito"/>
                <a:sym typeface="Nunito"/>
              </a:defRPr>
            </a:lvl7pPr>
            <a:lvl8pPr marL="3657600" lvl="7" indent="-381000">
              <a:lnSpc>
                <a:spcPct val="100000"/>
              </a:lnSpc>
              <a:spcBef>
                <a:spcPts val="1000"/>
              </a:spcBef>
              <a:spcAft>
                <a:spcPts val="0"/>
              </a:spcAft>
              <a:buClr>
                <a:schemeClr val="dk1"/>
              </a:buClr>
              <a:buSzPts val="2400"/>
              <a:buFont typeface="Nunito"/>
              <a:buChar char="○"/>
              <a:defRPr sz="2400">
                <a:solidFill>
                  <a:schemeClr val="dk1"/>
                </a:solidFill>
                <a:latin typeface="Nunito"/>
                <a:ea typeface="Nunito"/>
                <a:cs typeface="Nunito"/>
                <a:sym typeface="Nunito"/>
              </a:defRPr>
            </a:lvl8pPr>
            <a:lvl9pPr marL="4114800" lvl="8" indent="-381000">
              <a:lnSpc>
                <a:spcPct val="100000"/>
              </a:lnSpc>
              <a:spcBef>
                <a:spcPts val="1000"/>
              </a:spcBef>
              <a:spcAft>
                <a:spcPts val="1000"/>
              </a:spcAft>
              <a:buClr>
                <a:schemeClr val="dk1"/>
              </a:buClr>
              <a:buSzPts val="2400"/>
              <a:buFont typeface="Nunito"/>
              <a:buChar char="■"/>
              <a:defRPr sz="2400">
                <a:solidFill>
                  <a:schemeClr val="dk1"/>
                </a:solidFill>
                <a:latin typeface="Nunito"/>
                <a:ea typeface="Nunito"/>
                <a:cs typeface="Nunito"/>
                <a:sym typeface="Nunito"/>
              </a:defRPr>
            </a:lvl9pPr>
          </a:lstStyle>
          <a:p>
            <a:endParaRPr/>
          </a:p>
        </p:txBody>
      </p:sp>
      <p:sp>
        <p:nvSpPr>
          <p:cNvPr id="8" name="Google Shape;8;p1"/>
          <p:cNvSpPr txBox="1">
            <a:spLocks noGrp="1"/>
          </p:cNvSpPr>
          <p:nvPr>
            <p:ph type="sldNum" idx="12"/>
          </p:nvPr>
        </p:nvSpPr>
        <p:spPr>
          <a:xfrm>
            <a:off x="8665029" y="127279"/>
            <a:ext cx="326700" cy="272700"/>
          </a:xfrm>
          <a:prstGeom prst="rect">
            <a:avLst/>
          </a:prstGeom>
          <a:noFill/>
          <a:ln>
            <a:noFill/>
          </a:ln>
        </p:spPr>
        <p:txBody>
          <a:bodyPr spcFirstLastPara="1" wrap="square" lIns="0" tIns="0" rIns="0" bIns="0" anchor="t" anchorCtr="0">
            <a:noAutofit/>
          </a:bodyPr>
          <a:lstStyle>
            <a:lvl1pPr lvl="0" algn="r">
              <a:buNone/>
              <a:defRPr sz="1000">
                <a:solidFill>
                  <a:schemeClr val="dk1"/>
                </a:solidFill>
                <a:latin typeface="Mali"/>
                <a:ea typeface="Mali"/>
                <a:cs typeface="Mali"/>
                <a:sym typeface="Mali"/>
              </a:defRPr>
            </a:lvl1pPr>
            <a:lvl2pPr lvl="1" algn="r">
              <a:buNone/>
              <a:defRPr sz="1000">
                <a:solidFill>
                  <a:schemeClr val="dk1"/>
                </a:solidFill>
                <a:latin typeface="Mali"/>
                <a:ea typeface="Mali"/>
                <a:cs typeface="Mali"/>
                <a:sym typeface="Mali"/>
              </a:defRPr>
            </a:lvl2pPr>
            <a:lvl3pPr lvl="2" algn="r">
              <a:buNone/>
              <a:defRPr sz="1000">
                <a:solidFill>
                  <a:schemeClr val="dk1"/>
                </a:solidFill>
                <a:latin typeface="Mali"/>
                <a:ea typeface="Mali"/>
                <a:cs typeface="Mali"/>
                <a:sym typeface="Mali"/>
              </a:defRPr>
            </a:lvl3pPr>
            <a:lvl4pPr lvl="3" algn="r">
              <a:buNone/>
              <a:defRPr sz="1000">
                <a:solidFill>
                  <a:schemeClr val="dk1"/>
                </a:solidFill>
                <a:latin typeface="Mali"/>
                <a:ea typeface="Mali"/>
                <a:cs typeface="Mali"/>
                <a:sym typeface="Mali"/>
              </a:defRPr>
            </a:lvl4pPr>
            <a:lvl5pPr lvl="4" algn="r">
              <a:buNone/>
              <a:defRPr sz="1000">
                <a:solidFill>
                  <a:schemeClr val="dk1"/>
                </a:solidFill>
                <a:latin typeface="Mali"/>
                <a:ea typeface="Mali"/>
                <a:cs typeface="Mali"/>
                <a:sym typeface="Mali"/>
              </a:defRPr>
            </a:lvl5pPr>
            <a:lvl6pPr lvl="5" algn="r">
              <a:buNone/>
              <a:defRPr sz="1000">
                <a:solidFill>
                  <a:schemeClr val="dk1"/>
                </a:solidFill>
                <a:latin typeface="Mali"/>
                <a:ea typeface="Mali"/>
                <a:cs typeface="Mali"/>
                <a:sym typeface="Mali"/>
              </a:defRPr>
            </a:lvl6pPr>
            <a:lvl7pPr lvl="6" algn="r">
              <a:buNone/>
              <a:defRPr sz="1000">
                <a:solidFill>
                  <a:schemeClr val="dk1"/>
                </a:solidFill>
                <a:latin typeface="Mali"/>
                <a:ea typeface="Mali"/>
                <a:cs typeface="Mali"/>
                <a:sym typeface="Mali"/>
              </a:defRPr>
            </a:lvl7pPr>
            <a:lvl8pPr lvl="7" algn="r">
              <a:buNone/>
              <a:defRPr sz="1000">
                <a:solidFill>
                  <a:schemeClr val="dk1"/>
                </a:solidFill>
                <a:latin typeface="Mali"/>
                <a:ea typeface="Mali"/>
                <a:cs typeface="Mali"/>
                <a:sym typeface="Mali"/>
              </a:defRPr>
            </a:lvl8pPr>
            <a:lvl9pPr lvl="8" algn="r">
              <a:buNone/>
              <a:defRPr sz="1000">
                <a:solidFill>
                  <a:schemeClr val="dk1"/>
                </a:solidFill>
                <a:latin typeface="Mali"/>
                <a:ea typeface="Mali"/>
                <a:cs typeface="Mali"/>
                <a:sym typeface="Mali"/>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5" r:id="rId7"/>
    <p:sldLayoutId id="2147483657" r:id="rId8"/>
    <p:sldLayoutId id="2147483659" r:id="rId9"/>
    <p:sldLayoutId id="2147483660" r:id="rId10"/>
    <p:sldLayoutId id="2147483662" r:id="rId11"/>
    <p:sldLayoutId id="2147483663" r:id="rId12"/>
  </p:sldLayoutIdLst>
  <p:transition>
    <p:fade thruBlk="1"/>
  </p:transition>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7.xml"/><Relationship Id="rId1" Type="http://schemas.openxmlformats.org/officeDocument/2006/relationships/slideLayout" Target="../slideLayouts/slideLayout1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1.xml"/><Relationship Id="rId1" Type="http://schemas.openxmlformats.org/officeDocument/2006/relationships/slideLayout" Target="../slideLayouts/slideLayout11.xml"/></Relationships>
</file>

<file path=ppt/slides/_rels/slide2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2.xml"/><Relationship Id="rId1" Type="http://schemas.openxmlformats.org/officeDocument/2006/relationships/slideLayout" Target="../slideLayouts/slideLayout11.xml"/></Relationships>
</file>

<file path=ppt/slides/_rels/slide2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3.xml"/><Relationship Id="rId1" Type="http://schemas.openxmlformats.org/officeDocument/2006/relationships/slideLayout" Target="../slideLayouts/slideLayout1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0.xml"/></Relationships>
</file>

<file path=ppt/slides/_rels/slide2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5.xml"/><Relationship Id="rId1" Type="http://schemas.openxmlformats.org/officeDocument/2006/relationships/slideLayout" Target="../slideLayouts/slideLayout1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8.xml"/><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8.xml"/></Relationships>
</file>

<file path=ppt/slides/_rels/slide3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0.xml"/><Relationship Id="rId1" Type="http://schemas.openxmlformats.org/officeDocument/2006/relationships/slideLayout" Target="../slideLayouts/slideLayout6.xml"/><Relationship Id="rId4" Type="http://schemas.openxmlformats.org/officeDocument/2006/relationships/image" Target="../media/image14.jpeg"/></Relationships>
</file>

<file path=ppt/slides/_rels/slide3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31.xml"/><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32.xml"/><Relationship Id="rId1" Type="http://schemas.openxmlformats.org/officeDocument/2006/relationships/slideLayout" Target="../slideLayouts/slideLayout9.xml"/></Relationships>
</file>

<file path=ppt/slides/_rels/slide3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9.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9.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9.xml"/></Relationships>
</file>

<file path=ppt/slides/_rels/slide37.xml.rels><?xml version="1.0" encoding="UTF-8" standalone="yes"?>
<Relationships xmlns="http://schemas.openxmlformats.org/package/2006/relationships"><Relationship Id="rId3" Type="http://schemas.openxmlformats.org/officeDocument/2006/relationships/hyperlink" Target="http://www.slidescarnival.com/?utm_source=template" TargetMode="External"/><Relationship Id="rId2" Type="http://schemas.openxmlformats.org/officeDocument/2006/relationships/notesSlide" Target="../notesSlides/notesSlide37.xml"/><Relationship Id="rId1" Type="http://schemas.openxmlformats.org/officeDocument/2006/relationships/slideLayout" Target="../slideLayouts/slideLayout4.xml"/><Relationship Id="rId4" Type="http://schemas.openxmlformats.org/officeDocument/2006/relationships/hyperlink" Target="http://unsplash.com/&amp;utm_source=slidescarnival" TargetMode="Externa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3" Type="http://schemas.openxmlformats.org/officeDocument/2006/relationships/hyperlink" Target="https://fontstorage.com/font/cadson-demak/mali" TargetMode="External"/><Relationship Id="rId2" Type="http://schemas.openxmlformats.org/officeDocument/2006/relationships/notesSlide" Target="../notesSlides/notesSlide39.xml"/><Relationship Id="rId1" Type="http://schemas.openxmlformats.org/officeDocument/2006/relationships/slideLayout" Target="../slideLayouts/slideLayout4.xml"/><Relationship Id="rId4" Type="http://schemas.openxmlformats.org/officeDocument/2006/relationships/hyperlink" Target="https://www.fontsquirrel.com/fonts/nunito"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766"/>
        <p:cNvGrpSpPr/>
        <p:nvPr/>
      </p:nvGrpSpPr>
      <p:grpSpPr>
        <a:xfrm>
          <a:off x="0" y="0"/>
          <a:ext cx="0" cy="0"/>
          <a:chOff x="0" y="0"/>
          <a:chExt cx="0" cy="0"/>
        </a:xfrm>
      </p:grpSpPr>
      <p:sp>
        <p:nvSpPr>
          <p:cNvPr id="767" name="Google Shape;767;p15"/>
          <p:cNvSpPr txBox="1">
            <a:spLocks noGrp="1"/>
          </p:cNvSpPr>
          <p:nvPr>
            <p:ph type="ctrTitle"/>
          </p:nvPr>
        </p:nvSpPr>
        <p:spPr>
          <a:xfrm>
            <a:off x="829000" y="772625"/>
            <a:ext cx="7146900" cy="11598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US" sz="4400"/>
              <a:t>Time Management for Creatives: Seize the Day Before the Day Seizes You.</a:t>
            </a:r>
          </a:p>
        </p:txBody>
      </p:sp>
      <p:sp>
        <p:nvSpPr>
          <p:cNvPr id="768" name="Google Shape;768;p15"/>
          <p:cNvSpPr/>
          <p:nvPr/>
        </p:nvSpPr>
        <p:spPr>
          <a:xfrm rot="10800000">
            <a:off x="3793882" y="1363173"/>
            <a:ext cx="1556240" cy="60527"/>
          </a:xfrm>
          <a:custGeom>
            <a:avLst/>
            <a:gdLst/>
            <a:ahLst/>
            <a:cxnLst/>
            <a:rect l="l" t="t" r="r" b="b"/>
            <a:pathLst>
              <a:path w="27831" h="2831" extrusionOk="0">
                <a:moveTo>
                  <a:pt x="27264" y="944"/>
                </a:moveTo>
                <a:lnTo>
                  <a:pt x="27359" y="1086"/>
                </a:lnTo>
                <a:lnTo>
                  <a:pt x="27359" y="944"/>
                </a:lnTo>
                <a:close/>
                <a:moveTo>
                  <a:pt x="27359" y="1086"/>
                </a:moveTo>
                <a:lnTo>
                  <a:pt x="27359" y="1133"/>
                </a:lnTo>
                <a:lnTo>
                  <a:pt x="27372" y="1106"/>
                </a:lnTo>
                <a:lnTo>
                  <a:pt x="27372" y="1106"/>
                </a:lnTo>
                <a:lnTo>
                  <a:pt x="27359" y="1086"/>
                </a:lnTo>
                <a:close/>
                <a:moveTo>
                  <a:pt x="27453" y="944"/>
                </a:moveTo>
                <a:lnTo>
                  <a:pt x="27372" y="1106"/>
                </a:lnTo>
                <a:lnTo>
                  <a:pt x="27372" y="1106"/>
                </a:lnTo>
                <a:lnTo>
                  <a:pt x="27453" y="1227"/>
                </a:lnTo>
                <a:lnTo>
                  <a:pt x="27453" y="944"/>
                </a:lnTo>
                <a:close/>
                <a:moveTo>
                  <a:pt x="27642" y="1039"/>
                </a:moveTo>
                <a:lnTo>
                  <a:pt x="27453" y="1227"/>
                </a:lnTo>
                <a:lnTo>
                  <a:pt x="27453" y="1322"/>
                </a:lnTo>
                <a:lnTo>
                  <a:pt x="27453" y="1416"/>
                </a:lnTo>
                <a:lnTo>
                  <a:pt x="27830" y="1416"/>
                </a:lnTo>
                <a:lnTo>
                  <a:pt x="27830" y="1227"/>
                </a:lnTo>
                <a:lnTo>
                  <a:pt x="27736" y="1322"/>
                </a:lnTo>
                <a:lnTo>
                  <a:pt x="27736" y="1227"/>
                </a:lnTo>
                <a:lnTo>
                  <a:pt x="27736" y="1133"/>
                </a:lnTo>
                <a:lnTo>
                  <a:pt x="27642" y="1039"/>
                </a:lnTo>
                <a:close/>
                <a:moveTo>
                  <a:pt x="20189" y="1"/>
                </a:moveTo>
                <a:lnTo>
                  <a:pt x="20095" y="190"/>
                </a:lnTo>
                <a:lnTo>
                  <a:pt x="20000" y="95"/>
                </a:lnTo>
                <a:lnTo>
                  <a:pt x="19906" y="284"/>
                </a:lnTo>
                <a:lnTo>
                  <a:pt x="19812" y="473"/>
                </a:lnTo>
                <a:lnTo>
                  <a:pt x="19529" y="284"/>
                </a:lnTo>
                <a:lnTo>
                  <a:pt x="19340" y="95"/>
                </a:lnTo>
                <a:lnTo>
                  <a:pt x="19246" y="95"/>
                </a:lnTo>
                <a:lnTo>
                  <a:pt x="19246" y="190"/>
                </a:lnTo>
                <a:lnTo>
                  <a:pt x="19151" y="378"/>
                </a:lnTo>
                <a:lnTo>
                  <a:pt x="19434" y="190"/>
                </a:lnTo>
                <a:lnTo>
                  <a:pt x="19246" y="473"/>
                </a:lnTo>
                <a:lnTo>
                  <a:pt x="19434" y="378"/>
                </a:lnTo>
                <a:lnTo>
                  <a:pt x="19434" y="567"/>
                </a:lnTo>
                <a:lnTo>
                  <a:pt x="19151" y="567"/>
                </a:lnTo>
                <a:lnTo>
                  <a:pt x="19151" y="190"/>
                </a:lnTo>
                <a:lnTo>
                  <a:pt x="19057" y="95"/>
                </a:lnTo>
                <a:lnTo>
                  <a:pt x="18963" y="95"/>
                </a:lnTo>
                <a:lnTo>
                  <a:pt x="18774" y="284"/>
                </a:lnTo>
                <a:lnTo>
                  <a:pt x="18680" y="473"/>
                </a:lnTo>
                <a:lnTo>
                  <a:pt x="18585" y="378"/>
                </a:lnTo>
                <a:lnTo>
                  <a:pt x="18491" y="190"/>
                </a:lnTo>
                <a:lnTo>
                  <a:pt x="18397" y="378"/>
                </a:lnTo>
                <a:lnTo>
                  <a:pt x="17925" y="567"/>
                </a:lnTo>
                <a:lnTo>
                  <a:pt x="18019" y="284"/>
                </a:lnTo>
                <a:lnTo>
                  <a:pt x="17831" y="378"/>
                </a:lnTo>
                <a:lnTo>
                  <a:pt x="17642" y="567"/>
                </a:lnTo>
                <a:lnTo>
                  <a:pt x="17642" y="661"/>
                </a:lnTo>
                <a:lnTo>
                  <a:pt x="17453" y="567"/>
                </a:lnTo>
                <a:lnTo>
                  <a:pt x="17170" y="473"/>
                </a:lnTo>
                <a:lnTo>
                  <a:pt x="16699" y="473"/>
                </a:lnTo>
                <a:lnTo>
                  <a:pt x="16699" y="567"/>
                </a:lnTo>
                <a:lnTo>
                  <a:pt x="16604" y="661"/>
                </a:lnTo>
                <a:lnTo>
                  <a:pt x="16416" y="378"/>
                </a:lnTo>
                <a:lnTo>
                  <a:pt x="16227" y="378"/>
                </a:lnTo>
                <a:lnTo>
                  <a:pt x="15661" y="661"/>
                </a:lnTo>
                <a:lnTo>
                  <a:pt x="15661" y="473"/>
                </a:lnTo>
                <a:lnTo>
                  <a:pt x="15567" y="756"/>
                </a:lnTo>
                <a:lnTo>
                  <a:pt x="15378" y="473"/>
                </a:lnTo>
                <a:lnTo>
                  <a:pt x="15567" y="473"/>
                </a:lnTo>
                <a:lnTo>
                  <a:pt x="15472" y="378"/>
                </a:lnTo>
                <a:lnTo>
                  <a:pt x="15378" y="378"/>
                </a:lnTo>
                <a:lnTo>
                  <a:pt x="15189" y="473"/>
                </a:lnTo>
                <a:lnTo>
                  <a:pt x="15000" y="756"/>
                </a:lnTo>
                <a:lnTo>
                  <a:pt x="14906" y="661"/>
                </a:lnTo>
                <a:lnTo>
                  <a:pt x="14812" y="473"/>
                </a:lnTo>
                <a:lnTo>
                  <a:pt x="14529" y="756"/>
                </a:lnTo>
                <a:lnTo>
                  <a:pt x="14623" y="567"/>
                </a:lnTo>
                <a:lnTo>
                  <a:pt x="14529" y="661"/>
                </a:lnTo>
                <a:lnTo>
                  <a:pt x="14340" y="756"/>
                </a:lnTo>
                <a:lnTo>
                  <a:pt x="14340" y="567"/>
                </a:lnTo>
                <a:lnTo>
                  <a:pt x="14246" y="473"/>
                </a:lnTo>
                <a:lnTo>
                  <a:pt x="13963" y="378"/>
                </a:lnTo>
                <a:lnTo>
                  <a:pt x="13585" y="284"/>
                </a:lnTo>
                <a:lnTo>
                  <a:pt x="13302" y="284"/>
                </a:lnTo>
                <a:lnTo>
                  <a:pt x="13302" y="378"/>
                </a:lnTo>
                <a:lnTo>
                  <a:pt x="13302" y="473"/>
                </a:lnTo>
                <a:lnTo>
                  <a:pt x="13208" y="473"/>
                </a:lnTo>
                <a:lnTo>
                  <a:pt x="13208" y="661"/>
                </a:lnTo>
                <a:lnTo>
                  <a:pt x="13114" y="661"/>
                </a:lnTo>
                <a:lnTo>
                  <a:pt x="13019" y="567"/>
                </a:lnTo>
                <a:lnTo>
                  <a:pt x="12925" y="378"/>
                </a:lnTo>
                <a:lnTo>
                  <a:pt x="12831" y="95"/>
                </a:lnTo>
                <a:lnTo>
                  <a:pt x="12831" y="378"/>
                </a:lnTo>
                <a:lnTo>
                  <a:pt x="12736" y="378"/>
                </a:lnTo>
                <a:lnTo>
                  <a:pt x="12642" y="284"/>
                </a:lnTo>
                <a:lnTo>
                  <a:pt x="12548" y="190"/>
                </a:lnTo>
                <a:lnTo>
                  <a:pt x="12265" y="190"/>
                </a:lnTo>
                <a:lnTo>
                  <a:pt x="12170" y="473"/>
                </a:lnTo>
                <a:lnTo>
                  <a:pt x="12076" y="378"/>
                </a:lnTo>
                <a:lnTo>
                  <a:pt x="11887" y="284"/>
                </a:lnTo>
                <a:lnTo>
                  <a:pt x="11510" y="378"/>
                </a:lnTo>
                <a:lnTo>
                  <a:pt x="10755" y="661"/>
                </a:lnTo>
                <a:lnTo>
                  <a:pt x="10661" y="473"/>
                </a:lnTo>
                <a:lnTo>
                  <a:pt x="10567" y="378"/>
                </a:lnTo>
                <a:lnTo>
                  <a:pt x="10095" y="378"/>
                </a:lnTo>
                <a:lnTo>
                  <a:pt x="9529" y="473"/>
                </a:lnTo>
                <a:lnTo>
                  <a:pt x="9340" y="473"/>
                </a:lnTo>
                <a:lnTo>
                  <a:pt x="9152" y="378"/>
                </a:lnTo>
                <a:lnTo>
                  <a:pt x="9152" y="473"/>
                </a:lnTo>
                <a:lnTo>
                  <a:pt x="9152" y="567"/>
                </a:lnTo>
                <a:lnTo>
                  <a:pt x="8963" y="661"/>
                </a:lnTo>
                <a:lnTo>
                  <a:pt x="8869" y="567"/>
                </a:lnTo>
                <a:lnTo>
                  <a:pt x="8680" y="473"/>
                </a:lnTo>
                <a:lnTo>
                  <a:pt x="8680" y="756"/>
                </a:lnTo>
                <a:lnTo>
                  <a:pt x="8491" y="661"/>
                </a:lnTo>
                <a:lnTo>
                  <a:pt x="8208" y="567"/>
                </a:lnTo>
                <a:lnTo>
                  <a:pt x="7925" y="661"/>
                </a:lnTo>
                <a:lnTo>
                  <a:pt x="7831" y="756"/>
                </a:lnTo>
                <a:lnTo>
                  <a:pt x="7548" y="567"/>
                </a:lnTo>
                <a:lnTo>
                  <a:pt x="7359" y="473"/>
                </a:lnTo>
                <a:lnTo>
                  <a:pt x="7170" y="944"/>
                </a:lnTo>
                <a:lnTo>
                  <a:pt x="6982" y="661"/>
                </a:lnTo>
                <a:lnTo>
                  <a:pt x="6793" y="661"/>
                </a:lnTo>
                <a:lnTo>
                  <a:pt x="6604" y="756"/>
                </a:lnTo>
                <a:lnTo>
                  <a:pt x="6510" y="661"/>
                </a:lnTo>
                <a:lnTo>
                  <a:pt x="6416" y="756"/>
                </a:lnTo>
                <a:lnTo>
                  <a:pt x="6038" y="944"/>
                </a:lnTo>
                <a:lnTo>
                  <a:pt x="6038" y="1039"/>
                </a:lnTo>
                <a:lnTo>
                  <a:pt x="5850" y="1133"/>
                </a:lnTo>
                <a:lnTo>
                  <a:pt x="5850" y="1039"/>
                </a:lnTo>
                <a:lnTo>
                  <a:pt x="5755" y="1039"/>
                </a:lnTo>
                <a:lnTo>
                  <a:pt x="5567" y="1227"/>
                </a:lnTo>
                <a:lnTo>
                  <a:pt x="5472" y="1227"/>
                </a:lnTo>
                <a:lnTo>
                  <a:pt x="5378" y="1039"/>
                </a:lnTo>
                <a:lnTo>
                  <a:pt x="5378" y="1133"/>
                </a:lnTo>
                <a:lnTo>
                  <a:pt x="5189" y="1227"/>
                </a:lnTo>
                <a:lnTo>
                  <a:pt x="5095" y="1133"/>
                </a:lnTo>
                <a:lnTo>
                  <a:pt x="4906" y="1039"/>
                </a:lnTo>
                <a:lnTo>
                  <a:pt x="5189" y="1039"/>
                </a:lnTo>
                <a:lnTo>
                  <a:pt x="5095" y="944"/>
                </a:lnTo>
                <a:lnTo>
                  <a:pt x="5095" y="756"/>
                </a:lnTo>
                <a:lnTo>
                  <a:pt x="5001" y="944"/>
                </a:lnTo>
                <a:lnTo>
                  <a:pt x="4529" y="944"/>
                </a:lnTo>
                <a:lnTo>
                  <a:pt x="4529" y="1133"/>
                </a:lnTo>
                <a:lnTo>
                  <a:pt x="4718" y="1133"/>
                </a:lnTo>
                <a:lnTo>
                  <a:pt x="4623" y="1227"/>
                </a:lnTo>
                <a:lnTo>
                  <a:pt x="4623" y="1133"/>
                </a:lnTo>
                <a:lnTo>
                  <a:pt x="4529" y="1416"/>
                </a:lnTo>
                <a:lnTo>
                  <a:pt x="4340" y="1227"/>
                </a:lnTo>
                <a:lnTo>
                  <a:pt x="4152" y="1039"/>
                </a:lnTo>
                <a:lnTo>
                  <a:pt x="3963" y="1039"/>
                </a:lnTo>
                <a:lnTo>
                  <a:pt x="3774" y="1416"/>
                </a:lnTo>
                <a:lnTo>
                  <a:pt x="3774" y="1322"/>
                </a:lnTo>
                <a:lnTo>
                  <a:pt x="3774" y="1227"/>
                </a:lnTo>
                <a:lnTo>
                  <a:pt x="3680" y="1322"/>
                </a:lnTo>
                <a:lnTo>
                  <a:pt x="3586" y="1510"/>
                </a:lnTo>
                <a:lnTo>
                  <a:pt x="3208" y="1416"/>
                </a:lnTo>
                <a:lnTo>
                  <a:pt x="2454" y="1416"/>
                </a:lnTo>
                <a:lnTo>
                  <a:pt x="1793" y="1510"/>
                </a:lnTo>
                <a:lnTo>
                  <a:pt x="1510" y="1605"/>
                </a:lnTo>
                <a:lnTo>
                  <a:pt x="1321" y="1699"/>
                </a:lnTo>
                <a:lnTo>
                  <a:pt x="1321" y="1605"/>
                </a:lnTo>
                <a:lnTo>
                  <a:pt x="1038" y="1699"/>
                </a:lnTo>
                <a:lnTo>
                  <a:pt x="755" y="1793"/>
                </a:lnTo>
                <a:lnTo>
                  <a:pt x="567" y="1793"/>
                </a:lnTo>
                <a:lnTo>
                  <a:pt x="378" y="1888"/>
                </a:lnTo>
                <a:lnTo>
                  <a:pt x="284" y="1699"/>
                </a:lnTo>
                <a:lnTo>
                  <a:pt x="95" y="1605"/>
                </a:lnTo>
                <a:lnTo>
                  <a:pt x="1" y="1793"/>
                </a:lnTo>
                <a:lnTo>
                  <a:pt x="1" y="2076"/>
                </a:lnTo>
                <a:lnTo>
                  <a:pt x="95" y="2548"/>
                </a:lnTo>
                <a:lnTo>
                  <a:pt x="189" y="2831"/>
                </a:lnTo>
                <a:lnTo>
                  <a:pt x="284" y="2737"/>
                </a:lnTo>
                <a:lnTo>
                  <a:pt x="472" y="2831"/>
                </a:lnTo>
                <a:lnTo>
                  <a:pt x="567" y="2548"/>
                </a:lnTo>
                <a:lnTo>
                  <a:pt x="661" y="2642"/>
                </a:lnTo>
                <a:lnTo>
                  <a:pt x="661" y="2737"/>
                </a:lnTo>
                <a:lnTo>
                  <a:pt x="755" y="2642"/>
                </a:lnTo>
                <a:lnTo>
                  <a:pt x="944" y="2548"/>
                </a:lnTo>
                <a:lnTo>
                  <a:pt x="1227" y="2548"/>
                </a:lnTo>
                <a:lnTo>
                  <a:pt x="1227" y="2642"/>
                </a:lnTo>
                <a:lnTo>
                  <a:pt x="1321" y="2737"/>
                </a:lnTo>
                <a:lnTo>
                  <a:pt x="1416" y="2831"/>
                </a:lnTo>
                <a:lnTo>
                  <a:pt x="1510" y="2642"/>
                </a:lnTo>
                <a:lnTo>
                  <a:pt x="1793" y="2548"/>
                </a:lnTo>
                <a:lnTo>
                  <a:pt x="1699" y="2642"/>
                </a:lnTo>
                <a:lnTo>
                  <a:pt x="1887" y="2737"/>
                </a:lnTo>
                <a:lnTo>
                  <a:pt x="1887" y="2454"/>
                </a:lnTo>
                <a:lnTo>
                  <a:pt x="1982" y="2265"/>
                </a:lnTo>
                <a:lnTo>
                  <a:pt x="2076" y="2737"/>
                </a:lnTo>
                <a:lnTo>
                  <a:pt x="2171" y="2359"/>
                </a:lnTo>
                <a:lnTo>
                  <a:pt x="2265" y="2642"/>
                </a:lnTo>
                <a:lnTo>
                  <a:pt x="2265" y="2548"/>
                </a:lnTo>
                <a:lnTo>
                  <a:pt x="2359" y="2454"/>
                </a:lnTo>
                <a:lnTo>
                  <a:pt x="2454" y="2548"/>
                </a:lnTo>
                <a:lnTo>
                  <a:pt x="2454" y="2737"/>
                </a:lnTo>
                <a:lnTo>
                  <a:pt x="2548" y="2548"/>
                </a:lnTo>
                <a:lnTo>
                  <a:pt x="2548" y="2454"/>
                </a:lnTo>
                <a:lnTo>
                  <a:pt x="2642" y="2548"/>
                </a:lnTo>
                <a:lnTo>
                  <a:pt x="2642" y="2642"/>
                </a:lnTo>
                <a:lnTo>
                  <a:pt x="2831" y="2454"/>
                </a:lnTo>
                <a:lnTo>
                  <a:pt x="3020" y="2454"/>
                </a:lnTo>
                <a:lnTo>
                  <a:pt x="3114" y="2265"/>
                </a:lnTo>
                <a:lnTo>
                  <a:pt x="3114" y="2076"/>
                </a:lnTo>
                <a:lnTo>
                  <a:pt x="3208" y="1982"/>
                </a:lnTo>
                <a:lnTo>
                  <a:pt x="3208" y="2076"/>
                </a:lnTo>
                <a:lnTo>
                  <a:pt x="3208" y="2265"/>
                </a:lnTo>
                <a:lnTo>
                  <a:pt x="3303" y="2076"/>
                </a:lnTo>
                <a:lnTo>
                  <a:pt x="3491" y="2076"/>
                </a:lnTo>
                <a:lnTo>
                  <a:pt x="3491" y="2171"/>
                </a:lnTo>
                <a:lnTo>
                  <a:pt x="3397" y="2265"/>
                </a:lnTo>
                <a:lnTo>
                  <a:pt x="3303" y="2359"/>
                </a:lnTo>
                <a:lnTo>
                  <a:pt x="3303" y="2548"/>
                </a:lnTo>
                <a:lnTo>
                  <a:pt x="3491" y="2548"/>
                </a:lnTo>
                <a:lnTo>
                  <a:pt x="3586" y="2454"/>
                </a:lnTo>
                <a:lnTo>
                  <a:pt x="3680" y="2265"/>
                </a:lnTo>
                <a:lnTo>
                  <a:pt x="4152" y="2265"/>
                </a:lnTo>
                <a:lnTo>
                  <a:pt x="4152" y="2359"/>
                </a:lnTo>
                <a:lnTo>
                  <a:pt x="4246" y="2171"/>
                </a:lnTo>
                <a:lnTo>
                  <a:pt x="4340" y="2171"/>
                </a:lnTo>
                <a:lnTo>
                  <a:pt x="4246" y="2265"/>
                </a:lnTo>
                <a:lnTo>
                  <a:pt x="5284" y="2265"/>
                </a:lnTo>
                <a:lnTo>
                  <a:pt x="5567" y="2171"/>
                </a:lnTo>
                <a:lnTo>
                  <a:pt x="5755" y="2171"/>
                </a:lnTo>
                <a:lnTo>
                  <a:pt x="5755" y="2076"/>
                </a:lnTo>
                <a:lnTo>
                  <a:pt x="6416" y="2076"/>
                </a:lnTo>
                <a:lnTo>
                  <a:pt x="6510" y="1888"/>
                </a:lnTo>
                <a:lnTo>
                  <a:pt x="6604" y="1888"/>
                </a:lnTo>
                <a:lnTo>
                  <a:pt x="7170" y="1982"/>
                </a:lnTo>
                <a:lnTo>
                  <a:pt x="7453" y="1888"/>
                </a:lnTo>
                <a:lnTo>
                  <a:pt x="7548" y="1888"/>
                </a:lnTo>
                <a:lnTo>
                  <a:pt x="7642" y="1699"/>
                </a:lnTo>
                <a:lnTo>
                  <a:pt x="7736" y="1888"/>
                </a:lnTo>
                <a:lnTo>
                  <a:pt x="7925" y="2076"/>
                </a:lnTo>
                <a:lnTo>
                  <a:pt x="8114" y="1793"/>
                </a:lnTo>
                <a:lnTo>
                  <a:pt x="8114" y="1982"/>
                </a:lnTo>
                <a:lnTo>
                  <a:pt x="8208" y="1793"/>
                </a:lnTo>
                <a:lnTo>
                  <a:pt x="8302" y="1982"/>
                </a:lnTo>
                <a:lnTo>
                  <a:pt x="8302" y="1888"/>
                </a:lnTo>
                <a:lnTo>
                  <a:pt x="8302" y="1793"/>
                </a:lnTo>
                <a:lnTo>
                  <a:pt x="8491" y="1793"/>
                </a:lnTo>
                <a:lnTo>
                  <a:pt x="8585" y="1888"/>
                </a:lnTo>
                <a:lnTo>
                  <a:pt x="8774" y="1793"/>
                </a:lnTo>
                <a:lnTo>
                  <a:pt x="8774" y="1982"/>
                </a:lnTo>
                <a:lnTo>
                  <a:pt x="8869" y="1888"/>
                </a:lnTo>
                <a:lnTo>
                  <a:pt x="9718" y="1888"/>
                </a:lnTo>
                <a:lnTo>
                  <a:pt x="9623" y="1793"/>
                </a:lnTo>
                <a:lnTo>
                  <a:pt x="9718" y="1605"/>
                </a:lnTo>
                <a:lnTo>
                  <a:pt x="9812" y="1699"/>
                </a:lnTo>
                <a:lnTo>
                  <a:pt x="9812" y="1793"/>
                </a:lnTo>
                <a:lnTo>
                  <a:pt x="9906" y="1888"/>
                </a:lnTo>
                <a:lnTo>
                  <a:pt x="10095" y="1982"/>
                </a:lnTo>
                <a:lnTo>
                  <a:pt x="10661" y="1793"/>
                </a:lnTo>
                <a:lnTo>
                  <a:pt x="11038" y="1510"/>
                </a:lnTo>
                <a:lnTo>
                  <a:pt x="11133" y="1699"/>
                </a:lnTo>
                <a:lnTo>
                  <a:pt x="11321" y="1699"/>
                </a:lnTo>
                <a:lnTo>
                  <a:pt x="11510" y="1605"/>
                </a:lnTo>
                <a:lnTo>
                  <a:pt x="11604" y="1416"/>
                </a:lnTo>
                <a:lnTo>
                  <a:pt x="11982" y="1605"/>
                </a:lnTo>
                <a:lnTo>
                  <a:pt x="12453" y="1699"/>
                </a:lnTo>
                <a:lnTo>
                  <a:pt x="12642" y="1510"/>
                </a:lnTo>
                <a:lnTo>
                  <a:pt x="12642" y="1699"/>
                </a:lnTo>
                <a:lnTo>
                  <a:pt x="12925" y="1510"/>
                </a:lnTo>
                <a:lnTo>
                  <a:pt x="13208" y="1510"/>
                </a:lnTo>
                <a:lnTo>
                  <a:pt x="14057" y="1699"/>
                </a:lnTo>
                <a:lnTo>
                  <a:pt x="14434" y="1793"/>
                </a:lnTo>
                <a:lnTo>
                  <a:pt x="14812" y="1793"/>
                </a:lnTo>
                <a:lnTo>
                  <a:pt x="15095" y="1699"/>
                </a:lnTo>
                <a:lnTo>
                  <a:pt x="15378" y="1510"/>
                </a:lnTo>
                <a:lnTo>
                  <a:pt x="15472" y="1416"/>
                </a:lnTo>
                <a:lnTo>
                  <a:pt x="15472" y="1510"/>
                </a:lnTo>
                <a:lnTo>
                  <a:pt x="15472" y="1699"/>
                </a:lnTo>
                <a:lnTo>
                  <a:pt x="16416" y="1510"/>
                </a:lnTo>
                <a:lnTo>
                  <a:pt x="16416" y="1605"/>
                </a:lnTo>
                <a:lnTo>
                  <a:pt x="16510" y="1605"/>
                </a:lnTo>
                <a:lnTo>
                  <a:pt x="16604" y="1510"/>
                </a:lnTo>
                <a:lnTo>
                  <a:pt x="17642" y="1510"/>
                </a:lnTo>
                <a:lnTo>
                  <a:pt x="17736" y="1605"/>
                </a:lnTo>
                <a:lnTo>
                  <a:pt x="17831" y="1605"/>
                </a:lnTo>
                <a:lnTo>
                  <a:pt x="18397" y="1510"/>
                </a:lnTo>
                <a:lnTo>
                  <a:pt x="19057" y="1322"/>
                </a:lnTo>
                <a:lnTo>
                  <a:pt x="18774" y="1605"/>
                </a:lnTo>
                <a:lnTo>
                  <a:pt x="19151" y="1322"/>
                </a:lnTo>
                <a:lnTo>
                  <a:pt x="19340" y="1322"/>
                </a:lnTo>
                <a:lnTo>
                  <a:pt x="19340" y="1510"/>
                </a:lnTo>
                <a:lnTo>
                  <a:pt x="19529" y="1416"/>
                </a:lnTo>
                <a:lnTo>
                  <a:pt x="19906" y="1416"/>
                </a:lnTo>
                <a:lnTo>
                  <a:pt x="20000" y="1322"/>
                </a:lnTo>
                <a:lnTo>
                  <a:pt x="20095" y="944"/>
                </a:lnTo>
                <a:lnTo>
                  <a:pt x="20095" y="1133"/>
                </a:lnTo>
                <a:lnTo>
                  <a:pt x="20189" y="1227"/>
                </a:lnTo>
                <a:lnTo>
                  <a:pt x="20189" y="1416"/>
                </a:lnTo>
                <a:lnTo>
                  <a:pt x="20283" y="1322"/>
                </a:lnTo>
                <a:lnTo>
                  <a:pt x="20378" y="1322"/>
                </a:lnTo>
                <a:lnTo>
                  <a:pt x="20378" y="1416"/>
                </a:lnTo>
                <a:lnTo>
                  <a:pt x="20661" y="1227"/>
                </a:lnTo>
                <a:lnTo>
                  <a:pt x="20944" y="1133"/>
                </a:lnTo>
                <a:lnTo>
                  <a:pt x="21038" y="1133"/>
                </a:lnTo>
                <a:lnTo>
                  <a:pt x="21132" y="1416"/>
                </a:lnTo>
                <a:lnTo>
                  <a:pt x="21604" y="1227"/>
                </a:lnTo>
                <a:lnTo>
                  <a:pt x="21510" y="1039"/>
                </a:lnTo>
                <a:lnTo>
                  <a:pt x="21510" y="944"/>
                </a:lnTo>
                <a:lnTo>
                  <a:pt x="21698" y="944"/>
                </a:lnTo>
                <a:lnTo>
                  <a:pt x="21604" y="1039"/>
                </a:lnTo>
                <a:lnTo>
                  <a:pt x="21982" y="1039"/>
                </a:lnTo>
                <a:lnTo>
                  <a:pt x="21887" y="1227"/>
                </a:lnTo>
                <a:lnTo>
                  <a:pt x="21887" y="1227"/>
                </a:lnTo>
                <a:lnTo>
                  <a:pt x="22170" y="1039"/>
                </a:lnTo>
                <a:lnTo>
                  <a:pt x="22265" y="1227"/>
                </a:lnTo>
                <a:lnTo>
                  <a:pt x="22265" y="1133"/>
                </a:lnTo>
                <a:lnTo>
                  <a:pt x="22265" y="1039"/>
                </a:lnTo>
                <a:lnTo>
                  <a:pt x="22548" y="1039"/>
                </a:lnTo>
                <a:lnTo>
                  <a:pt x="22642" y="1322"/>
                </a:lnTo>
                <a:lnTo>
                  <a:pt x="23019" y="1227"/>
                </a:lnTo>
                <a:lnTo>
                  <a:pt x="23208" y="1133"/>
                </a:lnTo>
                <a:lnTo>
                  <a:pt x="23302" y="1039"/>
                </a:lnTo>
                <a:lnTo>
                  <a:pt x="23397" y="1133"/>
                </a:lnTo>
                <a:lnTo>
                  <a:pt x="23397" y="1227"/>
                </a:lnTo>
                <a:lnTo>
                  <a:pt x="23680" y="1227"/>
                </a:lnTo>
                <a:lnTo>
                  <a:pt x="23868" y="1133"/>
                </a:lnTo>
                <a:lnTo>
                  <a:pt x="24057" y="1227"/>
                </a:lnTo>
                <a:lnTo>
                  <a:pt x="24246" y="1227"/>
                </a:lnTo>
                <a:lnTo>
                  <a:pt x="24246" y="1133"/>
                </a:lnTo>
                <a:lnTo>
                  <a:pt x="24529" y="1227"/>
                </a:lnTo>
                <a:lnTo>
                  <a:pt x="24906" y="1322"/>
                </a:lnTo>
                <a:lnTo>
                  <a:pt x="25179" y="1048"/>
                </a:lnTo>
                <a:lnTo>
                  <a:pt x="25095" y="1133"/>
                </a:lnTo>
                <a:lnTo>
                  <a:pt x="25189" y="1227"/>
                </a:lnTo>
                <a:lnTo>
                  <a:pt x="25189" y="1133"/>
                </a:lnTo>
                <a:lnTo>
                  <a:pt x="25283" y="1039"/>
                </a:lnTo>
                <a:lnTo>
                  <a:pt x="25378" y="944"/>
                </a:lnTo>
                <a:lnTo>
                  <a:pt x="25472" y="944"/>
                </a:lnTo>
                <a:lnTo>
                  <a:pt x="25472" y="1133"/>
                </a:lnTo>
                <a:lnTo>
                  <a:pt x="25566" y="1039"/>
                </a:lnTo>
                <a:lnTo>
                  <a:pt x="25661" y="1039"/>
                </a:lnTo>
                <a:lnTo>
                  <a:pt x="25566" y="1133"/>
                </a:lnTo>
                <a:lnTo>
                  <a:pt x="25661" y="1227"/>
                </a:lnTo>
                <a:lnTo>
                  <a:pt x="25849" y="1322"/>
                </a:lnTo>
                <a:lnTo>
                  <a:pt x="25944" y="1133"/>
                </a:lnTo>
                <a:lnTo>
                  <a:pt x="26132" y="1039"/>
                </a:lnTo>
                <a:lnTo>
                  <a:pt x="26132" y="1039"/>
                </a:lnTo>
                <a:lnTo>
                  <a:pt x="26038" y="1227"/>
                </a:lnTo>
                <a:lnTo>
                  <a:pt x="26132" y="1322"/>
                </a:lnTo>
                <a:lnTo>
                  <a:pt x="26321" y="1416"/>
                </a:lnTo>
                <a:lnTo>
                  <a:pt x="26415" y="1416"/>
                </a:lnTo>
                <a:lnTo>
                  <a:pt x="26887" y="1227"/>
                </a:lnTo>
                <a:lnTo>
                  <a:pt x="27264" y="944"/>
                </a:lnTo>
                <a:lnTo>
                  <a:pt x="27170" y="944"/>
                </a:lnTo>
                <a:lnTo>
                  <a:pt x="27264" y="850"/>
                </a:lnTo>
                <a:lnTo>
                  <a:pt x="26981" y="756"/>
                </a:lnTo>
                <a:lnTo>
                  <a:pt x="26887" y="944"/>
                </a:lnTo>
                <a:lnTo>
                  <a:pt x="26793" y="1133"/>
                </a:lnTo>
                <a:lnTo>
                  <a:pt x="26793" y="661"/>
                </a:lnTo>
                <a:lnTo>
                  <a:pt x="26604" y="944"/>
                </a:lnTo>
                <a:lnTo>
                  <a:pt x="26510" y="850"/>
                </a:lnTo>
                <a:lnTo>
                  <a:pt x="26415" y="756"/>
                </a:lnTo>
                <a:lnTo>
                  <a:pt x="26321" y="944"/>
                </a:lnTo>
                <a:lnTo>
                  <a:pt x="26227" y="661"/>
                </a:lnTo>
                <a:lnTo>
                  <a:pt x="26038" y="756"/>
                </a:lnTo>
                <a:lnTo>
                  <a:pt x="25849" y="661"/>
                </a:lnTo>
                <a:lnTo>
                  <a:pt x="25378" y="567"/>
                </a:lnTo>
                <a:lnTo>
                  <a:pt x="25283" y="661"/>
                </a:lnTo>
                <a:lnTo>
                  <a:pt x="25095" y="756"/>
                </a:lnTo>
                <a:lnTo>
                  <a:pt x="25189" y="473"/>
                </a:lnTo>
                <a:lnTo>
                  <a:pt x="25000" y="661"/>
                </a:lnTo>
                <a:lnTo>
                  <a:pt x="25000" y="661"/>
                </a:lnTo>
                <a:lnTo>
                  <a:pt x="25095" y="473"/>
                </a:lnTo>
                <a:lnTo>
                  <a:pt x="24906" y="567"/>
                </a:lnTo>
                <a:lnTo>
                  <a:pt x="24717" y="567"/>
                </a:lnTo>
                <a:lnTo>
                  <a:pt x="24717" y="756"/>
                </a:lnTo>
                <a:lnTo>
                  <a:pt x="24623" y="1039"/>
                </a:lnTo>
                <a:lnTo>
                  <a:pt x="24623" y="850"/>
                </a:lnTo>
                <a:lnTo>
                  <a:pt x="24717" y="661"/>
                </a:lnTo>
                <a:lnTo>
                  <a:pt x="24623" y="756"/>
                </a:lnTo>
                <a:lnTo>
                  <a:pt x="24623" y="661"/>
                </a:lnTo>
                <a:lnTo>
                  <a:pt x="24529" y="473"/>
                </a:lnTo>
                <a:lnTo>
                  <a:pt x="24529" y="661"/>
                </a:lnTo>
                <a:lnTo>
                  <a:pt x="24434" y="567"/>
                </a:lnTo>
                <a:lnTo>
                  <a:pt x="24340" y="378"/>
                </a:lnTo>
                <a:lnTo>
                  <a:pt x="24246" y="567"/>
                </a:lnTo>
                <a:lnTo>
                  <a:pt x="23963" y="567"/>
                </a:lnTo>
                <a:lnTo>
                  <a:pt x="23397" y="661"/>
                </a:lnTo>
                <a:lnTo>
                  <a:pt x="23114" y="661"/>
                </a:lnTo>
                <a:lnTo>
                  <a:pt x="22925" y="567"/>
                </a:lnTo>
                <a:lnTo>
                  <a:pt x="22925" y="473"/>
                </a:lnTo>
                <a:lnTo>
                  <a:pt x="23019" y="473"/>
                </a:lnTo>
                <a:lnTo>
                  <a:pt x="22642" y="378"/>
                </a:lnTo>
                <a:lnTo>
                  <a:pt x="22736" y="473"/>
                </a:lnTo>
                <a:lnTo>
                  <a:pt x="22548" y="473"/>
                </a:lnTo>
                <a:lnTo>
                  <a:pt x="22642" y="284"/>
                </a:lnTo>
                <a:lnTo>
                  <a:pt x="22548" y="190"/>
                </a:lnTo>
                <a:lnTo>
                  <a:pt x="22453" y="190"/>
                </a:lnTo>
                <a:lnTo>
                  <a:pt x="22359" y="284"/>
                </a:lnTo>
                <a:lnTo>
                  <a:pt x="22170" y="378"/>
                </a:lnTo>
                <a:lnTo>
                  <a:pt x="22076" y="284"/>
                </a:lnTo>
                <a:lnTo>
                  <a:pt x="22170" y="473"/>
                </a:lnTo>
                <a:lnTo>
                  <a:pt x="21887" y="190"/>
                </a:lnTo>
                <a:lnTo>
                  <a:pt x="21793" y="190"/>
                </a:lnTo>
                <a:lnTo>
                  <a:pt x="21698" y="378"/>
                </a:lnTo>
                <a:lnTo>
                  <a:pt x="21604" y="756"/>
                </a:lnTo>
                <a:lnTo>
                  <a:pt x="21415" y="661"/>
                </a:lnTo>
                <a:lnTo>
                  <a:pt x="21510" y="473"/>
                </a:lnTo>
                <a:lnTo>
                  <a:pt x="21604" y="284"/>
                </a:lnTo>
                <a:lnTo>
                  <a:pt x="21415" y="284"/>
                </a:lnTo>
                <a:lnTo>
                  <a:pt x="21415" y="190"/>
                </a:lnTo>
                <a:lnTo>
                  <a:pt x="21227" y="378"/>
                </a:lnTo>
                <a:lnTo>
                  <a:pt x="20944" y="567"/>
                </a:lnTo>
                <a:lnTo>
                  <a:pt x="20566" y="1"/>
                </a:lnTo>
                <a:lnTo>
                  <a:pt x="20472" y="95"/>
                </a:lnTo>
                <a:lnTo>
                  <a:pt x="20472" y="190"/>
                </a:lnTo>
                <a:lnTo>
                  <a:pt x="20472" y="378"/>
                </a:lnTo>
                <a:lnTo>
                  <a:pt x="20283" y="284"/>
                </a:lnTo>
                <a:lnTo>
                  <a:pt x="20283" y="190"/>
                </a:lnTo>
                <a:lnTo>
                  <a:pt x="20378" y="95"/>
                </a:lnTo>
                <a:lnTo>
                  <a:pt x="20283"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9" name="Google Shape;769;p15"/>
          <p:cNvSpPr/>
          <p:nvPr/>
        </p:nvSpPr>
        <p:spPr>
          <a:xfrm rot="10800000">
            <a:off x="828992" y="2811998"/>
            <a:ext cx="1928758" cy="60527"/>
          </a:xfrm>
          <a:custGeom>
            <a:avLst/>
            <a:gdLst/>
            <a:ahLst/>
            <a:cxnLst/>
            <a:rect l="l" t="t" r="r" b="b"/>
            <a:pathLst>
              <a:path w="27831" h="2831" extrusionOk="0">
                <a:moveTo>
                  <a:pt x="27264" y="944"/>
                </a:moveTo>
                <a:lnTo>
                  <a:pt x="27359" y="1086"/>
                </a:lnTo>
                <a:lnTo>
                  <a:pt x="27359" y="944"/>
                </a:lnTo>
                <a:close/>
                <a:moveTo>
                  <a:pt x="27359" y="1086"/>
                </a:moveTo>
                <a:lnTo>
                  <a:pt x="27359" y="1133"/>
                </a:lnTo>
                <a:lnTo>
                  <a:pt x="27372" y="1106"/>
                </a:lnTo>
                <a:lnTo>
                  <a:pt x="27372" y="1106"/>
                </a:lnTo>
                <a:lnTo>
                  <a:pt x="27359" y="1086"/>
                </a:lnTo>
                <a:close/>
                <a:moveTo>
                  <a:pt x="27453" y="944"/>
                </a:moveTo>
                <a:lnTo>
                  <a:pt x="27372" y="1106"/>
                </a:lnTo>
                <a:lnTo>
                  <a:pt x="27372" y="1106"/>
                </a:lnTo>
                <a:lnTo>
                  <a:pt x="27453" y="1227"/>
                </a:lnTo>
                <a:lnTo>
                  <a:pt x="27453" y="944"/>
                </a:lnTo>
                <a:close/>
                <a:moveTo>
                  <a:pt x="27642" y="1039"/>
                </a:moveTo>
                <a:lnTo>
                  <a:pt x="27453" y="1227"/>
                </a:lnTo>
                <a:lnTo>
                  <a:pt x="27453" y="1322"/>
                </a:lnTo>
                <a:lnTo>
                  <a:pt x="27453" y="1416"/>
                </a:lnTo>
                <a:lnTo>
                  <a:pt x="27830" y="1416"/>
                </a:lnTo>
                <a:lnTo>
                  <a:pt x="27830" y="1227"/>
                </a:lnTo>
                <a:lnTo>
                  <a:pt x="27736" y="1322"/>
                </a:lnTo>
                <a:lnTo>
                  <a:pt x="27736" y="1227"/>
                </a:lnTo>
                <a:lnTo>
                  <a:pt x="27736" y="1133"/>
                </a:lnTo>
                <a:lnTo>
                  <a:pt x="27642" y="1039"/>
                </a:lnTo>
                <a:close/>
                <a:moveTo>
                  <a:pt x="20189" y="1"/>
                </a:moveTo>
                <a:lnTo>
                  <a:pt x="20095" y="190"/>
                </a:lnTo>
                <a:lnTo>
                  <a:pt x="20000" y="95"/>
                </a:lnTo>
                <a:lnTo>
                  <a:pt x="19906" y="284"/>
                </a:lnTo>
                <a:lnTo>
                  <a:pt x="19812" y="473"/>
                </a:lnTo>
                <a:lnTo>
                  <a:pt x="19529" y="284"/>
                </a:lnTo>
                <a:lnTo>
                  <a:pt x="19340" y="95"/>
                </a:lnTo>
                <a:lnTo>
                  <a:pt x="19246" y="95"/>
                </a:lnTo>
                <a:lnTo>
                  <a:pt x="19246" y="190"/>
                </a:lnTo>
                <a:lnTo>
                  <a:pt x="19151" y="378"/>
                </a:lnTo>
                <a:lnTo>
                  <a:pt x="19434" y="190"/>
                </a:lnTo>
                <a:lnTo>
                  <a:pt x="19246" y="473"/>
                </a:lnTo>
                <a:lnTo>
                  <a:pt x="19434" y="378"/>
                </a:lnTo>
                <a:lnTo>
                  <a:pt x="19434" y="567"/>
                </a:lnTo>
                <a:lnTo>
                  <a:pt x="19151" y="567"/>
                </a:lnTo>
                <a:lnTo>
                  <a:pt x="19151" y="190"/>
                </a:lnTo>
                <a:lnTo>
                  <a:pt x="19057" y="95"/>
                </a:lnTo>
                <a:lnTo>
                  <a:pt x="18963" y="95"/>
                </a:lnTo>
                <a:lnTo>
                  <a:pt x="18774" y="284"/>
                </a:lnTo>
                <a:lnTo>
                  <a:pt x="18680" y="473"/>
                </a:lnTo>
                <a:lnTo>
                  <a:pt x="18585" y="378"/>
                </a:lnTo>
                <a:lnTo>
                  <a:pt x="18491" y="190"/>
                </a:lnTo>
                <a:lnTo>
                  <a:pt x="18397" y="378"/>
                </a:lnTo>
                <a:lnTo>
                  <a:pt x="17925" y="567"/>
                </a:lnTo>
                <a:lnTo>
                  <a:pt x="18019" y="284"/>
                </a:lnTo>
                <a:lnTo>
                  <a:pt x="17831" y="378"/>
                </a:lnTo>
                <a:lnTo>
                  <a:pt x="17642" y="567"/>
                </a:lnTo>
                <a:lnTo>
                  <a:pt x="17642" y="661"/>
                </a:lnTo>
                <a:lnTo>
                  <a:pt x="17453" y="567"/>
                </a:lnTo>
                <a:lnTo>
                  <a:pt x="17170" y="473"/>
                </a:lnTo>
                <a:lnTo>
                  <a:pt x="16699" y="473"/>
                </a:lnTo>
                <a:lnTo>
                  <a:pt x="16699" y="567"/>
                </a:lnTo>
                <a:lnTo>
                  <a:pt x="16604" y="661"/>
                </a:lnTo>
                <a:lnTo>
                  <a:pt x="16416" y="378"/>
                </a:lnTo>
                <a:lnTo>
                  <a:pt x="16227" y="378"/>
                </a:lnTo>
                <a:lnTo>
                  <a:pt x="15661" y="661"/>
                </a:lnTo>
                <a:lnTo>
                  <a:pt x="15661" y="473"/>
                </a:lnTo>
                <a:lnTo>
                  <a:pt x="15567" y="756"/>
                </a:lnTo>
                <a:lnTo>
                  <a:pt x="15378" y="473"/>
                </a:lnTo>
                <a:lnTo>
                  <a:pt x="15567" y="473"/>
                </a:lnTo>
                <a:lnTo>
                  <a:pt x="15472" y="378"/>
                </a:lnTo>
                <a:lnTo>
                  <a:pt x="15378" y="378"/>
                </a:lnTo>
                <a:lnTo>
                  <a:pt x="15189" y="473"/>
                </a:lnTo>
                <a:lnTo>
                  <a:pt x="15000" y="756"/>
                </a:lnTo>
                <a:lnTo>
                  <a:pt x="14906" y="661"/>
                </a:lnTo>
                <a:lnTo>
                  <a:pt x="14812" y="473"/>
                </a:lnTo>
                <a:lnTo>
                  <a:pt x="14529" y="756"/>
                </a:lnTo>
                <a:lnTo>
                  <a:pt x="14623" y="567"/>
                </a:lnTo>
                <a:lnTo>
                  <a:pt x="14529" y="661"/>
                </a:lnTo>
                <a:lnTo>
                  <a:pt x="14340" y="756"/>
                </a:lnTo>
                <a:lnTo>
                  <a:pt x="14340" y="567"/>
                </a:lnTo>
                <a:lnTo>
                  <a:pt x="14246" y="473"/>
                </a:lnTo>
                <a:lnTo>
                  <a:pt x="13963" y="378"/>
                </a:lnTo>
                <a:lnTo>
                  <a:pt x="13585" y="284"/>
                </a:lnTo>
                <a:lnTo>
                  <a:pt x="13302" y="284"/>
                </a:lnTo>
                <a:lnTo>
                  <a:pt x="13302" y="378"/>
                </a:lnTo>
                <a:lnTo>
                  <a:pt x="13302" y="473"/>
                </a:lnTo>
                <a:lnTo>
                  <a:pt x="13208" y="473"/>
                </a:lnTo>
                <a:lnTo>
                  <a:pt x="13208" y="661"/>
                </a:lnTo>
                <a:lnTo>
                  <a:pt x="13114" y="661"/>
                </a:lnTo>
                <a:lnTo>
                  <a:pt x="13019" y="567"/>
                </a:lnTo>
                <a:lnTo>
                  <a:pt x="12925" y="378"/>
                </a:lnTo>
                <a:lnTo>
                  <a:pt x="12831" y="95"/>
                </a:lnTo>
                <a:lnTo>
                  <a:pt x="12831" y="378"/>
                </a:lnTo>
                <a:lnTo>
                  <a:pt x="12736" y="378"/>
                </a:lnTo>
                <a:lnTo>
                  <a:pt x="12642" y="284"/>
                </a:lnTo>
                <a:lnTo>
                  <a:pt x="12548" y="190"/>
                </a:lnTo>
                <a:lnTo>
                  <a:pt x="12265" y="190"/>
                </a:lnTo>
                <a:lnTo>
                  <a:pt x="12170" y="473"/>
                </a:lnTo>
                <a:lnTo>
                  <a:pt x="12076" y="378"/>
                </a:lnTo>
                <a:lnTo>
                  <a:pt x="11887" y="284"/>
                </a:lnTo>
                <a:lnTo>
                  <a:pt x="11510" y="378"/>
                </a:lnTo>
                <a:lnTo>
                  <a:pt x="10755" y="661"/>
                </a:lnTo>
                <a:lnTo>
                  <a:pt x="10661" y="473"/>
                </a:lnTo>
                <a:lnTo>
                  <a:pt x="10567" y="378"/>
                </a:lnTo>
                <a:lnTo>
                  <a:pt x="10095" y="378"/>
                </a:lnTo>
                <a:lnTo>
                  <a:pt x="9529" y="473"/>
                </a:lnTo>
                <a:lnTo>
                  <a:pt x="9340" y="473"/>
                </a:lnTo>
                <a:lnTo>
                  <a:pt x="9152" y="378"/>
                </a:lnTo>
                <a:lnTo>
                  <a:pt x="9152" y="473"/>
                </a:lnTo>
                <a:lnTo>
                  <a:pt x="9152" y="567"/>
                </a:lnTo>
                <a:lnTo>
                  <a:pt x="8963" y="661"/>
                </a:lnTo>
                <a:lnTo>
                  <a:pt x="8869" y="567"/>
                </a:lnTo>
                <a:lnTo>
                  <a:pt x="8680" y="473"/>
                </a:lnTo>
                <a:lnTo>
                  <a:pt x="8680" y="756"/>
                </a:lnTo>
                <a:lnTo>
                  <a:pt x="8491" y="661"/>
                </a:lnTo>
                <a:lnTo>
                  <a:pt x="8208" y="567"/>
                </a:lnTo>
                <a:lnTo>
                  <a:pt x="7925" y="661"/>
                </a:lnTo>
                <a:lnTo>
                  <a:pt x="7831" y="756"/>
                </a:lnTo>
                <a:lnTo>
                  <a:pt x="7548" y="567"/>
                </a:lnTo>
                <a:lnTo>
                  <a:pt x="7359" y="473"/>
                </a:lnTo>
                <a:lnTo>
                  <a:pt x="7170" y="944"/>
                </a:lnTo>
                <a:lnTo>
                  <a:pt x="6982" y="661"/>
                </a:lnTo>
                <a:lnTo>
                  <a:pt x="6793" y="661"/>
                </a:lnTo>
                <a:lnTo>
                  <a:pt x="6604" y="756"/>
                </a:lnTo>
                <a:lnTo>
                  <a:pt x="6510" y="661"/>
                </a:lnTo>
                <a:lnTo>
                  <a:pt x="6416" y="756"/>
                </a:lnTo>
                <a:lnTo>
                  <a:pt x="6038" y="944"/>
                </a:lnTo>
                <a:lnTo>
                  <a:pt x="6038" y="1039"/>
                </a:lnTo>
                <a:lnTo>
                  <a:pt x="5850" y="1133"/>
                </a:lnTo>
                <a:lnTo>
                  <a:pt x="5850" y="1039"/>
                </a:lnTo>
                <a:lnTo>
                  <a:pt x="5755" y="1039"/>
                </a:lnTo>
                <a:lnTo>
                  <a:pt x="5567" y="1227"/>
                </a:lnTo>
                <a:lnTo>
                  <a:pt x="5472" y="1227"/>
                </a:lnTo>
                <a:lnTo>
                  <a:pt x="5378" y="1039"/>
                </a:lnTo>
                <a:lnTo>
                  <a:pt x="5378" y="1133"/>
                </a:lnTo>
                <a:lnTo>
                  <a:pt x="5189" y="1227"/>
                </a:lnTo>
                <a:lnTo>
                  <a:pt x="5095" y="1133"/>
                </a:lnTo>
                <a:lnTo>
                  <a:pt x="4906" y="1039"/>
                </a:lnTo>
                <a:lnTo>
                  <a:pt x="5189" y="1039"/>
                </a:lnTo>
                <a:lnTo>
                  <a:pt x="5095" y="944"/>
                </a:lnTo>
                <a:lnTo>
                  <a:pt x="5095" y="756"/>
                </a:lnTo>
                <a:lnTo>
                  <a:pt x="5001" y="944"/>
                </a:lnTo>
                <a:lnTo>
                  <a:pt x="4529" y="944"/>
                </a:lnTo>
                <a:lnTo>
                  <a:pt x="4529" y="1133"/>
                </a:lnTo>
                <a:lnTo>
                  <a:pt x="4718" y="1133"/>
                </a:lnTo>
                <a:lnTo>
                  <a:pt x="4623" y="1227"/>
                </a:lnTo>
                <a:lnTo>
                  <a:pt x="4623" y="1133"/>
                </a:lnTo>
                <a:lnTo>
                  <a:pt x="4529" y="1416"/>
                </a:lnTo>
                <a:lnTo>
                  <a:pt x="4340" y="1227"/>
                </a:lnTo>
                <a:lnTo>
                  <a:pt x="4152" y="1039"/>
                </a:lnTo>
                <a:lnTo>
                  <a:pt x="3963" y="1039"/>
                </a:lnTo>
                <a:lnTo>
                  <a:pt x="3774" y="1416"/>
                </a:lnTo>
                <a:lnTo>
                  <a:pt x="3774" y="1322"/>
                </a:lnTo>
                <a:lnTo>
                  <a:pt x="3774" y="1227"/>
                </a:lnTo>
                <a:lnTo>
                  <a:pt x="3680" y="1322"/>
                </a:lnTo>
                <a:lnTo>
                  <a:pt x="3586" y="1510"/>
                </a:lnTo>
                <a:lnTo>
                  <a:pt x="3208" y="1416"/>
                </a:lnTo>
                <a:lnTo>
                  <a:pt x="2454" y="1416"/>
                </a:lnTo>
                <a:lnTo>
                  <a:pt x="1793" y="1510"/>
                </a:lnTo>
                <a:lnTo>
                  <a:pt x="1510" y="1605"/>
                </a:lnTo>
                <a:lnTo>
                  <a:pt x="1321" y="1699"/>
                </a:lnTo>
                <a:lnTo>
                  <a:pt x="1321" y="1605"/>
                </a:lnTo>
                <a:lnTo>
                  <a:pt x="1038" y="1699"/>
                </a:lnTo>
                <a:lnTo>
                  <a:pt x="755" y="1793"/>
                </a:lnTo>
                <a:lnTo>
                  <a:pt x="567" y="1793"/>
                </a:lnTo>
                <a:lnTo>
                  <a:pt x="378" y="1888"/>
                </a:lnTo>
                <a:lnTo>
                  <a:pt x="284" y="1699"/>
                </a:lnTo>
                <a:lnTo>
                  <a:pt x="95" y="1605"/>
                </a:lnTo>
                <a:lnTo>
                  <a:pt x="1" y="1793"/>
                </a:lnTo>
                <a:lnTo>
                  <a:pt x="1" y="2076"/>
                </a:lnTo>
                <a:lnTo>
                  <a:pt x="95" y="2548"/>
                </a:lnTo>
                <a:lnTo>
                  <a:pt x="189" y="2831"/>
                </a:lnTo>
                <a:lnTo>
                  <a:pt x="284" y="2737"/>
                </a:lnTo>
                <a:lnTo>
                  <a:pt x="472" y="2831"/>
                </a:lnTo>
                <a:lnTo>
                  <a:pt x="567" y="2548"/>
                </a:lnTo>
                <a:lnTo>
                  <a:pt x="661" y="2642"/>
                </a:lnTo>
                <a:lnTo>
                  <a:pt x="661" y="2737"/>
                </a:lnTo>
                <a:lnTo>
                  <a:pt x="755" y="2642"/>
                </a:lnTo>
                <a:lnTo>
                  <a:pt x="944" y="2548"/>
                </a:lnTo>
                <a:lnTo>
                  <a:pt x="1227" y="2548"/>
                </a:lnTo>
                <a:lnTo>
                  <a:pt x="1227" y="2642"/>
                </a:lnTo>
                <a:lnTo>
                  <a:pt x="1321" y="2737"/>
                </a:lnTo>
                <a:lnTo>
                  <a:pt x="1416" y="2831"/>
                </a:lnTo>
                <a:lnTo>
                  <a:pt x="1510" y="2642"/>
                </a:lnTo>
                <a:lnTo>
                  <a:pt x="1793" y="2548"/>
                </a:lnTo>
                <a:lnTo>
                  <a:pt x="1699" y="2642"/>
                </a:lnTo>
                <a:lnTo>
                  <a:pt x="1887" y="2737"/>
                </a:lnTo>
                <a:lnTo>
                  <a:pt x="1887" y="2454"/>
                </a:lnTo>
                <a:lnTo>
                  <a:pt x="1982" y="2265"/>
                </a:lnTo>
                <a:lnTo>
                  <a:pt x="2076" y="2737"/>
                </a:lnTo>
                <a:lnTo>
                  <a:pt x="2171" y="2359"/>
                </a:lnTo>
                <a:lnTo>
                  <a:pt x="2265" y="2642"/>
                </a:lnTo>
                <a:lnTo>
                  <a:pt x="2265" y="2548"/>
                </a:lnTo>
                <a:lnTo>
                  <a:pt x="2359" y="2454"/>
                </a:lnTo>
                <a:lnTo>
                  <a:pt x="2454" y="2548"/>
                </a:lnTo>
                <a:lnTo>
                  <a:pt x="2454" y="2737"/>
                </a:lnTo>
                <a:lnTo>
                  <a:pt x="2548" y="2548"/>
                </a:lnTo>
                <a:lnTo>
                  <a:pt x="2548" y="2454"/>
                </a:lnTo>
                <a:lnTo>
                  <a:pt x="2642" y="2548"/>
                </a:lnTo>
                <a:lnTo>
                  <a:pt x="2642" y="2642"/>
                </a:lnTo>
                <a:lnTo>
                  <a:pt x="2831" y="2454"/>
                </a:lnTo>
                <a:lnTo>
                  <a:pt x="3020" y="2454"/>
                </a:lnTo>
                <a:lnTo>
                  <a:pt x="3114" y="2265"/>
                </a:lnTo>
                <a:lnTo>
                  <a:pt x="3114" y="2076"/>
                </a:lnTo>
                <a:lnTo>
                  <a:pt x="3208" y="1982"/>
                </a:lnTo>
                <a:lnTo>
                  <a:pt x="3208" y="2076"/>
                </a:lnTo>
                <a:lnTo>
                  <a:pt x="3208" y="2265"/>
                </a:lnTo>
                <a:lnTo>
                  <a:pt x="3303" y="2076"/>
                </a:lnTo>
                <a:lnTo>
                  <a:pt x="3491" y="2076"/>
                </a:lnTo>
                <a:lnTo>
                  <a:pt x="3491" y="2171"/>
                </a:lnTo>
                <a:lnTo>
                  <a:pt x="3397" y="2265"/>
                </a:lnTo>
                <a:lnTo>
                  <a:pt x="3303" y="2359"/>
                </a:lnTo>
                <a:lnTo>
                  <a:pt x="3303" y="2548"/>
                </a:lnTo>
                <a:lnTo>
                  <a:pt x="3491" y="2548"/>
                </a:lnTo>
                <a:lnTo>
                  <a:pt x="3586" y="2454"/>
                </a:lnTo>
                <a:lnTo>
                  <a:pt x="3680" y="2265"/>
                </a:lnTo>
                <a:lnTo>
                  <a:pt x="4152" y="2265"/>
                </a:lnTo>
                <a:lnTo>
                  <a:pt x="4152" y="2359"/>
                </a:lnTo>
                <a:lnTo>
                  <a:pt x="4246" y="2171"/>
                </a:lnTo>
                <a:lnTo>
                  <a:pt x="4340" y="2171"/>
                </a:lnTo>
                <a:lnTo>
                  <a:pt x="4246" y="2265"/>
                </a:lnTo>
                <a:lnTo>
                  <a:pt x="5284" y="2265"/>
                </a:lnTo>
                <a:lnTo>
                  <a:pt x="5567" y="2171"/>
                </a:lnTo>
                <a:lnTo>
                  <a:pt x="5755" y="2171"/>
                </a:lnTo>
                <a:lnTo>
                  <a:pt x="5755" y="2076"/>
                </a:lnTo>
                <a:lnTo>
                  <a:pt x="6416" y="2076"/>
                </a:lnTo>
                <a:lnTo>
                  <a:pt x="6510" y="1888"/>
                </a:lnTo>
                <a:lnTo>
                  <a:pt x="6604" y="1888"/>
                </a:lnTo>
                <a:lnTo>
                  <a:pt x="7170" y="1982"/>
                </a:lnTo>
                <a:lnTo>
                  <a:pt x="7453" y="1888"/>
                </a:lnTo>
                <a:lnTo>
                  <a:pt x="7548" y="1888"/>
                </a:lnTo>
                <a:lnTo>
                  <a:pt x="7642" y="1699"/>
                </a:lnTo>
                <a:lnTo>
                  <a:pt x="7736" y="1888"/>
                </a:lnTo>
                <a:lnTo>
                  <a:pt x="7925" y="2076"/>
                </a:lnTo>
                <a:lnTo>
                  <a:pt x="8114" y="1793"/>
                </a:lnTo>
                <a:lnTo>
                  <a:pt x="8114" y="1982"/>
                </a:lnTo>
                <a:lnTo>
                  <a:pt x="8208" y="1793"/>
                </a:lnTo>
                <a:lnTo>
                  <a:pt x="8302" y="1982"/>
                </a:lnTo>
                <a:lnTo>
                  <a:pt x="8302" y="1888"/>
                </a:lnTo>
                <a:lnTo>
                  <a:pt x="8302" y="1793"/>
                </a:lnTo>
                <a:lnTo>
                  <a:pt x="8491" y="1793"/>
                </a:lnTo>
                <a:lnTo>
                  <a:pt x="8585" y="1888"/>
                </a:lnTo>
                <a:lnTo>
                  <a:pt x="8774" y="1793"/>
                </a:lnTo>
                <a:lnTo>
                  <a:pt x="8774" y="1982"/>
                </a:lnTo>
                <a:lnTo>
                  <a:pt x="8869" y="1888"/>
                </a:lnTo>
                <a:lnTo>
                  <a:pt x="9718" y="1888"/>
                </a:lnTo>
                <a:lnTo>
                  <a:pt x="9623" y="1793"/>
                </a:lnTo>
                <a:lnTo>
                  <a:pt x="9718" y="1605"/>
                </a:lnTo>
                <a:lnTo>
                  <a:pt x="9812" y="1699"/>
                </a:lnTo>
                <a:lnTo>
                  <a:pt x="9812" y="1793"/>
                </a:lnTo>
                <a:lnTo>
                  <a:pt x="9906" y="1888"/>
                </a:lnTo>
                <a:lnTo>
                  <a:pt x="10095" y="1982"/>
                </a:lnTo>
                <a:lnTo>
                  <a:pt x="10661" y="1793"/>
                </a:lnTo>
                <a:lnTo>
                  <a:pt x="11038" y="1510"/>
                </a:lnTo>
                <a:lnTo>
                  <a:pt x="11133" y="1699"/>
                </a:lnTo>
                <a:lnTo>
                  <a:pt x="11321" y="1699"/>
                </a:lnTo>
                <a:lnTo>
                  <a:pt x="11510" y="1605"/>
                </a:lnTo>
                <a:lnTo>
                  <a:pt x="11604" y="1416"/>
                </a:lnTo>
                <a:lnTo>
                  <a:pt x="11982" y="1605"/>
                </a:lnTo>
                <a:lnTo>
                  <a:pt x="12453" y="1699"/>
                </a:lnTo>
                <a:lnTo>
                  <a:pt x="12642" y="1510"/>
                </a:lnTo>
                <a:lnTo>
                  <a:pt x="12642" y="1699"/>
                </a:lnTo>
                <a:lnTo>
                  <a:pt x="12925" y="1510"/>
                </a:lnTo>
                <a:lnTo>
                  <a:pt x="13208" y="1510"/>
                </a:lnTo>
                <a:lnTo>
                  <a:pt x="14057" y="1699"/>
                </a:lnTo>
                <a:lnTo>
                  <a:pt x="14434" y="1793"/>
                </a:lnTo>
                <a:lnTo>
                  <a:pt x="14812" y="1793"/>
                </a:lnTo>
                <a:lnTo>
                  <a:pt x="15095" y="1699"/>
                </a:lnTo>
                <a:lnTo>
                  <a:pt x="15378" y="1510"/>
                </a:lnTo>
                <a:lnTo>
                  <a:pt x="15472" y="1416"/>
                </a:lnTo>
                <a:lnTo>
                  <a:pt x="15472" y="1510"/>
                </a:lnTo>
                <a:lnTo>
                  <a:pt x="15472" y="1699"/>
                </a:lnTo>
                <a:lnTo>
                  <a:pt x="16416" y="1510"/>
                </a:lnTo>
                <a:lnTo>
                  <a:pt x="16416" y="1605"/>
                </a:lnTo>
                <a:lnTo>
                  <a:pt x="16510" y="1605"/>
                </a:lnTo>
                <a:lnTo>
                  <a:pt x="16604" y="1510"/>
                </a:lnTo>
                <a:lnTo>
                  <a:pt x="17642" y="1510"/>
                </a:lnTo>
                <a:lnTo>
                  <a:pt x="17736" y="1605"/>
                </a:lnTo>
                <a:lnTo>
                  <a:pt x="17831" y="1605"/>
                </a:lnTo>
                <a:lnTo>
                  <a:pt x="18397" y="1510"/>
                </a:lnTo>
                <a:lnTo>
                  <a:pt x="19057" y="1322"/>
                </a:lnTo>
                <a:lnTo>
                  <a:pt x="18774" y="1605"/>
                </a:lnTo>
                <a:lnTo>
                  <a:pt x="19151" y="1322"/>
                </a:lnTo>
                <a:lnTo>
                  <a:pt x="19340" y="1322"/>
                </a:lnTo>
                <a:lnTo>
                  <a:pt x="19340" y="1510"/>
                </a:lnTo>
                <a:lnTo>
                  <a:pt x="19529" y="1416"/>
                </a:lnTo>
                <a:lnTo>
                  <a:pt x="19906" y="1416"/>
                </a:lnTo>
                <a:lnTo>
                  <a:pt x="20000" y="1322"/>
                </a:lnTo>
                <a:lnTo>
                  <a:pt x="20095" y="944"/>
                </a:lnTo>
                <a:lnTo>
                  <a:pt x="20095" y="1133"/>
                </a:lnTo>
                <a:lnTo>
                  <a:pt x="20189" y="1227"/>
                </a:lnTo>
                <a:lnTo>
                  <a:pt x="20189" y="1416"/>
                </a:lnTo>
                <a:lnTo>
                  <a:pt x="20283" y="1322"/>
                </a:lnTo>
                <a:lnTo>
                  <a:pt x="20378" y="1322"/>
                </a:lnTo>
                <a:lnTo>
                  <a:pt x="20378" y="1416"/>
                </a:lnTo>
                <a:lnTo>
                  <a:pt x="20661" y="1227"/>
                </a:lnTo>
                <a:lnTo>
                  <a:pt x="20944" y="1133"/>
                </a:lnTo>
                <a:lnTo>
                  <a:pt x="21038" y="1133"/>
                </a:lnTo>
                <a:lnTo>
                  <a:pt x="21132" y="1416"/>
                </a:lnTo>
                <a:lnTo>
                  <a:pt x="21604" y="1227"/>
                </a:lnTo>
                <a:lnTo>
                  <a:pt x="21510" y="1039"/>
                </a:lnTo>
                <a:lnTo>
                  <a:pt x="21510" y="944"/>
                </a:lnTo>
                <a:lnTo>
                  <a:pt x="21698" y="944"/>
                </a:lnTo>
                <a:lnTo>
                  <a:pt x="21604" y="1039"/>
                </a:lnTo>
                <a:lnTo>
                  <a:pt x="21982" y="1039"/>
                </a:lnTo>
                <a:lnTo>
                  <a:pt x="21887" y="1227"/>
                </a:lnTo>
                <a:lnTo>
                  <a:pt x="21887" y="1227"/>
                </a:lnTo>
                <a:lnTo>
                  <a:pt x="22170" y="1039"/>
                </a:lnTo>
                <a:lnTo>
                  <a:pt x="22265" y="1227"/>
                </a:lnTo>
                <a:lnTo>
                  <a:pt x="22265" y="1133"/>
                </a:lnTo>
                <a:lnTo>
                  <a:pt x="22265" y="1039"/>
                </a:lnTo>
                <a:lnTo>
                  <a:pt x="22548" y="1039"/>
                </a:lnTo>
                <a:lnTo>
                  <a:pt x="22642" y="1322"/>
                </a:lnTo>
                <a:lnTo>
                  <a:pt x="23019" y="1227"/>
                </a:lnTo>
                <a:lnTo>
                  <a:pt x="23208" y="1133"/>
                </a:lnTo>
                <a:lnTo>
                  <a:pt x="23302" y="1039"/>
                </a:lnTo>
                <a:lnTo>
                  <a:pt x="23397" y="1133"/>
                </a:lnTo>
                <a:lnTo>
                  <a:pt x="23397" y="1227"/>
                </a:lnTo>
                <a:lnTo>
                  <a:pt x="23680" y="1227"/>
                </a:lnTo>
                <a:lnTo>
                  <a:pt x="23868" y="1133"/>
                </a:lnTo>
                <a:lnTo>
                  <a:pt x="24057" y="1227"/>
                </a:lnTo>
                <a:lnTo>
                  <a:pt x="24246" y="1227"/>
                </a:lnTo>
                <a:lnTo>
                  <a:pt x="24246" y="1133"/>
                </a:lnTo>
                <a:lnTo>
                  <a:pt x="24529" y="1227"/>
                </a:lnTo>
                <a:lnTo>
                  <a:pt x="24906" y="1322"/>
                </a:lnTo>
                <a:lnTo>
                  <a:pt x="25179" y="1048"/>
                </a:lnTo>
                <a:lnTo>
                  <a:pt x="25095" y="1133"/>
                </a:lnTo>
                <a:lnTo>
                  <a:pt x="25189" y="1227"/>
                </a:lnTo>
                <a:lnTo>
                  <a:pt x="25189" y="1133"/>
                </a:lnTo>
                <a:lnTo>
                  <a:pt x="25283" y="1039"/>
                </a:lnTo>
                <a:lnTo>
                  <a:pt x="25378" y="944"/>
                </a:lnTo>
                <a:lnTo>
                  <a:pt x="25472" y="944"/>
                </a:lnTo>
                <a:lnTo>
                  <a:pt x="25472" y="1133"/>
                </a:lnTo>
                <a:lnTo>
                  <a:pt x="25566" y="1039"/>
                </a:lnTo>
                <a:lnTo>
                  <a:pt x="25661" y="1039"/>
                </a:lnTo>
                <a:lnTo>
                  <a:pt x="25566" y="1133"/>
                </a:lnTo>
                <a:lnTo>
                  <a:pt x="25661" y="1227"/>
                </a:lnTo>
                <a:lnTo>
                  <a:pt x="25849" y="1322"/>
                </a:lnTo>
                <a:lnTo>
                  <a:pt x="25944" y="1133"/>
                </a:lnTo>
                <a:lnTo>
                  <a:pt x="26132" y="1039"/>
                </a:lnTo>
                <a:lnTo>
                  <a:pt x="26132" y="1039"/>
                </a:lnTo>
                <a:lnTo>
                  <a:pt x="26038" y="1227"/>
                </a:lnTo>
                <a:lnTo>
                  <a:pt x="26132" y="1322"/>
                </a:lnTo>
                <a:lnTo>
                  <a:pt x="26321" y="1416"/>
                </a:lnTo>
                <a:lnTo>
                  <a:pt x="26415" y="1416"/>
                </a:lnTo>
                <a:lnTo>
                  <a:pt x="26887" y="1227"/>
                </a:lnTo>
                <a:lnTo>
                  <a:pt x="27264" y="944"/>
                </a:lnTo>
                <a:lnTo>
                  <a:pt x="27170" y="944"/>
                </a:lnTo>
                <a:lnTo>
                  <a:pt x="27264" y="850"/>
                </a:lnTo>
                <a:lnTo>
                  <a:pt x="26981" y="756"/>
                </a:lnTo>
                <a:lnTo>
                  <a:pt x="26887" y="944"/>
                </a:lnTo>
                <a:lnTo>
                  <a:pt x="26793" y="1133"/>
                </a:lnTo>
                <a:lnTo>
                  <a:pt x="26793" y="661"/>
                </a:lnTo>
                <a:lnTo>
                  <a:pt x="26604" y="944"/>
                </a:lnTo>
                <a:lnTo>
                  <a:pt x="26510" y="850"/>
                </a:lnTo>
                <a:lnTo>
                  <a:pt x="26415" y="756"/>
                </a:lnTo>
                <a:lnTo>
                  <a:pt x="26321" y="944"/>
                </a:lnTo>
                <a:lnTo>
                  <a:pt x="26227" y="661"/>
                </a:lnTo>
                <a:lnTo>
                  <a:pt x="26038" y="756"/>
                </a:lnTo>
                <a:lnTo>
                  <a:pt x="25849" y="661"/>
                </a:lnTo>
                <a:lnTo>
                  <a:pt x="25378" y="567"/>
                </a:lnTo>
                <a:lnTo>
                  <a:pt x="25283" y="661"/>
                </a:lnTo>
                <a:lnTo>
                  <a:pt x="25095" y="756"/>
                </a:lnTo>
                <a:lnTo>
                  <a:pt x="25189" y="473"/>
                </a:lnTo>
                <a:lnTo>
                  <a:pt x="25000" y="661"/>
                </a:lnTo>
                <a:lnTo>
                  <a:pt x="25000" y="661"/>
                </a:lnTo>
                <a:lnTo>
                  <a:pt x="25095" y="473"/>
                </a:lnTo>
                <a:lnTo>
                  <a:pt x="24906" y="567"/>
                </a:lnTo>
                <a:lnTo>
                  <a:pt x="24717" y="567"/>
                </a:lnTo>
                <a:lnTo>
                  <a:pt x="24717" y="756"/>
                </a:lnTo>
                <a:lnTo>
                  <a:pt x="24623" y="1039"/>
                </a:lnTo>
                <a:lnTo>
                  <a:pt x="24623" y="850"/>
                </a:lnTo>
                <a:lnTo>
                  <a:pt x="24717" y="661"/>
                </a:lnTo>
                <a:lnTo>
                  <a:pt x="24623" y="756"/>
                </a:lnTo>
                <a:lnTo>
                  <a:pt x="24623" y="661"/>
                </a:lnTo>
                <a:lnTo>
                  <a:pt x="24529" y="473"/>
                </a:lnTo>
                <a:lnTo>
                  <a:pt x="24529" y="661"/>
                </a:lnTo>
                <a:lnTo>
                  <a:pt x="24434" y="567"/>
                </a:lnTo>
                <a:lnTo>
                  <a:pt x="24340" y="378"/>
                </a:lnTo>
                <a:lnTo>
                  <a:pt x="24246" y="567"/>
                </a:lnTo>
                <a:lnTo>
                  <a:pt x="23963" y="567"/>
                </a:lnTo>
                <a:lnTo>
                  <a:pt x="23397" y="661"/>
                </a:lnTo>
                <a:lnTo>
                  <a:pt x="23114" y="661"/>
                </a:lnTo>
                <a:lnTo>
                  <a:pt x="22925" y="567"/>
                </a:lnTo>
                <a:lnTo>
                  <a:pt x="22925" y="473"/>
                </a:lnTo>
                <a:lnTo>
                  <a:pt x="23019" y="473"/>
                </a:lnTo>
                <a:lnTo>
                  <a:pt x="22642" y="378"/>
                </a:lnTo>
                <a:lnTo>
                  <a:pt x="22736" y="473"/>
                </a:lnTo>
                <a:lnTo>
                  <a:pt x="22548" y="473"/>
                </a:lnTo>
                <a:lnTo>
                  <a:pt x="22642" y="284"/>
                </a:lnTo>
                <a:lnTo>
                  <a:pt x="22548" y="190"/>
                </a:lnTo>
                <a:lnTo>
                  <a:pt x="22453" y="190"/>
                </a:lnTo>
                <a:lnTo>
                  <a:pt x="22359" y="284"/>
                </a:lnTo>
                <a:lnTo>
                  <a:pt x="22170" y="378"/>
                </a:lnTo>
                <a:lnTo>
                  <a:pt x="22076" y="284"/>
                </a:lnTo>
                <a:lnTo>
                  <a:pt x="22170" y="473"/>
                </a:lnTo>
                <a:lnTo>
                  <a:pt x="21887" y="190"/>
                </a:lnTo>
                <a:lnTo>
                  <a:pt x="21793" y="190"/>
                </a:lnTo>
                <a:lnTo>
                  <a:pt x="21698" y="378"/>
                </a:lnTo>
                <a:lnTo>
                  <a:pt x="21604" y="756"/>
                </a:lnTo>
                <a:lnTo>
                  <a:pt x="21415" y="661"/>
                </a:lnTo>
                <a:lnTo>
                  <a:pt x="21510" y="473"/>
                </a:lnTo>
                <a:lnTo>
                  <a:pt x="21604" y="284"/>
                </a:lnTo>
                <a:lnTo>
                  <a:pt x="21415" y="284"/>
                </a:lnTo>
                <a:lnTo>
                  <a:pt x="21415" y="190"/>
                </a:lnTo>
                <a:lnTo>
                  <a:pt x="21227" y="378"/>
                </a:lnTo>
                <a:lnTo>
                  <a:pt x="20944" y="567"/>
                </a:lnTo>
                <a:lnTo>
                  <a:pt x="20566" y="1"/>
                </a:lnTo>
                <a:lnTo>
                  <a:pt x="20472" y="95"/>
                </a:lnTo>
                <a:lnTo>
                  <a:pt x="20472" y="190"/>
                </a:lnTo>
                <a:lnTo>
                  <a:pt x="20472" y="378"/>
                </a:lnTo>
                <a:lnTo>
                  <a:pt x="20283" y="284"/>
                </a:lnTo>
                <a:lnTo>
                  <a:pt x="20283" y="190"/>
                </a:lnTo>
                <a:lnTo>
                  <a:pt x="20378" y="95"/>
                </a:lnTo>
                <a:lnTo>
                  <a:pt x="20283"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 name="TextBox 5">
            <a:extLst>
              <a:ext uri="{FF2B5EF4-FFF2-40B4-BE49-F238E27FC236}">
                <a16:creationId xmlns:a16="http://schemas.microsoft.com/office/drawing/2014/main" id="{00DF4008-105A-40A4-A6B8-FD6FA06F75A2}"/>
              </a:ext>
            </a:extLst>
          </p:cNvPr>
          <p:cNvSpPr txBox="1"/>
          <p:nvPr/>
        </p:nvSpPr>
        <p:spPr>
          <a:xfrm>
            <a:off x="778122" y="3668276"/>
            <a:ext cx="4572000" cy="1015663"/>
          </a:xfrm>
          <a:prstGeom prst="rect">
            <a:avLst/>
          </a:prstGeom>
          <a:noFill/>
        </p:spPr>
        <p:txBody>
          <a:bodyPr wrap="square">
            <a:spAutoFit/>
          </a:bodyPr>
          <a:lstStyle/>
          <a:p>
            <a:r>
              <a:rPr lang="en-US" sz="2000">
                <a:latin typeface="Mali"/>
              </a:rPr>
              <a:t>By: Todd Spinner</a:t>
            </a:r>
          </a:p>
          <a:p>
            <a:endParaRPr lang="en-US" sz="2000">
              <a:latin typeface="Mali"/>
            </a:endParaRPr>
          </a:p>
          <a:p>
            <a:r>
              <a:rPr lang="en-US" sz="2000">
                <a:latin typeface="Mali"/>
              </a:rPr>
              <a:t>toddspinner.com</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lt2"/>
        </a:solidFill>
        <a:effectLst/>
      </p:bgPr>
    </p:bg>
    <p:spTree>
      <p:nvGrpSpPr>
        <p:cNvPr id="1" name="Shape 782"/>
        <p:cNvGrpSpPr/>
        <p:nvPr/>
      </p:nvGrpSpPr>
      <p:grpSpPr>
        <a:xfrm>
          <a:off x="0" y="0"/>
          <a:ext cx="0" cy="0"/>
          <a:chOff x="0" y="0"/>
          <a:chExt cx="0" cy="0"/>
        </a:xfrm>
      </p:grpSpPr>
      <p:sp>
        <p:nvSpPr>
          <p:cNvPr id="783" name="Google Shape;783;p17"/>
          <p:cNvSpPr txBox="1">
            <a:spLocks noGrp="1"/>
          </p:cNvSpPr>
          <p:nvPr>
            <p:ph type="ctrTitle" idx="4294967295"/>
          </p:nvPr>
        </p:nvSpPr>
        <p:spPr>
          <a:xfrm>
            <a:off x="1277675" y="1215400"/>
            <a:ext cx="6593700" cy="1159800"/>
          </a:xfrm>
          <a:prstGeom prst="rect">
            <a:avLst/>
          </a:prstGeom>
        </p:spPr>
        <p:txBody>
          <a:bodyPr spcFirstLastPara="1" wrap="square" lIns="0" tIns="0" rIns="0" bIns="0" anchor="b" anchorCtr="0">
            <a:noAutofit/>
          </a:bodyPr>
          <a:lstStyle/>
          <a:p>
            <a:pPr marL="0" lvl="0" indent="0" algn="l" rtl="0">
              <a:spcBef>
                <a:spcPts val="0"/>
              </a:spcBef>
              <a:spcAft>
                <a:spcPts val="0"/>
              </a:spcAft>
              <a:buNone/>
            </a:pPr>
            <a:r>
              <a:rPr lang="en" sz="9600"/>
              <a:t>Hello!</a:t>
            </a:r>
            <a:endParaRPr sz="9600"/>
          </a:p>
        </p:txBody>
      </p:sp>
      <p:sp>
        <p:nvSpPr>
          <p:cNvPr id="784" name="Google Shape;784;p17"/>
          <p:cNvSpPr txBox="1">
            <a:spLocks noGrp="1"/>
          </p:cNvSpPr>
          <p:nvPr>
            <p:ph type="subTitle" idx="4294967295"/>
          </p:nvPr>
        </p:nvSpPr>
        <p:spPr>
          <a:xfrm>
            <a:off x="1277675" y="2415025"/>
            <a:ext cx="6593700" cy="1804800"/>
          </a:xfrm>
          <a:prstGeom prst="rect">
            <a:avLst/>
          </a:prstGeom>
        </p:spPr>
        <p:txBody>
          <a:bodyPr spcFirstLastPara="1" wrap="square" lIns="0" tIns="0" rIns="0" bIns="0" anchor="t" anchorCtr="0">
            <a:noAutofit/>
          </a:bodyPr>
          <a:lstStyle/>
          <a:p>
            <a:pPr marL="0" lvl="0" indent="0" algn="l" rtl="0">
              <a:spcBef>
                <a:spcPts val="600"/>
              </a:spcBef>
              <a:spcAft>
                <a:spcPts val="0"/>
              </a:spcAft>
              <a:buNone/>
            </a:pPr>
            <a:r>
              <a:rPr lang="en" sz="3600" b="1">
                <a:solidFill>
                  <a:schemeClr val="lt1"/>
                </a:solidFill>
                <a:highlight>
                  <a:schemeClr val="lt2"/>
                </a:highlight>
                <a:latin typeface="Nunito"/>
                <a:ea typeface="Nunito"/>
                <a:cs typeface="Nunito"/>
                <a:sym typeface="Nunito"/>
              </a:rPr>
              <a:t>I am Todd Spinner</a:t>
            </a:r>
            <a:endParaRPr sz="3600" b="1">
              <a:solidFill>
                <a:schemeClr val="lt1"/>
              </a:solidFill>
              <a:highlight>
                <a:schemeClr val="lt2"/>
              </a:highlight>
              <a:latin typeface="Nunito"/>
              <a:ea typeface="Nunito"/>
              <a:cs typeface="Nunito"/>
              <a:sym typeface="Nunito"/>
            </a:endParaRPr>
          </a:p>
          <a:p>
            <a:pPr marL="0" lvl="0" indent="0" algn="l" rtl="0">
              <a:spcBef>
                <a:spcPts val="1000"/>
              </a:spcBef>
              <a:spcAft>
                <a:spcPts val="0"/>
              </a:spcAft>
              <a:buClr>
                <a:schemeClr val="dk1"/>
              </a:buClr>
              <a:buSzPts val="1100"/>
              <a:buFont typeface="Arial"/>
              <a:buNone/>
            </a:pPr>
            <a:r>
              <a:rPr lang="en-US"/>
              <a:t>Academic Advisor</a:t>
            </a:r>
            <a:br>
              <a:rPr lang="en-US"/>
            </a:br>
            <a:r>
              <a:rPr lang="en-US"/>
              <a:t>School of Chemical Sciences</a:t>
            </a:r>
            <a:endParaRPr/>
          </a:p>
          <a:p>
            <a:pPr marL="0" lvl="0" indent="0" algn="l" rtl="0">
              <a:spcBef>
                <a:spcPts val="1000"/>
              </a:spcBef>
              <a:spcAft>
                <a:spcPts val="1000"/>
              </a:spcAft>
              <a:buClr>
                <a:schemeClr val="dk1"/>
              </a:buClr>
              <a:buSzPts val="1100"/>
              <a:buFont typeface="Arial"/>
              <a:buNone/>
            </a:pPr>
            <a:r>
              <a:rPr lang="en"/>
              <a:t>You can find me on Twitter @tspinner or toddspinner.com</a:t>
            </a:r>
            <a:endParaRPr sz="3600" b="1"/>
          </a:p>
        </p:txBody>
      </p:sp>
      <p:sp>
        <p:nvSpPr>
          <p:cNvPr id="785" name="Google Shape;785;p17"/>
          <p:cNvSpPr txBox="1">
            <a:spLocks noGrp="1"/>
          </p:cNvSpPr>
          <p:nvPr>
            <p:ph type="sldNum" idx="12"/>
          </p:nvPr>
        </p:nvSpPr>
        <p:spPr>
          <a:xfrm>
            <a:off x="8665029" y="127279"/>
            <a:ext cx="326700" cy="272700"/>
          </a:xfrm>
          <a:prstGeom prst="rect">
            <a:avLst/>
          </a:prstGeom>
        </p:spPr>
        <p:txBody>
          <a:bodyPr spcFirstLastPara="1" wrap="square" lIns="0" tIns="0" rIns="0" bIns="0" anchor="t" anchorCtr="0">
            <a:noAutofit/>
          </a:bodyPr>
          <a:lstStyle/>
          <a:p>
            <a:pPr marL="0" lvl="0" indent="0" algn="r" rtl="0">
              <a:spcBef>
                <a:spcPts val="0"/>
              </a:spcBef>
              <a:spcAft>
                <a:spcPts val="0"/>
              </a:spcAft>
              <a:buNone/>
            </a:pPr>
            <a:fld id="{00000000-1234-1234-1234-123412341234}" type="slidenum">
              <a:rPr lang="en"/>
              <a:t>2</a:t>
            </a:fld>
            <a:endParaRPr/>
          </a:p>
        </p:txBody>
      </p:sp>
      <p:sp>
        <p:nvSpPr>
          <p:cNvPr id="786" name="Google Shape;786;p17"/>
          <p:cNvSpPr/>
          <p:nvPr/>
        </p:nvSpPr>
        <p:spPr>
          <a:xfrm>
            <a:off x="419284" y="399979"/>
            <a:ext cx="375993" cy="347276"/>
          </a:xfrm>
          <a:custGeom>
            <a:avLst/>
            <a:gdLst/>
            <a:ahLst/>
            <a:cxnLst/>
            <a:rect l="l" t="t" r="r" b="b"/>
            <a:pathLst>
              <a:path w="17204" h="15890" extrusionOk="0">
                <a:moveTo>
                  <a:pt x="1241" y="6108"/>
                </a:moveTo>
                <a:lnTo>
                  <a:pt x="1022" y="6376"/>
                </a:lnTo>
                <a:lnTo>
                  <a:pt x="852" y="6644"/>
                </a:lnTo>
                <a:lnTo>
                  <a:pt x="755" y="6765"/>
                </a:lnTo>
                <a:lnTo>
                  <a:pt x="730" y="6425"/>
                </a:lnTo>
                <a:lnTo>
                  <a:pt x="682" y="6108"/>
                </a:lnTo>
                <a:close/>
                <a:moveTo>
                  <a:pt x="3188" y="6181"/>
                </a:moveTo>
                <a:lnTo>
                  <a:pt x="3918" y="6206"/>
                </a:lnTo>
                <a:lnTo>
                  <a:pt x="3772" y="6327"/>
                </a:lnTo>
                <a:lnTo>
                  <a:pt x="3626" y="6498"/>
                </a:lnTo>
                <a:lnTo>
                  <a:pt x="3382" y="6814"/>
                </a:lnTo>
                <a:lnTo>
                  <a:pt x="3236" y="7009"/>
                </a:lnTo>
                <a:lnTo>
                  <a:pt x="3115" y="6936"/>
                </a:lnTo>
                <a:lnTo>
                  <a:pt x="2969" y="6911"/>
                </a:lnTo>
                <a:lnTo>
                  <a:pt x="2896" y="6887"/>
                </a:lnTo>
                <a:lnTo>
                  <a:pt x="2798" y="6863"/>
                </a:lnTo>
                <a:lnTo>
                  <a:pt x="2725" y="6863"/>
                </a:lnTo>
                <a:lnTo>
                  <a:pt x="2969" y="6546"/>
                </a:lnTo>
                <a:lnTo>
                  <a:pt x="3188" y="6230"/>
                </a:lnTo>
                <a:lnTo>
                  <a:pt x="3188" y="6181"/>
                </a:lnTo>
                <a:close/>
                <a:moveTo>
                  <a:pt x="4112" y="6206"/>
                </a:moveTo>
                <a:lnTo>
                  <a:pt x="4064" y="6376"/>
                </a:lnTo>
                <a:lnTo>
                  <a:pt x="4039" y="6546"/>
                </a:lnTo>
                <a:lnTo>
                  <a:pt x="4039" y="6863"/>
                </a:lnTo>
                <a:lnTo>
                  <a:pt x="3991" y="7398"/>
                </a:lnTo>
                <a:lnTo>
                  <a:pt x="3796" y="7617"/>
                </a:lnTo>
                <a:lnTo>
                  <a:pt x="3626" y="7860"/>
                </a:lnTo>
                <a:lnTo>
                  <a:pt x="3650" y="7714"/>
                </a:lnTo>
                <a:lnTo>
                  <a:pt x="3650" y="7568"/>
                </a:lnTo>
                <a:lnTo>
                  <a:pt x="3626" y="7447"/>
                </a:lnTo>
                <a:lnTo>
                  <a:pt x="3577" y="7325"/>
                </a:lnTo>
                <a:lnTo>
                  <a:pt x="3504" y="7203"/>
                </a:lnTo>
                <a:lnTo>
                  <a:pt x="3820" y="6717"/>
                </a:lnTo>
                <a:lnTo>
                  <a:pt x="3966" y="6473"/>
                </a:lnTo>
                <a:lnTo>
                  <a:pt x="4088" y="6206"/>
                </a:lnTo>
                <a:close/>
                <a:moveTo>
                  <a:pt x="2701" y="7301"/>
                </a:moveTo>
                <a:lnTo>
                  <a:pt x="2750" y="7325"/>
                </a:lnTo>
                <a:lnTo>
                  <a:pt x="2823" y="7325"/>
                </a:lnTo>
                <a:lnTo>
                  <a:pt x="2969" y="7374"/>
                </a:lnTo>
                <a:lnTo>
                  <a:pt x="3090" y="7447"/>
                </a:lnTo>
                <a:lnTo>
                  <a:pt x="3163" y="7568"/>
                </a:lnTo>
                <a:lnTo>
                  <a:pt x="3188" y="7690"/>
                </a:lnTo>
                <a:lnTo>
                  <a:pt x="3188" y="7836"/>
                </a:lnTo>
                <a:lnTo>
                  <a:pt x="3139" y="7982"/>
                </a:lnTo>
                <a:lnTo>
                  <a:pt x="3042" y="8104"/>
                </a:lnTo>
                <a:lnTo>
                  <a:pt x="2920" y="8201"/>
                </a:lnTo>
                <a:lnTo>
                  <a:pt x="2847" y="8225"/>
                </a:lnTo>
                <a:lnTo>
                  <a:pt x="2774" y="8250"/>
                </a:lnTo>
                <a:lnTo>
                  <a:pt x="2677" y="8225"/>
                </a:lnTo>
                <a:lnTo>
                  <a:pt x="2604" y="8201"/>
                </a:lnTo>
                <a:lnTo>
                  <a:pt x="2531" y="8152"/>
                </a:lnTo>
                <a:lnTo>
                  <a:pt x="2482" y="8079"/>
                </a:lnTo>
                <a:lnTo>
                  <a:pt x="2433" y="8031"/>
                </a:lnTo>
                <a:lnTo>
                  <a:pt x="2409" y="7958"/>
                </a:lnTo>
                <a:lnTo>
                  <a:pt x="2385" y="7836"/>
                </a:lnTo>
                <a:lnTo>
                  <a:pt x="2385" y="7714"/>
                </a:lnTo>
                <a:lnTo>
                  <a:pt x="2433" y="7593"/>
                </a:lnTo>
                <a:lnTo>
                  <a:pt x="2482" y="7495"/>
                </a:lnTo>
                <a:lnTo>
                  <a:pt x="2579" y="7374"/>
                </a:lnTo>
                <a:lnTo>
                  <a:pt x="2701" y="7301"/>
                </a:lnTo>
                <a:close/>
                <a:moveTo>
                  <a:pt x="1582" y="6133"/>
                </a:moveTo>
                <a:lnTo>
                  <a:pt x="1898" y="6157"/>
                </a:lnTo>
                <a:lnTo>
                  <a:pt x="2239" y="6157"/>
                </a:lnTo>
                <a:lnTo>
                  <a:pt x="3042" y="6181"/>
                </a:lnTo>
                <a:lnTo>
                  <a:pt x="2823" y="6303"/>
                </a:lnTo>
                <a:lnTo>
                  <a:pt x="2628" y="6473"/>
                </a:lnTo>
                <a:lnTo>
                  <a:pt x="2458" y="6692"/>
                </a:lnTo>
                <a:lnTo>
                  <a:pt x="2287" y="6911"/>
                </a:lnTo>
                <a:lnTo>
                  <a:pt x="1995" y="7398"/>
                </a:lnTo>
                <a:lnTo>
                  <a:pt x="1728" y="7836"/>
                </a:lnTo>
                <a:lnTo>
                  <a:pt x="1485" y="8225"/>
                </a:lnTo>
                <a:lnTo>
                  <a:pt x="1193" y="8639"/>
                </a:lnTo>
                <a:lnTo>
                  <a:pt x="925" y="9053"/>
                </a:lnTo>
                <a:lnTo>
                  <a:pt x="657" y="9466"/>
                </a:lnTo>
                <a:lnTo>
                  <a:pt x="633" y="8639"/>
                </a:lnTo>
                <a:lnTo>
                  <a:pt x="755" y="8566"/>
                </a:lnTo>
                <a:lnTo>
                  <a:pt x="852" y="8469"/>
                </a:lnTo>
                <a:lnTo>
                  <a:pt x="1047" y="8225"/>
                </a:lnTo>
                <a:lnTo>
                  <a:pt x="1193" y="7982"/>
                </a:lnTo>
                <a:lnTo>
                  <a:pt x="1314" y="7714"/>
                </a:lnTo>
                <a:lnTo>
                  <a:pt x="1436" y="7544"/>
                </a:lnTo>
                <a:lnTo>
                  <a:pt x="1582" y="7349"/>
                </a:lnTo>
                <a:lnTo>
                  <a:pt x="1874" y="6984"/>
                </a:lnTo>
                <a:lnTo>
                  <a:pt x="1995" y="6790"/>
                </a:lnTo>
                <a:lnTo>
                  <a:pt x="2141" y="6619"/>
                </a:lnTo>
                <a:lnTo>
                  <a:pt x="2239" y="6425"/>
                </a:lnTo>
                <a:lnTo>
                  <a:pt x="2312" y="6206"/>
                </a:lnTo>
                <a:lnTo>
                  <a:pt x="2312" y="6181"/>
                </a:lnTo>
                <a:lnTo>
                  <a:pt x="2287" y="6181"/>
                </a:lnTo>
                <a:lnTo>
                  <a:pt x="2117" y="6279"/>
                </a:lnTo>
                <a:lnTo>
                  <a:pt x="1971" y="6400"/>
                </a:lnTo>
                <a:lnTo>
                  <a:pt x="1825" y="6546"/>
                </a:lnTo>
                <a:lnTo>
                  <a:pt x="1703" y="6692"/>
                </a:lnTo>
                <a:lnTo>
                  <a:pt x="1460" y="7009"/>
                </a:lnTo>
                <a:lnTo>
                  <a:pt x="1217" y="7325"/>
                </a:lnTo>
                <a:lnTo>
                  <a:pt x="925" y="7714"/>
                </a:lnTo>
                <a:lnTo>
                  <a:pt x="657" y="8152"/>
                </a:lnTo>
                <a:lnTo>
                  <a:pt x="657" y="8128"/>
                </a:lnTo>
                <a:lnTo>
                  <a:pt x="730" y="7398"/>
                </a:lnTo>
                <a:lnTo>
                  <a:pt x="828" y="7276"/>
                </a:lnTo>
                <a:lnTo>
                  <a:pt x="901" y="7130"/>
                </a:lnTo>
                <a:lnTo>
                  <a:pt x="1047" y="6887"/>
                </a:lnTo>
                <a:lnTo>
                  <a:pt x="1339" y="6522"/>
                </a:lnTo>
                <a:lnTo>
                  <a:pt x="1460" y="6327"/>
                </a:lnTo>
                <a:lnTo>
                  <a:pt x="1582" y="6133"/>
                </a:lnTo>
                <a:close/>
                <a:moveTo>
                  <a:pt x="1971" y="7982"/>
                </a:moveTo>
                <a:lnTo>
                  <a:pt x="1995" y="8104"/>
                </a:lnTo>
                <a:lnTo>
                  <a:pt x="2044" y="8225"/>
                </a:lnTo>
                <a:lnTo>
                  <a:pt x="2117" y="8323"/>
                </a:lnTo>
                <a:lnTo>
                  <a:pt x="2190" y="8396"/>
                </a:lnTo>
                <a:lnTo>
                  <a:pt x="1533" y="9369"/>
                </a:lnTo>
                <a:lnTo>
                  <a:pt x="682" y="10658"/>
                </a:lnTo>
                <a:lnTo>
                  <a:pt x="682" y="10512"/>
                </a:lnTo>
                <a:lnTo>
                  <a:pt x="657" y="10123"/>
                </a:lnTo>
                <a:lnTo>
                  <a:pt x="1241" y="9150"/>
                </a:lnTo>
                <a:lnTo>
                  <a:pt x="1849" y="8201"/>
                </a:lnTo>
                <a:lnTo>
                  <a:pt x="1971" y="7982"/>
                </a:lnTo>
                <a:close/>
                <a:moveTo>
                  <a:pt x="3188" y="8566"/>
                </a:moveTo>
                <a:lnTo>
                  <a:pt x="2312" y="9928"/>
                </a:lnTo>
                <a:lnTo>
                  <a:pt x="1436" y="11242"/>
                </a:lnTo>
                <a:lnTo>
                  <a:pt x="1047" y="11753"/>
                </a:lnTo>
                <a:lnTo>
                  <a:pt x="828" y="11997"/>
                </a:lnTo>
                <a:lnTo>
                  <a:pt x="657" y="12264"/>
                </a:lnTo>
                <a:lnTo>
                  <a:pt x="657" y="11242"/>
                </a:lnTo>
                <a:lnTo>
                  <a:pt x="974" y="10780"/>
                </a:lnTo>
                <a:lnTo>
                  <a:pt x="1922" y="9369"/>
                </a:lnTo>
                <a:lnTo>
                  <a:pt x="2458" y="8590"/>
                </a:lnTo>
                <a:lnTo>
                  <a:pt x="2579" y="8639"/>
                </a:lnTo>
                <a:lnTo>
                  <a:pt x="2725" y="8663"/>
                </a:lnTo>
                <a:lnTo>
                  <a:pt x="2871" y="8663"/>
                </a:lnTo>
                <a:lnTo>
                  <a:pt x="2993" y="8639"/>
                </a:lnTo>
                <a:lnTo>
                  <a:pt x="3090" y="8615"/>
                </a:lnTo>
                <a:lnTo>
                  <a:pt x="3188" y="8566"/>
                </a:lnTo>
                <a:close/>
                <a:moveTo>
                  <a:pt x="3991" y="7787"/>
                </a:moveTo>
                <a:lnTo>
                  <a:pt x="3991" y="8834"/>
                </a:lnTo>
                <a:lnTo>
                  <a:pt x="3820" y="8980"/>
                </a:lnTo>
                <a:lnTo>
                  <a:pt x="3650" y="9174"/>
                </a:lnTo>
                <a:lnTo>
                  <a:pt x="3358" y="9588"/>
                </a:lnTo>
                <a:lnTo>
                  <a:pt x="2823" y="10342"/>
                </a:lnTo>
                <a:lnTo>
                  <a:pt x="2555" y="10707"/>
                </a:lnTo>
                <a:lnTo>
                  <a:pt x="2287" y="11096"/>
                </a:lnTo>
                <a:lnTo>
                  <a:pt x="1436" y="12143"/>
                </a:lnTo>
                <a:lnTo>
                  <a:pt x="1022" y="12654"/>
                </a:lnTo>
                <a:lnTo>
                  <a:pt x="633" y="13189"/>
                </a:lnTo>
                <a:lnTo>
                  <a:pt x="633" y="12946"/>
                </a:lnTo>
                <a:lnTo>
                  <a:pt x="633" y="12775"/>
                </a:lnTo>
                <a:lnTo>
                  <a:pt x="755" y="12654"/>
                </a:lnTo>
                <a:lnTo>
                  <a:pt x="876" y="12532"/>
                </a:lnTo>
                <a:lnTo>
                  <a:pt x="1120" y="12264"/>
                </a:lnTo>
                <a:lnTo>
                  <a:pt x="1509" y="11680"/>
                </a:lnTo>
                <a:lnTo>
                  <a:pt x="2020" y="10975"/>
                </a:lnTo>
                <a:lnTo>
                  <a:pt x="2506" y="10245"/>
                </a:lnTo>
                <a:lnTo>
                  <a:pt x="2993" y="9490"/>
                </a:lnTo>
                <a:lnTo>
                  <a:pt x="3455" y="8736"/>
                </a:lnTo>
                <a:lnTo>
                  <a:pt x="3723" y="8274"/>
                </a:lnTo>
                <a:lnTo>
                  <a:pt x="3869" y="8031"/>
                </a:lnTo>
                <a:lnTo>
                  <a:pt x="3991" y="7787"/>
                </a:lnTo>
                <a:close/>
                <a:moveTo>
                  <a:pt x="4039" y="14065"/>
                </a:moveTo>
                <a:lnTo>
                  <a:pt x="4039" y="14430"/>
                </a:lnTo>
                <a:lnTo>
                  <a:pt x="3820" y="14430"/>
                </a:lnTo>
                <a:lnTo>
                  <a:pt x="4015" y="14089"/>
                </a:lnTo>
                <a:lnTo>
                  <a:pt x="4039" y="14065"/>
                </a:lnTo>
                <a:close/>
                <a:moveTo>
                  <a:pt x="4039" y="12921"/>
                </a:moveTo>
                <a:lnTo>
                  <a:pt x="4039" y="13140"/>
                </a:lnTo>
                <a:lnTo>
                  <a:pt x="4039" y="13554"/>
                </a:lnTo>
                <a:lnTo>
                  <a:pt x="3918" y="13724"/>
                </a:lnTo>
                <a:lnTo>
                  <a:pt x="3820" y="13870"/>
                </a:lnTo>
                <a:lnTo>
                  <a:pt x="3577" y="14235"/>
                </a:lnTo>
                <a:lnTo>
                  <a:pt x="3431" y="14454"/>
                </a:lnTo>
                <a:lnTo>
                  <a:pt x="2993" y="14454"/>
                </a:lnTo>
                <a:lnTo>
                  <a:pt x="3431" y="13797"/>
                </a:lnTo>
                <a:lnTo>
                  <a:pt x="3747" y="13359"/>
                </a:lnTo>
                <a:lnTo>
                  <a:pt x="4039" y="12921"/>
                </a:lnTo>
                <a:close/>
                <a:moveTo>
                  <a:pt x="4039" y="11826"/>
                </a:moveTo>
                <a:lnTo>
                  <a:pt x="4039" y="12483"/>
                </a:lnTo>
                <a:lnTo>
                  <a:pt x="3845" y="12678"/>
                </a:lnTo>
                <a:lnTo>
                  <a:pt x="3650" y="12873"/>
                </a:lnTo>
                <a:lnTo>
                  <a:pt x="3334" y="13311"/>
                </a:lnTo>
                <a:lnTo>
                  <a:pt x="2896" y="13895"/>
                </a:lnTo>
                <a:lnTo>
                  <a:pt x="2677" y="14187"/>
                </a:lnTo>
                <a:lnTo>
                  <a:pt x="2482" y="14503"/>
                </a:lnTo>
                <a:lnTo>
                  <a:pt x="2312" y="14503"/>
                </a:lnTo>
                <a:lnTo>
                  <a:pt x="2433" y="14333"/>
                </a:lnTo>
                <a:lnTo>
                  <a:pt x="2555" y="14162"/>
                </a:lnTo>
                <a:lnTo>
                  <a:pt x="2871" y="13651"/>
                </a:lnTo>
                <a:lnTo>
                  <a:pt x="3188" y="13116"/>
                </a:lnTo>
                <a:lnTo>
                  <a:pt x="3504" y="12581"/>
                </a:lnTo>
                <a:lnTo>
                  <a:pt x="3845" y="12070"/>
                </a:lnTo>
                <a:lnTo>
                  <a:pt x="4039" y="11826"/>
                </a:lnTo>
                <a:close/>
                <a:moveTo>
                  <a:pt x="4015" y="10391"/>
                </a:moveTo>
                <a:lnTo>
                  <a:pt x="4015" y="11218"/>
                </a:lnTo>
                <a:lnTo>
                  <a:pt x="4039" y="11364"/>
                </a:lnTo>
                <a:lnTo>
                  <a:pt x="3869" y="11486"/>
                </a:lnTo>
                <a:lnTo>
                  <a:pt x="3723" y="11656"/>
                </a:lnTo>
                <a:lnTo>
                  <a:pt x="3577" y="11826"/>
                </a:lnTo>
                <a:lnTo>
                  <a:pt x="3455" y="12021"/>
                </a:lnTo>
                <a:lnTo>
                  <a:pt x="3236" y="12386"/>
                </a:lnTo>
                <a:lnTo>
                  <a:pt x="3042" y="12702"/>
                </a:lnTo>
                <a:lnTo>
                  <a:pt x="2725" y="13238"/>
                </a:lnTo>
                <a:lnTo>
                  <a:pt x="2409" y="13773"/>
                </a:lnTo>
                <a:lnTo>
                  <a:pt x="2263" y="13968"/>
                </a:lnTo>
                <a:lnTo>
                  <a:pt x="2117" y="14138"/>
                </a:lnTo>
                <a:lnTo>
                  <a:pt x="1971" y="14333"/>
                </a:lnTo>
                <a:lnTo>
                  <a:pt x="1849" y="14527"/>
                </a:lnTo>
                <a:lnTo>
                  <a:pt x="1047" y="14600"/>
                </a:lnTo>
                <a:lnTo>
                  <a:pt x="1460" y="14089"/>
                </a:lnTo>
                <a:lnTo>
                  <a:pt x="1825" y="13554"/>
                </a:lnTo>
                <a:lnTo>
                  <a:pt x="2214" y="13019"/>
                </a:lnTo>
                <a:lnTo>
                  <a:pt x="2604" y="12508"/>
                </a:lnTo>
                <a:lnTo>
                  <a:pt x="2823" y="12240"/>
                </a:lnTo>
                <a:lnTo>
                  <a:pt x="3017" y="11972"/>
                </a:lnTo>
                <a:lnTo>
                  <a:pt x="3382" y="11388"/>
                </a:lnTo>
                <a:lnTo>
                  <a:pt x="3723" y="10902"/>
                </a:lnTo>
                <a:lnTo>
                  <a:pt x="3869" y="10634"/>
                </a:lnTo>
                <a:lnTo>
                  <a:pt x="4015" y="10391"/>
                </a:lnTo>
                <a:close/>
                <a:moveTo>
                  <a:pt x="4015" y="9271"/>
                </a:moveTo>
                <a:lnTo>
                  <a:pt x="4015" y="10147"/>
                </a:lnTo>
                <a:lnTo>
                  <a:pt x="3893" y="10220"/>
                </a:lnTo>
                <a:lnTo>
                  <a:pt x="3796" y="10318"/>
                </a:lnTo>
                <a:lnTo>
                  <a:pt x="3626" y="10512"/>
                </a:lnTo>
                <a:lnTo>
                  <a:pt x="3455" y="10731"/>
                </a:lnTo>
                <a:lnTo>
                  <a:pt x="3285" y="10975"/>
                </a:lnTo>
                <a:lnTo>
                  <a:pt x="2847" y="11632"/>
                </a:lnTo>
                <a:lnTo>
                  <a:pt x="2628" y="11972"/>
                </a:lnTo>
                <a:lnTo>
                  <a:pt x="2385" y="12289"/>
                </a:lnTo>
                <a:lnTo>
                  <a:pt x="1947" y="12873"/>
                </a:lnTo>
                <a:lnTo>
                  <a:pt x="1509" y="13481"/>
                </a:lnTo>
                <a:lnTo>
                  <a:pt x="1071" y="14065"/>
                </a:lnTo>
                <a:lnTo>
                  <a:pt x="828" y="14333"/>
                </a:lnTo>
                <a:lnTo>
                  <a:pt x="584" y="14625"/>
                </a:lnTo>
                <a:lnTo>
                  <a:pt x="609" y="14430"/>
                </a:lnTo>
                <a:lnTo>
                  <a:pt x="609" y="14235"/>
                </a:lnTo>
                <a:lnTo>
                  <a:pt x="609" y="13895"/>
                </a:lnTo>
                <a:lnTo>
                  <a:pt x="1120" y="13213"/>
                </a:lnTo>
                <a:lnTo>
                  <a:pt x="1631" y="12556"/>
                </a:lnTo>
                <a:lnTo>
                  <a:pt x="2677" y="11242"/>
                </a:lnTo>
                <a:lnTo>
                  <a:pt x="3090" y="10658"/>
                </a:lnTo>
                <a:lnTo>
                  <a:pt x="3480" y="10050"/>
                </a:lnTo>
                <a:lnTo>
                  <a:pt x="3747" y="9661"/>
                </a:lnTo>
                <a:lnTo>
                  <a:pt x="4015" y="9271"/>
                </a:lnTo>
                <a:close/>
                <a:moveTo>
                  <a:pt x="10341" y="488"/>
                </a:moveTo>
                <a:lnTo>
                  <a:pt x="10536" y="512"/>
                </a:lnTo>
                <a:lnTo>
                  <a:pt x="10755" y="536"/>
                </a:lnTo>
                <a:lnTo>
                  <a:pt x="10950" y="585"/>
                </a:lnTo>
                <a:lnTo>
                  <a:pt x="11071" y="609"/>
                </a:lnTo>
                <a:lnTo>
                  <a:pt x="11169" y="658"/>
                </a:lnTo>
                <a:lnTo>
                  <a:pt x="11266" y="731"/>
                </a:lnTo>
                <a:lnTo>
                  <a:pt x="11339" y="828"/>
                </a:lnTo>
                <a:lnTo>
                  <a:pt x="11485" y="999"/>
                </a:lnTo>
                <a:lnTo>
                  <a:pt x="11582" y="1217"/>
                </a:lnTo>
                <a:lnTo>
                  <a:pt x="11655" y="1436"/>
                </a:lnTo>
                <a:lnTo>
                  <a:pt x="11704" y="1680"/>
                </a:lnTo>
                <a:lnTo>
                  <a:pt x="11728" y="1923"/>
                </a:lnTo>
                <a:lnTo>
                  <a:pt x="11728" y="2385"/>
                </a:lnTo>
                <a:lnTo>
                  <a:pt x="11680" y="2848"/>
                </a:lnTo>
                <a:lnTo>
                  <a:pt x="11582" y="3310"/>
                </a:lnTo>
                <a:lnTo>
                  <a:pt x="11461" y="3772"/>
                </a:lnTo>
                <a:lnTo>
                  <a:pt x="11315" y="4210"/>
                </a:lnTo>
                <a:lnTo>
                  <a:pt x="10974" y="5111"/>
                </a:lnTo>
                <a:lnTo>
                  <a:pt x="10804" y="5549"/>
                </a:lnTo>
                <a:lnTo>
                  <a:pt x="10658" y="5987"/>
                </a:lnTo>
                <a:lnTo>
                  <a:pt x="10658" y="6084"/>
                </a:lnTo>
                <a:lnTo>
                  <a:pt x="10658" y="6181"/>
                </a:lnTo>
                <a:lnTo>
                  <a:pt x="10731" y="6254"/>
                </a:lnTo>
                <a:lnTo>
                  <a:pt x="10779" y="6303"/>
                </a:lnTo>
                <a:lnTo>
                  <a:pt x="10877" y="6327"/>
                </a:lnTo>
                <a:lnTo>
                  <a:pt x="10950" y="6327"/>
                </a:lnTo>
                <a:lnTo>
                  <a:pt x="11047" y="6303"/>
                </a:lnTo>
                <a:lnTo>
                  <a:pt x="11120" y="6279"/>
                </a:lnTo>
                <a:lnTo>
                  <a:pt x="11388" y="6303"/>
                </a:lnTo>
                <a:lnTo>
                  <a:pt x="11655" y="6327"/>
                </a:lnTo>
                <a:lnTo>
                  <a:pt x="12215" y="6352"/>
                </a:lnTo>
                <a:lnTo>
                  <a:pt x="12775" y="6327"/>
                </a:lnTo>
                <a:lnTo>
                  <a:pt x="13310" y="6327"/>
                </a:lnTo>
                <a:lnTo>
                  <a:pt x="13748" y="6352"/>
                </a:lnTo>
                <a:lnTo>
                  <a:pt x="14210" y="6425"/>
                </a:lnTo>
                <a:lnTo>
                  <a:pt x="14673" y="6498"/>
                </a:lnTo>
                <a:lnTo>
                  <a:pt x="15111" y="6595"/>
                </a:lnTo>
                <a:lnTo>
                  <a:pt x="15476" y="6668"/>
                </a:lnTo>
                <a:lnTo>
                  <a:pt x="15841" y="6790"/>
                </a:lnTo>
                <a:lnTo>
                  <a:pt x="16011" y="6887"/>
                </a:lnTo>
                <a:lnTo>
                  <a:pt x="16157" y="6960"/>
                </a:lnTo>
                <a:lnTo>
                  <a:pt x="16327" y="7082"/>
                </a:lnTo>
                <a:lnTo>
                  <a:pt x="16449" y="7203"/>
                </a:lnTo>
                <a:lnTo>
                  <a:pt x="16546" y="7301"/>
                </a:lnTo>
                <a:lnTo>
                  <a:pt x="16619" y="7398"/>
                </a:lnTo>
                <a:lnTo>
                  <a:pt x="16644" y="7520"/>
                </a:lnTo>
                <a:lnTo>
                  <a:pt x="16668" y="7641"/>
                </a:lnTo>
                <a:lnTo>
                  <a:pt x="16692" y="7763"/>
                </a:lnTo>
                <a:lnTo>
                  <a:pt x="16668" y="7885"/>
                </a:lnTo>
                <a:lnTo>
                  <a:pt x="16644" y="8031"/>
                </a:lnTo>
                <a:lnTo>
                  <a:pt x="16595" y="8152"/>
                </a:lnTo>
                <a:lnTo>
                  <a:pt x="16473" y="8371"/>
                </a:lnTo>
                <a:lnTo>
                  <a:pt x="16303" y="8566"/>
                </a:lnTo>
                <a:lnTo>
                  <a:pt x="16206" y="8663"/>
                </a:lnTo>
                <a:lnTo>
                  <a:pt x="16108" y="8736"/>
                </a:lnTo>
                <a:lnTo>
                  <a:pt x="15987" y="8785"/>
                </a:lnTo>
                <a:lnTo>
                  <a:pt x="15889" y="8834"/>
                </a:lnTo>
                <a:lnTo>
                  <a:pt x="15792" y="8882"/>
                </a:lnTo>
                <a:lnTo>
                  <a:pt x="15719" y="8955"/>
                </a:lnTo>
                <a:lnTo>
                  <a:pt x="15695" y="9053"/>
                </a:lnTo>
                <a:lnTo>
                  <a:pt x="15719" y="9150"/>
                </a:lnTo>
                <a:lnTo>
                  <a:pt x="15743" y="9247"/>
                </a:lnTo>
                <a:lnTo>
                  <a:pt x="15816" y="9296"/>
                </a:lnTo>
                <a:lnTo>
                  <a:pt x="15914" y="9344"/>
                </a:lnTo>
                <a:lnTo>
                  <a:pt x="16035" y="9344"/>
                </a:lnTo>
                <a:lnTo>
                  <a:pt x="16157" y="9296"/>
                </a:lnTo>
                <a:lnTo>
                  <a:pt x="16279" y="9393"/>
                </a:lnTo>
                <a:lnTo>
                  <a:pt x="16376" y="9490"/>
                </a:lnTo>
                <a:lnTo>
                  <a:pt x="16425" y="9636"/>
                </a:lnTo>
                <a:lnTo>
                  <a:pt x="16473" y="9782"/>
                </a:lnTo>
                <a:lnTo>
                  <a:pt x="16473" y="9953"/>
                </a:lnTo>
                <a:lnTo>
                  <a:pt x="16449" y="10123"/>
                </a:lnTo>
                <a:lnTo>
                  <a:pt x="16376" y="10415"/>
                </a:lnTo>
                <a:lnTo>
                  <a:pt x="16303" y="10610"/>
                </a:lnTo>
                <a:lnTo>
                  <a:pt x="16206" y="10756"/>
                </a:lnTo>
                <a:lnTo>
                  <a:pt x="16084" y="10902"/>
                </a:lnTo>
                <a:lnTo>
                  <a:pt x="15938" y="11023"/>
                </a:lnTo>
                <a:lnTo>
                  <a:pt x="15743" y="11145"/>
                </a:lnTo>
                <a:lnTo>
                  <a:pt x="15670" y="11194"/>
                </a:lnTo>
                <a:lnTo>
                  <a:pt x="15622" y="11315"/>
                </a:lnTo>
                <a:lnTo>
                  <a:pt x="15622" y="11388"/>
                </a:lnTo>
                <a:lnTo>
                  <a:pt x="15646" y="11437"/>
                </a:lnTo>
                <a:lnTo>
                  <a:pt x="15670" y="11486"/>
                </a:lnTo>
                <a:lnTo>
                  <a:pt x="15719" y="11510"/>
                </a:lnTo>
                <a:lnTo>
                  <a:pt x="15792" y="11559"/>
                </a:lnTo>
                <a:lnTo>
                  <a:pt x="15889" y="11583"/>
                </a:lnTo>
                <a:lnTo>
                  <a:pt x="15962" y="11753"/>
                </a:lnTo>
                <a:lnTo>
                  <a:pt x="15987" y="11924"/>
                </a:lnTo>
                <a:lnTo>
                  <a:pt x="16011" y="12070"/>
                </a:lnTo>
                <a:lnTo>
                  <a:pt x="15987" y="12410"/>
                </a:lnTo>
                <a:lnTo>
                  <a:pt x="15962" y="12678"/>
                </a:lnTo>
                <a:lnTo>
                  <a:pt x="15914" y="12824"/>
                </a:lnTo>
                <a:lnTo>
                  <a:pt x="15865" y="12994"/>
                </a:lnTo>
                <a:lnTo>
                  <a:pt x="15792" y="13140"/>
                </a:lnTo>
                <a:lnTo>
                  <a:pt x="15719" y="13262"/>
                </a:lnTo>
                <a:lnTo>
                  <a:pt x="15622" y="13335"/>
                </a:lnTo>
                <a:lnTo>
                  <a:pt x="15549" y="13359"/>
                </a:lnTo>
                <a:lnTo>
                  <a:pt x="15500" y="13359"/>
                </a:lnTo>
                <a:lnTo>
                  <a:pt x="15403" y="13384"/>
                </a:lnTo>
                <a:lnTo>
                  <a:pt x="15330" y="13432"/>
                </a:lnTo>
                <a:lnTo>
                  <a:pt x="15281" y="13505"/>
                </a:lnTo>
                <a:lnTo>
                  <a:pt x="15257" y="13578"/>
                </a:lnTo>
                <a:lnTo>
                  <a:pt x="15257" y="13676"/>
                </a:lnTo>
                <a:lnTo>
                  <a:pt x="15281" y="13749"/>
                </a:lnTo>
                <a:lnTo>
                  <a:pt x="15354" y="13797"/>
                </a:lnTo>
                <a:lnTo>
                  <a:pt x="15427" y="13846"/>
                </a:lnTo>
                <a:lnTo>
                  <a:pt x="15524" y="13846"/>
                </a:lnTo>
                <a:lnTo>
                  <a:pt x="15573" y="14089"/>
                </a:lnTo>
                <a:lnTo>
                  <a:pt x="15622" y="14357"/>
                </a:lnTo>
                <a:lnTo>
                  <a:pt x="15622" y="14479"/>
                </a:lnTo>
                <a:lnTo>
                  <a:pt x="15622" y="14600"/>
                </a:lnTo>
                <a:lnTo>
                  <a:pt x="15597" y="14722"/>
                </a:lnTo>
                <a:lnTo>
                  <a:pt x="15549" y="14868"/>
                </a:lnTo>
                <a:lnTo>
                  <a:pt x="15476" y="14965"/>
                </a:lnTo>
                <a:lnTo>
                  <a:pt x="15403" y="15063"/>
                </a:lnTo>
                <a:lnTo>
                  <a:pt x="15305" y="15136"/>
                </a:lnTo>
                <a:lnTo>
                  <a:pt x="15208" y="15184"/>
                </a:lnTo>
                <a:lnTo>
                  <a:pt x="15208" y="15184"/>
                </a:lnTo>
                <a:lnTo>
                  <a:pt x="15257" y="14917"/>
                </a:lnTo>
                <a:lnTo>
                  <a:pt x="15330" y="14625"/>
                </a:lnTo>
                <a:lnTo>
                  <a:pt x="15330" y="14600"/>
                </a:lnTo>
                <a:lnTo>
                  <a:pt x="15330" y="14552"/>
                </a:lnTo>
                <a:lnTo>
                  <a:pt x="15281" y="14527"/>
                </a:lnTo>
                <a:lnTo>
                  <a:pt x="15208" y="14503"/>
                </a:lnTo>
                <a:lnTo>
                  <a:pt x="15184" y="14527"/>
                </a:lnTo>
                <a:lnTo>
                  <a:pt x="15159" y="14552"/>
                </a:lnTo>
                <a:lnTo>
                  <a:pt x="15013" y="14917"/>
                </a:lnTo>
                <a:lnTo>
                  <a:pt x="14965" y="15087"/>
                </a:lnTo>
                <a:lnTo>
                  <a:pt x="14965" y="15282"/>
                </a:lnTo>
                <a:lnTo>
                  <a:pt x="14648" y="15355"/>
                </a:lnTo>
                <a:lnTo>
                  <a:pt x="14721" y="15038"/>
                </a:lnTo>
                <a:lnTo>
                  <a:pt x="14819" y="14673"/>
                </a:lnTo>
                <a:lnTo>
                  <a:pt x="14867" y="14308"/>
                </a:lnTo>
                <a:lnTo>
                  <a:pt x="14867" y="14284"/>
                </a:lnTo>
                <a:lnTo>
                  <a:pt x="14843" y="14235"/>
                </a:lnTo>
                <a:lnTo>
                  <a:pt x="14794" y="14211"/>
                </a:lnTo>
                <a:lnTo>
                  <a:pt x="14721" y="14235"/>
                </a:lnTo>
                <a:lnTo>
                  <a:pt x="14673" y="14260"/>
                </a:lnTo>
                <a:lnTo>
                  <a:pt x="14673" y="14284"/>
                </a:lnTo>
                <a:lnTo>
                  <a:pt x="14551" y="14625"/>
                </a:lnTo>
                <a:lnTo>
                  <a:pt x="14454" y="14965"/>
                </a:lnTo>
                <a:lnTo>
                  <a:pt x="14356" y="15184"/>
                </a:lnTo>
                <a:lnTo>
                  <a:pt x="14332" y="15306"/>
                </a:lnTo>
                <a:lnTo>
                  <a:pt x="14332" y="15403"/>
                </a:lnTo>
                <a:lnTo>
                  <a:pt x="14064" y="15428"/>
                </a:lnTo>
                <a:lnTo>
                  <a:pt x="14064" y="15428"/>
                </a:lnTo>
                <a:lnTo>
                  <a:pt x="14089" y="15379"/>
                </a:lnTo>
                <a:lnTo>
                  <a:pt x="14089" y="15330"/>
                </a:lnTo>
                <a:lnTo>
                  <a:pt x="14113" y="15063"/>
                </a:lnTo>
                <a:lnTo>
                  <a:pt x="14162" y="14771"/>
                </a:lnTo>
                <a:lnTo>
                  <a:pt x="14235" y="14503"/>
                </a:lnTo>
                <a:lnTo>
                  <a:pt x="14356" y="14260"/>
                </a:lnTo>
                <a:lnTo>
                  <a:pt x="14356" y="14211"/>
                </a:lnTo>
                <a:lnTo>
                  <a:pt x="14332" y="14162"/>
                </a:lnTo>
                <a:lnTo>
                  <a:pt x="14283" y="14138"/>
                </a:lnTo>
                <a:lnTo>
                  <a:pt x="14235" y="14162"/>
                </a:lnTo>
                <a:lnTo>
                  <a:pt x="14064" y="14430"/>
                </a:lnTo>
                <a:lnTo>
                  <a:pt x="13918" y="14722"/>
                </a:lnTo>
                <a:lnTo>
                  <a:pt x="13845" y="14868"/>
                </a:lnTo>
                <a:lnTo>
                  <a:pt x="13821" y="15014"/>
                </a:lnTo>
                <a:lnTo>
                  <a:pt x="13797" y="15160"/>
                </a:lnTo>
                <a:lnTo>
                  <a:pt x="13797" y="15330"/>
                </a:lnTo>
                <a:lnTo>
                  <a:pt x="13821" y="15379"/>
                </a:lnTo>
                <a:lnTo>
                  <a:pt x="13845" y="15428"/>
                </a:lnTo>
                <a:lnTo>
                  <a:pt x="13383" y="15428"/>
                </a:lnTo>
                <a:lnTo>
                  <a:pt x="13432" y="15209"/>
                </a:lnTo>
                <a:lnTo>
                  <a:pt x="13456" y="14990"/>
                </a:lnTo>
                <a:lnTo>
                  <a:pt x="13505" y="14771"/>
                </a:lnTo>
                <a:lnTo>
                  <a:pt x="13578" y="14552"/>
                </a:lnTo>
                <a:lnTo>
                  <a:pt x="13748" y="14114"/>
                </a:lnTo>
                <a:lnTo>
                  <a:pt x="13748" y="14089"/>
                </a:lnTo>
                <a:lnTo>
                  <a:pt x="13748" y="14065"/>
                </a:lnTo>
                <a:lnTo>
                  <a:pt x="13699" y="14016"/>
                </a:lnTo>
                <a:lnTo>
                  <a:pt x="13651" y="14016"/>
                </a:lnTo>
                <a:lnTo>
                  <a:pt x="13602" y="14065"/>
                </a:lnTo>
                <a:lnTo>
                  <a:pt x="13456" y="14260"/>
                </a:lnTo>
                <a:lnTo>
                  <a:pt x="13334" y="14454"/>
                </a:lnTo>
                <a:lnTo>
                  <a:pt x="13237" y="14673"/>
                </a:lnTo>
                <a:lnTo>
                  <a:pt x="13140" y="14917"/>
                </a:lnTo>
                <a:lnTo>
                  <a:pt x="13067" y="15136"/>
                </a:lnTo>
                <a:lnTo>
                  <a:pt x="13042" y="15282"/>
                </a:lnTo>
                <a:lnTo>
                  <a:pt x="13042" y="15403"/>
                </a:lnTo>
                <a:lnTo>
                  <a:pt x="12556" y="15330"/>
                </a:lnTo>
                <a:lnTo>
                  <a:pt x="12604" y="15038"/>
                </a:lnTo>
                <a:lnTo>
                  <a:pt x="12677" y="14746"/>
                </a:lnTo>
                <a:lnTo>
                  <a:pt x="12775" y="14479"/>
                </a:lnTo>
                <a:lnTo>
                  <a:pt x="12921" y="14211"/>
                </a:lnTo>
                <a:lnTo>
                  <a:pt x="12921" y="14162"/>
                </a:lnTo>
                <a:lnTo>
                  <a:pt x="12896" y="14114"/>
                </a:lnTo>
                <a:lnTo>
                  <a:pt x="12799" y="14114"/>
                </a:lnTo>
                <a:lnTo>
                  <a:pt x="12702" y="14235"/>
                </a:lnTo>
                <a:lnTo>
                  <a:pt x="12604" y="14357"/>
                </a:lnTo>
                <a:lnTo>
                  <a:pt x="12507" y="14479"/>
                </a:lnTo>
                <a:lnTo>
                  <a:pt x="12410" y="14649"/>
                </a:lnTo>
                <a:lnTo>
                  <a:pt x="12337" y="14795"/>
                </a:lnTo>
                <a:lnTo>
                  <a:pt x="12288" y="14965"/>
                </a:lnTo>
                <a:lnTo>
                  <a:pt x="12239" y="15136"/>
                </a:lnTo>
                <a:lnTo>
                  <a:pt x="12239" y="15282"/>
                </a:lnTo>
                <a:lnTo>
                  <a:pt x="11801" y="15233"/>
                </a:lnTo>
                <a:lnTo>
                  <a:pt x="11753" y="15209"/>
                </a:lnTo>
                <a:lnTo>
                  <a:pt x="11874" y="14941"/>
                </a:lnTo>
                <a:lnTo>
                  <a:pt x="11947" y="14673"/>
                </a:lnTo>
                <a:lnTo>
                  <a:pt x="12118" y="14114"/>
                </a:lnTo>
                <a:lnTo>
                  <a:pt x="12118" y="14089"/>
                </a:lnTo>
                <a:lnTo>
                  <a:pt x="12118" y="14065"/>
                </a:lnTo>
                <a:lnTo>
                  <a:pt x="12093" y="14065"/>
                </a:lnTo>
                <a:lnTo>
                  <a:pt x="12069" y="14089"/>
                </a:lnTo>
                <a:lnTo>
                  <a:pt x="11874" y="14357"/>
                </a:lnTo>
                <a:lnTo>
                  <a:pt x="11680" y="14600"/>
                </a:lnTo>
                <a:lnTo>
                  <a:pt x="11509" y="14868"/>
                </a:lnTo>
                <a:lnTo>
                  <a:pt x="11363" y="15136"/>
                </a:lnTo>
                <a:lnTo>
                  <a:pt x="11363" y="15160"/>
                </a:lnTo>
                <a:lnTo>
                  <a:pt x="10974" y="15087"/>
                </a:lnTo>
                <a:lnTo>
                  <a:pt x="11096" y="14990"/>
                </a:lnTo>
                <a:lnTo>
                  <a:pt x="11169" y="14868"/>
                </a:lnTo>
                <a:lnTo>
                  <a:pt x="11290" y="14600"/>
                </a:lnTo>
                <a:lnTo>
                  <a:pt x="11655" y="13870"/>
                </a:lnTo>
                <a:lnTo>
                  <a:pt x="11680" y="13846"/>
                </a:lnTo>
                <a:lnTo>
                  <a:pt x="11680" y="13822"/>
                </a:lnTo>
                <a:lnTo>
                  <a:pt x="11631" y="13773"/>
                </a:lnTo>
                <a:lnTo>
                  <a:pt x="11558" y="13773"/>
                </a:lnTo>
                <a:lnTo>
                  <a:pt x="11534" y="13797"/>
                </a:lnTo>
                <a:lnTo>
                  <a:pt x="11144" y="14406"/>
                </a:lnTo>
                <a:lnTo>
                  <a:pt x="10974" y="14722"/>
                </a:lnTo>
                <a:lnTo>
                  <a:pt x="10901" y="14868"/>
                </a:lnTo>
                <a:lnTo>
                  <a:pt x="10877" y="14941"/>
                </a:lnTo>
                <a:lnTo>
                  <a:pt x="10877" y="15038"/>
                </a:lnTo>
                <a:lnTo>
                  <a:pt x="10901" y="15063"/>
                </a:lnTo>
                <a:lnTo>
                  <a:pt x="10341" y="14941"/>
                </a:lnTo>
                <a:lnTo>
                  <a:pt x="10487" y="14625"/>
                </a:lnTo>
                <a:lnTo>
                  <a:pt x="10633" y="14333"/>
                </a:lnTo>
                <a:lnTo>
                  <a:pt x="10804" y="14041"/>
                </a:lnTo>
                <a:lnTo>
                  <a:pt x="10998" y="13773"/>
                </a:lnTo>
                <a:lnTo>
                  <a:pt x="11023" y="13724"/>
                </a:lnTo>
                <a:lnTo>
                  <a:pt x="10998" y="13700"/>
                </a:lnTo>
                <a:lnTo>
                  <a:pt x="10950" y="13676"/>
                </a:lnTo>
                <a:lnTo>
                  <a:pt x="10901" y="13700"/>
                </a:lnTo>
                <a:lnTo>
                  <a:pt x="10658" y="13943"/>
                </a:lnTo>
                <a:lnTo>
                  <a:pt x="10414" y="14211"/>
                </a:lnTo>
                <a:lnTo>
                  <a:pt x="10317" y="14357"/>
                </a:lnTo>
                <a:lnTo>
                  <a:pt x="10220" y="14503"/>
                </a:lnTo>
                <a:lnTo>
                  <a:pt x="10147" y="14673"/>
                </a:lnTo>
                <a:lnTo>
                  <a:pt x="10098" y="14844"/>
                </a:lnTo>
                <a:lnTo>
                  <a:pt x="10098" y="14892"/>
                </a:lnTo>
                <a:lnTo>
                  <a:pt x="9709" y="14771"/>
                </a:lnTo>
                <a:lnTo>
                  <a:pt x="9757" y="14576"/>
                </a:lnTo>
                <a:lnTo>
                  <a:pt x="9830" y="14381"/>
                </a:lnTo>
                <a:lnTo>
                  <a:pt x="10001" y="13968"/>
                </a:lnTo>
                <a:lnTo>
                  <a:pt x="10147" y="13530"/>
                </a:lnTo>
                <a:lnTo>
                  <a:pt x="10147" y="13505"/>
                </a:lnTo>
                <a:lnTo>
                  <a:pt x="10122" y="13530"/>
                </a:lnTo>
                <a:lnTo>
                  <a:pt x="9879" y="13919"/>
                </a:lnTo>
                <a:lnTo>
                  <a:pt x="9636" y="14308"/>
                </a:lnTo>
                <a:lnTo>
                  <a:pt x="9539" y="14503"/>
                </a:lnTo>
                <a:lnTo>
                  <a:pt x="9466" y="14698"/>
                </a:lnTo>
                <a:lnTo>
                  <a:pt x="8906" y="14527"/>
                </a:lnTo>
                <a:lnTo>
                  <a:pt x="8979" y="14430"/>
                </a:lnTo>
                <a:lnTo>
                  <a:pt x="9028" y="14308"/>
                </a:lnTo>
                <a:lnTo>
                  <a:pt x="9149" y="14089"/>
                </a:lnTo>
                <a:lnTo>
                  <a:pt x="9344" y="13724"/>
                </a:lnTo>
                <a:lnTo>
                  <a:pt x="9417" y="13554"/>
                </a:lnTo>
                <a:lnTo>
                  <a:pt x="9490" y="13359"/>
                </a:lnTo>
                <a:lnTo>
                  <a:pt x="9490" y="13311"/>
                </a:lnTo>
                <a:lnTo>
                  <a:pt x="9441" y="13286"/>
                </a:lnTo>
                <a:lnTo>
                  <a:pt x="9393" y="13262"/>
                </a:lnTo>
                <a:lnTo>
                  <a:pt x="9368" y="13311"/>
                </a:lnTo>
                <a:lnTo>
                  <a:pt x="9247" y="13481"/>
                </a:lnTo>
                <a:lnTo>
                  <a:pt x="9149" y="13627"/>
                </a:lnTo>
                <a:lnTo>
                  <a:pt x="8906" y="13943"/>
                </a:lnTo>
                <a:lnTo>
                  <a:pt x="8736" y="14162"/>
                </a:lnTo>
                <a:lnTo>
                  <a:pt x="8663" y="14284"/>
                </a:lnTo>
                <a:lnTo>
                  <a:pt x="8638" y="14430"/>
                </a:lnTo>
                <a:lnTo>
                  <a:pt x="8419" y="14333"/>
                </a:lnTo>
                <a:lnTo>
                  <a:pt x="8492" y="14065"/>
                </a:lnTo>
                <a:lnTo>
                  <a:pt x="8541" y="13846"/>
                </a:lnTo>
                <a:lnTo>
                  <a:pt x="8711" y="13384"/>
                </a:lnTo>
                <a:lnTo>
                  <a:pt x="8833" y="13165"/>
                </a:lnTo>
                <a:lnTo>
                  <a:pt x="8955" y="12946"/>
                </a:lnTo>
                <a:lnTo>
                  <a:pt x="8955" y="12897"/>
                </a:lnTo>
                <a:lnTo>
                  <a:pt x="8930" y="12848"/>
                </a:lnTo>
                <a:lnTo>
                  <a:pt x="8882" y="12848"/>
                </a:lnTo>
                <a:lnTo>
                  <a:pt x="8833" y="12873"/>
                </a:lnTo>
                <a:lnTo>
                  <a:pt x="8687" y="13092"/>
                </a:lnTo>
                <a:lnTo>
                  <a:pt x="8565" y="13286"/>
                </a:lnTo>
                <a:lnTo>
                  <a:pt x="8444" y="13505"/>
                </a:lnTo>
                <a:lnTo>
                  <a:pt x="8322" y="13749"/>
                </a:lnTo>
                <a:lnTo>
                  <a:pt x="8225" y="13968"/>
                </a:lnTo>
                <a:lnTo>
                  <a:pt x="8176" y="14089"/>
                </a:lnTo>
                <a:lnTo>
                  <a:pt x="8152" y="14211"/>
                </a:lnTo>
                <a:lnTo>
                  <a:pt x="7762" y="14041"/>
                </a:lnTo>
                <a:lnTo>
                  <a:pt x="7908" y="13627"/>
                </a:lnTo>
                <a:lnTo>
                  <a:pt x="8103" y="13213"/>
                </a:lnTo>
                <a:lnTo>
                  <a:pt x="8322" y="12800"/>
                </a:lnTo>
                <a:lnTo>
                  <a:pt x="8322" y="12751"/>
                </a:lnTo>
                <a:lnTo>
                  <a:pt x="8298" y="12727"/>
                </a:lnTo>
                <a:lnTo>
                  <a:pt x="8249" y="12727"/>
                </a:lnTo>
                <a:lnTo>
                  <a:pt x="7908" y="13140"/>
                </a:lnTo>
                <a:lnTo>
                  <a:pt x="7762" y="13335"/>
                </a:lnTo>
                <a:lnTo>
                  <a:pt x="7616" y="13578"/>
                </a:lnTo>
                <a:lnTo>
                  <a:pt x="7543" y="13700"/>
                </a:lnTo>
                <a:lnTo>
                  <a:pt x="7470" y="13870"/>
                </a:lnTo>
                <a:lnTo>
                  <a:pt x="7130" y="13700"/>
                </a:lnTo>
                <a:lnTo>
                  <a:pt x="7154" y="13554"/>
                </a:lnTo>
                <a:lnTo>
                  <a:pt x="7178" y="13408"/>
                </a:lnTo>
                <a:lnTo>
                  <a:pt x="7300" y="13165"/>
                </a:lnTo>
                <a:lnTo>
                  <a:pt x="7495" y="12751"/>
                </a:lnTo>
                <a:lnTo>
                  <a:pt x="7689" y="12313"/>
                </a:lnTo>
                <a:lnTo>
                  <a:pt x="7689" y="12289"/>
                </a:lnTo>
                <a:lnTo>
                  <a:pt x="7665" y="12264"/>
                </a:lnTo>
                <a:lnTo>
                  <a:pt x="7641" y="12264"/>
                </a:lnTo>
                <a:lnTo>
                  <a:pt x="7616" y="12289"/>
                </a:lnTo>
                <a:lnTo>
                  <a:pt x="7397" y="12581"/>
                </a:lnTo>
                <a:lnTo>
                  <a:pt x="7178" y="12873"/>
                </a:lnTo>
                <a:lnTo>
                  <a:pt x="7081" y="13043"/>
                </a:lnTo>
                <a:lnTo>
                  <a:pt x="7008" y="13189"/>
                </a:lnTo>
                <a:lnTo>
                  <a:pt x="6935" y="13359"/>
                </a:lnTo>
                <a:lnTo>
                  <a:pt x="6886" y="13530"/>
                </a:lnTo>
                <a:lnTo>
                  <a:pt x="6570" y="13335"/>
                </a:lnTo>
                <a:lnTo>
                  <a:pt x="6692" y="13043"/>
                </a:lnTo>
                <a:lnTo>
                  <a:pt x="6813" y="12751"/>
                </a:lnTo>
                <a:lnTo>
                  <a:pt x="7105" y="12216"/>
                </a:lnTo>
                <a:lnTo>
                  <a:pt x="7130" y="12191"/>
                </a:lnTo>
                <a:lnTo>
                  <a:pt x="7105" y="12167"/>
                </a:lnTo>
                <a:lnTo>
                  <a:pt x="7057" y="12167"/>
                </a:lnTo>
                <a:lnTo>
                  <a:pt x="6838" y="12386"/>
                </a:lnTo>
                <a:lnTo>
                  <a:pt x="6619" y="12629"/>
                </a:lnTo>
                <a:lnTo>
                  <a:pt x="6448" y="12897"/>
                </a:lnTo>
                <a:lnTo>
                  <a:pt x="6327" y="13165"/>
                </a:lnTo>
                <a:lnTo>
                  <a:pt x="6254" y="13165"/>
                </a:lnTo>
                <a:lnTo>
                  <a:pt x="6181" y="13189"/>
                </a:lnTo>
                <a:lnTo>
                  <a:pt x="6132" y="13238"/>
                </a:lnTo>
                <a:lnTo>
                  <a:pt x="6083" y="13286"/>
                </a:lnTo>
                <a:lnTo>
                  <a:pt x="5937" y="13238"/>
                </a:lnTo>
                <a:lnTo>
                  <a:pt x="5791" y="13213"/>
                </a:lnTo>
                <a:lnTo>
                  <a:pt x="5816" y="13140"/>
                </a:lnTo>
                <a:lnTo>
                  <a:pt x="6059" y="12654"/>
                </a:lnTo>
                <a:lnTo>
                  <a:pt x="6254" y="12264"/>
                </a:lnTo>
                <a:lnTo>
                  <a:pt x="6351" y="12045"/>
                </a:lnTo>
                <a:lnTo>
                  <a:pt x="6424" y="11851"/>
                </a:lnTo>
                <a:lnTo>
                  <a:pt x="6424" y="11826"/>
                </a:lnTo>
                <a:lnTo>
                  <a:pt x="6400" y="11802"/>
                </a:lnTo>
                <a:lnTo>
                  <a:pt x="6375" y="11802"/>
                </a:lnTo>
                <a:lnTo>
                  <a:pt x="6351" y="11826"/>
                </a:lnTo>
                <a:lnTo>
                  <a:pt x="6108" y="12143"/>
                </a:lnTo>
                <a:lnTo>
                  <a:pt x="5864" y="12459"/>
                </a:lnTo>
                <a:lnTo>
                  <a:pt x="5743" y="12654"/>
                </a:lnTo>
                <a:lnTo>
                  <a:pt x="5621" y="12824"/>
                </a:lnTo>
                <a:lnTo>
                  <a:pt x="5548" y="13019"/>
                </a:lnTo>
                <a:lnTo>
                  <a:pt x="5475" y="13213"/>
                </a:lnTo>
                <a:lnTo>
                  <a:pt x="5451" y="13213"/>
                </a:lnTo>
                <a:lnTo>
                  <a:pt x="5183" y="13189"/>
                </a:lnTo>
                <a:lnTo>
                  <a:pt x="4891" y="13213"/>
                </a:lnTo>
                <a:lnTo>
                  <a:pt x="5037" y="12921"/>
                </a:lnTo>
                <a:lnTo>
                  <a:pt x="5353" y="12410"/>
                </a:lnTo>
                <a:lnTo>
                  <a:pt x="5451" y="12240"/>
                </a:lnTo>
                <a:lnTo>
                  <a:pt x="5524" y="12070"/>
                </a:lnTo>
                <a:lnTo>
                  <a:pt x="5548" y="11972"/>
                </a:lnTo>
                <a:lnTo>
                  <a:pt x="5548" y="11899"/>
                </a:lnTo>
                <a:lnTo>
                  <a:pt x="5524" y="11802"/>
                </a:lnTo>
                <a:lnTo>
                  <a:pt x="5475" y="11729"/>
                </a:lnTo>
                <a:lnTo>
                  <a:pt x="5451" y="11729"/>
                </a:lnTo>
                <a:lnTo>
                  <a:pt x="5451" y="11753"/>
                </a:lnTo>
                <a:lnTo>
                  <a:pt x="5426" y="11802"/>
                </a:lnTo>
                <a:lnTo>
                  <a:pt x="5378" y="11875"/>
                </a:lnTo>
                <a:lnTo>
                  <a:pt x="5280" y="11997"/>
                </a:lnTo>
                <a:lnTo>
                  <a:pt x="4988" y="12435"/>
                </a:lnTo>
                <a:lnTo>
                  <a:pt x="4745" y="12800"/>
                </a:lnTo>
                <a:lnTo>
                  <a:pt x="4623" y="13019"/>
                </a:lnTo>
                <a:lnTo>
                  <a:pt x="4599" y="13140"/>
                </a:lnTo>
                <a:lnTo>
                  <a:pt x="4599" y="13238"/>
                </a:lnTo>
                <a:lnTo>
                  <a:pt x="4599" y="13262"/>
                </a:lnTo>
                <a:lnTo>
                  <a:pt x="4575" y="13262"/>
                </a:lnTo>
                <a:lnTo>
                  <a:pt x="4550" y="11802"/>
                </a:lnTo>
                <a:lnTo>
                  <a:pt x="4550" y="10537"/>
                </a:lnTo>
                <a:lnTo>
                  <a:pt x="4526" y="9271"/>
                </a:lnTo>
                <a:lnTo>
                  <a:pt x="4477" y="8396"/>
                </a:lnTo>
                <a:lnTo>
                  <a:pt x="4477" y="7520"/>
                </a:lnTo>
                <a:lnTo>
                  <a:pt x="4453" y="7130"/>
                </a:lnTo>
                <a:lnTo>
                  <a:pt x="4453" y="6863"/>
                </a:lnTo>
                <a:lnTo>
                  <a:pt x="4453" y="6595"/>
                </a:lnTo>
                <a:lnTo>
                  <a:pt x="4648" y="6619"/>
                </a:lnTo>
                <a:lnTo>
                  <a:pt x="4818" y="6619"/>
                </a:lnTo>
                <a:lnTo>
                  <a:pt x="5183" y="6595"/>
                </a:lnTo>
                <a:lnTo>
                  <a:pt x="5791" y="6595"/>
                </a:lnTo>
                <a:lnTo>
                  <a:pt x="6010" y="6571"/>
                </a:lnTo>
                <a:lnTo>
                  <a:pt x="6108" y="6522"/>
                </a:lnTo>
                <a:lnTo>
                  <a:pt x="6156" y="6449"/>
                </a:lnTo>
                <a:lnTo>
                  <a:pt x="6546" y="6230"/>
                </a:lnTo>
                <a:lnTo>
                  <a:pt x="6935" y="5962"/>
                </a:lnTo>
                <a:lnTo>
                  <a:pt x="7300" y="5646"/>
                </a:lnTo>
                <a:lnTo>
                  <a:pt x="7665" y="5330"/>
                </a:lnTo>
                <a:lnTo>
                  <a:pt x="8006" y="4989"/>
                </a:lnTo>
                <a:lnTo>
                  <a:pt x="8322" y="4648"/>
                </a:lnTo>
                <a:lnTo>
                  <a:pt x="8930" y="3943"/>
                </a:lnTo>
                <a:lnTo>
                  <a:pt x="9003" y="3870"/>
                </a:lnTo>
                <a:lnTo>
                  <a:pt x="9003" y="3797"/>
                </a:lnTo>
                <a:lnTo>
                  <a:pt x="9003" y="3699"/>
                </a:lnTo>
                <a:lnTo>
                  <a:pt x="8979" y="3626"/>
                </a:lnTo>
                <a:lnTo>
                  <a:pt x="9125" y="3456"/>
                </a:lnTo>
                <a:lnTo>
                  <a:pt x="9247" y="3286"/>
                </a:lnTo>
                <a:lnTo>
                  <a:pt x="9514" y="2872"/>
                </a:lnTo>
                <a:lnTo>
                  <a:pt x="9709" y="2434"/>
                </a:lnTo>
                <a:lnTo>
                  <a:pt x="9855" y="2020"/>
                </a:lnTo>
                <a:lnTo>
                  <a:pt x="10074" y="1266"/>
                </a:lnTo>
                <a:lnTo>
                  <a:pt x="10195" y="877"/>
                </a:lnTo>
                <a:lnTo>
                  <a:pt x="10341" y="512"/>
                </a:lnTo>
                <a:lnTo>
                  <a:pt x="10341" y="488"/>
                </a:lnTo>
                <a:close/>
                <a:moveTo>
                  <a:pt x="10536" y="1"/>
                </a:moveTo>
                <a:lnTo>
                  <a:pt x="10366" y="25"/>
                </a:lnTo>
                <a:lnTo>
                  <a:pt x="10195" y="74"/>
                </a:lnTo>
                <a:lnTo>
                  <a:pt x="10049" y="171"/>
                </a:lnTo>
                <a:lnTo>
                  <a:pt x="10025" y="196"/>
                </a:lnTo>
                <a:lnTo>
                  <a:pt x="9952" y="244"/>
                </a:lnTo>
                <a:lnTo>
                  <a:pt x="9903" y="293"/>
                </a:lnTo>
                <a:lnTo>
                  <a:pt x="9782" y="415"/>
                </a:lnTo>
                <a:lnTo>
                  <a:pt x="9709" y="585"/>
                </a:lnTo>
                <a:lnTo>
                  <a:pt x="9636" y="780"/>
                </a:lnTo>
                <a:lnTo>
                  <a:pt x="9539" y="1169"/>
                </a:lnTo>
                <a:lnTo>
                  <a:pt x="9466" y="1509"/>
                </a:lnTo>
                <a:lnTo>
                  <a:pt x="9320" y="1972"/>
                </a:lnTo>
                <a:lnTo>
                  <a:pt x="9247" y="2215"/>
                </a:lnTo>
                <a:lnTo>
                  <a:pt x="9149" y="2458"/>
                </a:lnTo>
                <a:lnTo>
                  <a:pt x="9003" y="2726"/>
                </a:lnTo>
                <a:lnTo>
                  <a:pt x="8833" y="2994"/>
                </a:lnTo>
                <a:lnTo>
                  <a:pt x="8663" y="3286"/>
                </a:lnTo>
                <a:lnTo>
                  <a:pt x="8614" y="3407"/>
                </a:lnTo>
                <a:lnTo>
                  <a:pt x="8565" y="3578"/>
                </a:lnTo>
                <a:lnTo>
                  <a:pt x="7324" y="4867"/>
                </a:lnTo>
                <a:lnTo>
                  <a:pt x="6692" y="5500"/>
                </a:lnTo>
                <a:lnTo>
                  <a:pt x="6035" y="6108"/>
                </a:lnTo>
                <a:lnTo>
                  <a:pt x="5937" y="6084"/>
                </a:lnTo>
                <a:lnTo>
                  <a:pt x="5524" y="6084"/>
                </a:lnTo>
                <a:lnTo>
                  <a:pt x="5110" y="6133"/>
                </a:lnTo>
                <a:lnTo>
                  <a:pt x="4867" y="6133"/>
                </a:lnTo>
                <a:lnTo>
                  <a:pt x="4599" y="6157"/>
                </a:lnTo>
                <a:lnTo>
                  <a:pt x="4599" y="6157"/>
                </a:lnTo>
                <a:lnTo>
                  <a:pt x="4623" y="6133"/>
                </a:lnTo>
                <a:lnTo>
                  <a:pt x="4623" y="6084"/>
                </a:lnTo>
                <a:lnTo>
                  <a:pt x="4599" y="5987"/>
                </a:lnTo>
                <a:lnTo>
                  <a:pt x="4526" y="5914"/>
                </a:lnTo>
                <a:lnTo>
                  <a:pt x="4453" y="5889"/>
                </a:lnTo>
                <a:lnTo>
                  <a:pt x="4404" y="5816"/>
                </a:lnTo>
                <a:lnTo>
                  <a:pt x="4331" y="5768"/>
                </a:lnTo>
                <a:lnTo>
                  <a:pt x="4112" y="5670"/>
                </a:lnTo>
                <a:lnTo>
                  <a:pt x="3869" y="5622"/>
                </a:lnTo>
                <a:lnTo>
                  <a:pt x="3626" y="5597"/>
                </a:lnTo>
                <a:lnTo>
                  <a:pt x="2871" y="5597"/>
                </a:lnTo>
                <a:lnTo>
                  <a:pt x="2385" y="5646"/>
                </a:lnTo>
                <a:lnTo>
                  <a:pt x="2166" y="5646"/>
                </a:lnTo>
                <a:lnTo>
                  <a:pt x="1922" y="5622"/>
                </a:lnTo>
                <a:lnTo>
                  <a:pt x="1412" y="5597"/>
                </a:lnTo>
                <a:lnTo>
                  <a:pt x="1144" y="5597"/>
                </a:lnTo>
                <a:lnTo>
                  <a:pt x="901" y="5622"/>
                </a:lnTo>
                <a:lnTo>
                  <a:pt x="682" y="5670"/>
                </a:lnTo>
                <a:lnTo>
                  <a:pt x="463" y="5792"/>
                </a:lnTo>
                <a:lnTo>
                  <a:pt x="365" y="5792"/>
                </a:lnTo>
                <a:lnTo>
                  <a:pt x="317" y="5841"/>
                </a:lnTo>
                <a:lnTo>
                  <a:pt x="292" y="5889"/>
                </a:lnTo>
                <a:lnTo>
                  <a:pt x="244" y="6133"/>
                </a:lnTo>
                <a:lnTo>
                  <a:pt x="219" y="6400"/>
                </a:lnTo>
                <a:lnTo>
                  <a:pt x="219" y="6911"/>
                </a:lnTo>
                <a:lnTo>
                  <a:pt x="195" y="7422"/>
                </a:lnTo>
                <a:lnTo>
                  <a:pt x="171" y="7933"/>
                </a:lnTo>
                <a:lnTo>
                  <a:pt x="146" y="8493"/>
                </a:lnTo>
                <a:lnTo>
                  <a:pt x="146" y="9028"/>
                </a:lnTo>
                <a:lnTo>
                  <a:pt x="146" y="10123"/>
                </a:lnTo>
                <a:lnTo>
                  <a:pt x="171" y="10707"/>
                </a:lnTo>
                <a:lnTo>
                  <a:pt x="171" y="11267"/>
                </a:lnTo>
                <a:lnTo>
                  <a:pt x="122" y="12386"/>
                </a:lnTo>
                <a:lnTo>
                  <a:pt x="98" y="13530"/>
                </a:lnTo>
                <a:lnTo>
                  <a:pt x="98" y="14162"/>
                </a:lnTo>
                <a:lnTo>
                  <a:pt x="73" y="14479"/>
                </a:lnTo>
                <a:lnTo>
                  <a:pt x="25" y="14795"/>
                </a:lnTo>
                <a:lnTo>
                  <a:pt x="0" y="14868"/>
                </a:lnTo>
                <a:lnTo>
                  <a:pt x="25" y="14965"/>
                </a:lnTo>
                <a:lnTo>
                  <a:pt x="73" y="15014"/>
                </a:lnTo>
                <a:lnTo>
                  <a:pt x="122" y="15063"/>
                </a:lnTo>
                <a:lnTo>
                  <a:pt x="195" y="15087"/>
                </a:lnTo>
                <a:lnTo>
                  <a:pt x="268" y="15111"/>
                </a:lnTo>
                <a:lnTo>
                  <a:pt x="341" y="15087"/>
                </a:lnTo>
                <a:lnTo>
                  <a:pt x="414" y="15038"/>
                </a:lnTo>
                <a:lnTo>
                  <a:pt x="463" y="15087"/>
                </a:lnTo>
                <a:lnTo>
                  <a:pt x="536" y="15111"/>
                </a:lnTo>
                <a:lnTo>
                  <a:pt x="998" y="15136"/>
                </a:lnTo>
                <a:lnTo>
                  <a:pt x="1460" y="15136"/>
                </a:lnTo>
                <a:lnTo>
                  <a:pt x="1922" y="15111"/>
                </a:lnTo>
                <a:lnTo>
                  <a:pt x="2385" y="15087"/>
                </a:lnTo>
                <a:lnTo>
                  <a:pt x="2482" y="15087"/>
                </a:lnTo>
                <a:lnTo>
                  <a:pt x="3309" y="15014"/>
                </a:lnTo>
                <a:lnTo>
                  <a:pt x="3723" y="14990"/>
                </a:lnTo>
                <a:lnTo>
                  <a:pt x="4112" y="14965"/>
                </a:lnTo>
                <a:lnTo>
                  <a:pt x="4137" y="14965"/>
                </a:lnTo>
                <a:lnTo>
                  <a:pt x="4185" y="14990"/>
                </a:lnTo>
                <a:lnTo>
                  <a:pt x="4234" y="15014"/>
                </a:lnTo>
                <a:lnTo>
                  <a:pt x="4356" y="15014"/>
                </a:lnTo>
                <a:lnTo>
                  <a:pt x="4453" y="14941"/>
                </a:lnTo>
                <a:lnTo>
                  <a:pt x="4502" y="14917"/>
                </a:lnTo>
                <a:lnTo>
                  <a:pt x="4526" y="14868"/>
                </a:lnTo>
                <a:lnTo>
                  <a:pt x="4575" y="14746"/>
                </a:lnTo>
                <a:lnTo>
                  <a:pt x="4599" y="14600"/>
                </a:lnTo>
                <a:lnTo>
                  <a:pt x="4599" y="14333"/>
                </a:lnTo>
                <a:lnTo>
                  <a:pt x="4599" y="14065"/>
                </a:lnTo>
                <a:lnTo>
                  <a:pt x="4575" y="13797"/>
                </a:lnTo>
                <a:lnTo>
                  <a:pt x="4599" y="13773"/>
                </a:lnTo>
                <a:lnTo>
                  <a:pt x="5037" y="13724"/>
                </a:lnTo>
                <a:lnTo>
                  <a:pt x="5451" y="13676"/>
                </a:lnTo>
                <a:lnTo>
                  <a:pt x="5791" y="13700"/>
                </a:lnTo>
                <a:lnTo>
                  <a:pt x="5986" y="13676"/>
                </a:lnTo>
                <a:lnTo>
                  <a:pt x="6132" y="13627"/>
                </a:lnTo>
                <a:lnTo>
                  <a:pt x="6156" y="13651"/>
                </a:lnTo>
                <a:lnTo>
                  <a:pt x="6521" y="13895"/>
                </a:lnTo>
                <a:lnTo>
                  <a:pt x="6886" y="14138"/>
                </a:lnTo>
                <a:lnTo>
                  <a:pt x="7276" y="14357"/>
                </a:lnTo>
                <a:lnTo>
                  <a:pt x="7665" y="14552"/>
                </a:lnTo>
                <a:lnTo>
                  <a:pt x="8054" y="14722"/>
                </a:lnTo>
                <a:lnTo>
                  <a:pt x="8444" y="14892"/>
                </a:lnTo>
                <a:lnTo>
                  <a:pt x="8833" y="15038"/>
                </a:lnTo>
                <a:lnTo>
                  <a:pt x="9247" y="15160"/>
                </a:lnTo>
                <a:lnTo>
                  <a:pt x="10074" y="15403"/>
                </a:lnTo>
                <a:lnTo>
                  <a:pt x="10925" y="15574"/>
                </a:lnTo>
                <a:lnTo>
                  <a:pt x="11777" y="15695"/>
                </a:lnTo>
                <a:lnTo>
                  <a:pt x="12653" y="15817"/>
                </a:lnTo>
                <a:lnTo>
                  <a:pt x="13310" y="15866"/>
                </a:lnTo>
                <a:lnTo>
                  <a:pt x="13651" y="15890"/>
                </a:lnTo>
                <a:lnTo>
                  <a:pt x="14016" y="15866"/>
                </a:lnTo>
                <a:lnTo>
                  <a:pt x="14356" y="15866"/>
                </a:lnTo>
                <a:lnTo>
                  <a:pt x="14697" y="15793"/>
                </a:lnTo>
                <a:lnTo>
                  <a:pt x="15013" y="15720"/>
                </a:lnTo>
                <a:lnTo>
                  <a:pt x="15330" y="15598"/>
                </a:lnTo>
                <a:lnTo>
                  <a:pt x="15476" y="15525"/>
                </a:lnTo>
                <a:lnTo>
                  <a:pt x="15597" y="15452"/>
                </a:lnTo>
                <a:lnTo>
                  <a:pt x="15719" y="15355"/>
                </a:lnTo>
                <a:lnTo>
                  <a:pt x="15792" y="15257"/>
                </a:lnTo>
                <a:lnTo>
                  <a:pt x="15865" y="15160"/>
                </a:lnTo>
                <a:lnTo>
                  <a:pt x="15914" y="15038"/>
                </a:lnTo>
                <a:lnTo>
                  <a:pt x="15962" y="14941"/>
                </a:lnTo>
                <a:lnTo>
                  <a:pt x="15987" y="14819"/>
                </a:lnTo>
                <a:lnTo>
                  <a:pt x="16011" y="14552"/>
                </a:lnTo>
                <a:lnTo>
                  <a:pt x="15987" y="14284"/>
                </a:lnTo>
                <a:lnTo>
                  <a:pt x="15938" y="14016"/>
                </a:lnTo>
                <a:lnTo>
                  <a:pt x="15865" y="13749"/>
                </a:lnTo>
                <a:lnTo>
                  <a:pt x="15987" y="13651"/>
                </a:lnTo>
                <a:lnTo>
                  <a:pt x="16084" y="13530"/>
                </a:lnTo>
                <a:lnTo>
                  <a:pt x="16181" y="13408"/>
                </a:lnTo>
                <a:lnTo>
                  <a:pt x="16254" y="13262"/>
                </a:lnTo>
                <a:lnTo>
                  <a:pt x="16376" y="12946"/>
                </a:lnTo>
                <a:lnTo>
                  <a:pt x="16425" y="12654"/>
                </a:lnTo>
                <a:lnTo>
                  <a:pt x="16449" y="12410"/>
                </a:lnTo>
                <a:lnTo>
                  <a:pt x="16449" y="12070"/>
                </a:lnTo>
                <a:lnTo>
                  <a:pt x="16425" y="11875"/>
                </a:lnTo>
                <a:lnTo>
                  <a:pt x="16400" y="11680"/>
                </a:lnTo>
                <a:lnTo>
                  <a:pt x="16352" y="11534"/>
                </a:lnTo>
                <a:lnTo>
                  <a:pt x="16279" y="11388"/>
                </a:lnTo>
                <a:lnTo>
                  <a:pt x="16425" y="11267"/>
                </a:lnTo>
                <a:lnTo>
                  <a:pt x="16546" y="11096"/>
                </a:lnTo>
                <a:lnTo>
                  <a:pt x="16668" y="10926"/>
                </a:lnTo>
                <a:lnTo>
                  <a:pt x="16765" y="10756"/>
                </a:lnTo>
                <a:lnTo>
                  <a:pt x="16838" y="10561"/>
                </a:lnTo>
                <a:lnTo>
                  <a:pt x="16887" y="10342"/>
                </a:lnTo>
                <a:lnTo>
                  <a:pt x="16911" y="10147"/>
                </a:lnTo>
                <a:lnTo>
                  <a:pt x="16936" y="9953"/>
                </a:lnTo>
                <a:lnTo>
                  <a:pt x="16911" y="9758"/>
                </a:lnTo>
                <a:lnTo>
                  <a:pt x="16838" y="9515"/>
                </a:lnTo>
                <a:lnTo>
                  <a:pt x="16717" y="9271"/>
                </a:lnTo>
                <a:lnTo>
                  <a:pt x="16571" y="9053"/>
                </a:lnTo>
                <a:lnTo>
                  <a:pt x="16717" y="8931"/>
                </a:lnTo>
                <a:lnTo>
                  <a:pt x="16838" y="8785"/>
                </a:lnTo>
                <a:lnTo>
                  <a:pt x="16936" y="8615"/>
                </a:lnTo>
                <a:lnTo>
                  <a:pt x="17033" y="8444"/>
                </a:lnTo>
                <a:lnTo>
                  <a:pt x="17106" y="8274"/>
                </a:lnTo>
                <a:lnTo>
                  <a:pt x="17155" y="8079"/>
                </a:lnTo>
                <a:lnTo>
                  <a:pt x="17179" y="7885"/>
                </a:lnTo>
                <a:lnTo>
                  <a:pt x="17203" y="7690"/>
                </a:lnTo>
                <a:lnTo>
                  <a:pt x="17179" y="7447"/>
                </a:lnTo>
                <a:lnTo>
                  <a:pt x="17106" y="7252"/>
                </a:lnTo>
                <a:lnTo>
                  <a:pt x="17009" y="7057"/>
                </a:lnTo>
                <a:lnTo>
                  <a:pt x="16887" y="6887"/>
                </a:lnTo>
                <a:lnTo>
                  <a:pt x="16717" y="6741"/>
                </a:lnTo>
                <a:lnTo>
                  <a:pt x="16546" y="6619"/>
                </a:lnTo>
                <a:lnTo>
                  <a:pt x="16352" y="6498"/>
                </a:lnTo>
                <a:lnTo>
                  <a:pt x="16157" y="6400"/>
                </a:lnTo>
                <a:lnTo>
                  <a:pt x="15938" y="6303"/>
                </a:lnTo>
                <a:lnTo>
                  <a:pt x="15719" y="6206"/>
                </a:lnTo>
                <a:lnTo>
                  <a:pt x="15232" y="6084"/>
                </a:lnTo>
                <a:lnTo>
                  <a:pt x="14746" y="5987"/>
                </a:lnTo>
                <a:lnTo>
                  <a:pt x="14259" y="5938"/>
                </a:lnTo>
                <a:lnTo>
                  <a:pt x="13845" y="5889"/>
                </a:lnTo>
                <a:lnTo>
                  <a:pt x="13432" y="5865"/>
                </a:lnTo>
                <a:lnTo>
                  <a:pt x="12604" y="5841"/>
                </a:lnTo>
                <a:lnTo>
                  <a:pt x="11607" y="5841"/>
                </a:lnTo>
                <a:lnTo>
                  <a:pt x="11266" y="5865"/>
                </a:lnTo>
                <a:lnTo>
                  <a:pt x="11461" y="5354"/>
                </a:lnTo>
                <a:lnTo>
                  <a:pt x="11655" y="4843"/>
                </a:lnTo>
                <a:lnTo>
                  <a:pt x="11826" y="4308"/>
                </a:lnTo>
                <a:lnTo>
                  <a:pt x="11996" y="3797"/>
                </a:lnTo>
                <a:lnTo>
                  <a:pt x="12142" y="3261"/>
                </a:lnTo>
                <a:lnTo>
                  <a:pt x="12239" y="2726"/>
                </a:lnTo>
                <a:lnTo>
                  <a:pt x="12264" y="2458"/>
                </a:lnTo>
                <a:lnTo>
                  <a:pt x="12264" y="2191"/>
                </a:lnTo>
                <a:lnTo>
                  <a:pt x="12239" y="1899"/>
                </a:lnTo>
                <a:lnTo>
                  <a:pt x="12215" y="1631"/>
                </a:lnTo>
                <a:lnTo>
                  <a:pt x="12166" y="1412"/>
                </a:lnTo>
                <a:lnTo>
                  <a:pt x="12118" y="1217"/>
                </a:lnTo>
                <a:lnTo>
                  <a:pt x="12045" y="1023"/>
                </a:lnTo>
                <a:lnTo>
                  <a:pt x="11972" y="853"/>
                </a:lnTo>
                <a:lnTo>
                  <a:pt x="11850" y="682"/>
                </a:lnTo>
                <a:lnTo>
                  <a:pt x="11728" y="512"/>
                </a:lnTo>
                <a:lnTo>
                  <a:pt x="11582" y="366"/>
                </a:lnTo>
                <a:lnTo>
                  <a:pt x="11412" y="220"/>
                </a:lnTo>
                <a:lnTo>
                  <a:pt x="11266" y="147"/>
                </a:lnTo>
                <a:lnTo>
                  <a:pt x="11120" y="74"/>
                </a:lnTo>
                <a:lnTo>
                  <a:pt x="10925" y="25"/>
                </a:lnTo>
                <a:lnTo>
                  <a:pt x="10731"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73"/>
        <p:cNvGrpSpPr/>
        <p:nvPr/>
      </p:nvGrpSpPr>
      <p:grpSpPr>
        <a:xfrm>
          <a:off x="0" y="0"/>
          <a:ext cx="0" cy="0"/>
          <a:chOff x="0" y="0"/>
          <a:chExt cx="0" cy="0"/>
        </a:xfrm>
      </p:grpSpPr>
      <p:sp>
        <p:nvSpPr>
          <p:cNvPr id="774" name="Google Shape;774;p16"/>
          <p:cNvSpPr txBox="1">
            <a:spLocks noGrp="1"/>
          </p:cNvSpPr>
          <p:nvPr>
            <p:ph type="title"/>
          </p:nvPr>
        </p:nvSpPr>
        <p:spPr>
          <a:xfrm>
            <a:off x="829000" y="526700"/>
            <a:ext cx="6902100" cy="460500"/>
          </a:xfrm>
          <a:prstGeom prst="rect">
            <a:avLst/>
          </a:prstGeom>
        </p:spPr>
        <p:txBody>
          <a:bodyPr spcFirstLastPara="1" wrap="square" lIns="0" tIns="0" rIns="0" bIns="0" anchor="b" anchorCtr="0">
            <a:noAutofit/>
          </a:bodyPr>
          <a:lstStyle/>
          <a:p>
            <a:pPr marL="0" lvl="0" indent="0" algn="l" rtl="0">
              <a:spcBef>
                <a:spcPts val="0"/>
              </a:spcBef>
              <a:spcAft>
                <a:spcPts val="0"/>
              </a:spcAft>
              <a:buNone/>
            </a:pPr>
            <a:r>
              <a:rPr lang="en"/>
              <a:t>My Creative Works</a:t>
            </a:r>
            <a:endParaRPr/>
          </a:p>
        </p:txBody>
      </p:sp>
      <p:sp>
        <p:nvSpPr>
          <p:cNvPr id="778" name="Google Shape;778;p16"/>
          <p:cNvSpPr txBox="1">
            <a:spLocks noGrp="1"/>
          </p:cNvSpPr>
          <p:nvPr>
            <p:ph type="sldNum" idx="12"/>
          </p:nvPr>
        </p:nvSpPr>
        <p:spPr>
          <a:xfrm>
            <a:off x="8665029" y="127279"/>
            <a:ext cx="326700" cy="272700"/>
          </a:xfrm>
          <a:prstGeom prst="rect">
            <a:avLst/>
          </a:prstGeom>
        </p:spPr>
        <p:txBody>
          <a:bodyPr spcFirstLastPara="1" wrap="square" lIns="0" tIns="0" rIns="0" bIns="0" anchor="t" anchorCtr="0">
            <a:noAutofit/>
          </a:bodyPr>
          <a:lstStyle/>
          <a:p>
            <a:pPr marL="0" lvl="0" indent="0" algn="r" rtl="0">
              <a:spcBef>
                <a:spcPts val="0"/>
              </a:spcBef>
              <a:spcAft>
                <a:spcPts val="0"/>
              </a:spcAft>
              <a:buNone/>
            </a:pPr>
            <a:fld id="{00000000-1234-1234-1234-123412341234}" type="slidenum">
              <a:rPr lang="en"/>
              <a:t>3</a:t>
            </a:fld>
            <a:endParaRPr/>
          </a:p>
        </p:txBody>
      </p:sp>
      <p:pic>
        <p:nvPicPr>
          <p:cNvPr id="3" name="Picture 2" descr="Two people in a classroom&#10;&#10;Description automatically generated with low confidence">
            <a:extLst>
              <a:ext uri="{FF2B5EF4-FFF2-40B4-BE49-F238E27FC236}">
                <a16:creationId xmlns:a16="http://schemas.microsoft.com/office/drawing/2014/main" id="{8C4F2D32-DCC9-4AF2-85AD-870B5958425C}"/>
              </a:ext>
            </a:extLst>
          </p:cNvPr>
          <p:cNvPicPr>
            <a:picLocks noChangeAspect="1"/>
          </p:cNvPicPr>
          <p:nvPr/>
        </p:nvPicPr>
        <p:blipFill>
          <a:blip r:embed="rId3"/>
          <a:stretch>
            <a:fillRect/>
          </a:stretch>
        </p:blipFill>
        <p:spPr>
          <a:xfrm>
            <a:off x="4805757" y="255613"/>
            <a:ext cx="2612088" cy="4632273"/>
          </a:xfrm>
          <a:prstGeom prst="rect">
            <a:avLst/>
          </a:prstGeom>
        </p:spPr>
      </p:pic>
    </p:spTree>
    <p:extLst>
      <p:ext uri="{BB962C8B-B14F-4D97-AF65-F5344CB8AC3E}">
        <p14:creationId xmlns:p14="http://schemas.microsoft.com/office/powerpoint/2010/main" val="24771020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48"/>
        <p:cNvGrpSpPr/>
        <p:nvPr/>
      </p:nvGrpSpPr>
      <p:grpSpPr>
        <a:xfrm>
          <a:off x="0" y="0"/>
          <a:ext cx="0" cy="0"/>
          <a:chOff x="0" y="0"/>
          <a:chExt cx="0" cy="0"/>
        </a:xfrm>
      </p:grpSpPr>
      <p:sp>
        <p:nvSpPr>
          <p:cNvPr id="849" name="Google Shape;849;p25"/>
          <p:cNvSpPr txBox="1">
            <a:spLocks noGrp="1"/>
          </p:cNvSpPr>
          <p:nvPr>
            <p:ph type="title" idx="4294967295"/>
          </p:nvPr>
        </p:nvSpPr>
        <p:spPr>
          <a:xfrm>
            <a:off x="412750" y="400800"/>
            <a:ext cx="4754100" cy="8031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US" sz="6000" b="0">
                <a:highlight>
                  <a:schemeClr val="accent6"/>
                </a:highlight>
              </a:rPr>
              <a:t>My Story</a:t>
            </a:r>
            <a:endParaRPr sz="6000">
              <a:highlight>
                <a:schemeClr val="accent6"/>
              </a:highlight>
            </a:endParaRPr>
          </a:p>
        </p:txBody>
      </p:sp>
      <p:sp>
        <p:nvSpPr>
          <p:cNvPr id="850" name="Google Shape;850;p25"/>
          <p:cNvSpPr txBox="1">
            <a:spLocks noGrp="1"/>
          </p:cNvSpPr>
          <p:nvPr>
            <p:ph type="sldNum" idx="12"/>
          </p:nvPr>
        </p:nvSpPr>
        <p:spPr>
          <a:xfrm>
            <a:off x="8665029" y="127279"/>
            <a:ext cx="326700" cy="272700"/>
          </a:xfrm>
          <a:prstGeom prst="rect">
            <a:avLst/>
          </a:prstGeom>
        </p:spPr>
        <p:txBody>
          <a:bodyPr spcFirstLastPara="1" wrap="square" lIns="0" tIns="0" rIns="0" bIns="0" anchor="t" anchorCtr="0">
            <a:noAutofit/>
          </a:bodyPr>
          <a:lstStyle/>
          <a:p>
            <a:pPr marL="0" lvl="0" indent="0" algn="r" rtl="0">
              <a:spcBef>
                <a:spcPts val="0"/>
              </a:spcBef>
              <a:spcAft>
                <a:spcPts val="0"/>
              </a:spcAft>
              <a:buNone/>
            </a:pPr>
            <a:fld id="{00000000-1234-1234-1234-123412341234}" type="slidenum">
              <a:rPr lang="en"/>
              <a:t>4</a:t>
            </a:fld>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Shape 922"/>
        <p:cNvGrpSpPr/>
        <p:nvPr/>
      </p:nvGrpSpPr>
      <p:grpSpPr>
        <a:xfrm>
          <a:off x="0" y="0"/>
          <a:ext cx="0" cy="0"/>
          <a:chOff x="0" y="0"/>
          <a:chExt cx="0" cy="0"/>
        </a:xfrm>
      </p:grpSpPr>
      <p:sp>
        <p:nvSpPr>
          <p:cNvPr id="923" name="Google Shape;923;p29"/>
          <p:cNvSpPr txBox="1">
            <a:spLocks noGrp="1"/>
          </p:cNvSpPr>
          <p:nvPr>
            <p:ph type="ctrTitle" idx="4294967295"/>
          </p:nvPr>
        </p:nvSpPr>
        <p:spPr>
          <a:xfrm>
            <a:off x="1355800" y="1659550"/>
            <a:ext cx="7102500" cy="1159800"/>
          </a:xfrm>
          <a:prstGeom prst="rect">
            <a:avLst/>
          </a:prstGeom>
        </p:spPr>
        <p:txBody>
          <a:bodyPr spcFirstLastPara="1" wrap="square" lIns="0" tIns="0" rIns="0" bIns="0" anchor="b" anchorCtr="0">
            <a:noAutofit/>
          </a:bodyPr>
          <a:lstStyle/>
          <a:p>
            <a:pPr marL="0" lvl="0" indent="0" algn="l" rtl="0">
              <a:spcBef>
                <a:spcPts val="0"/>
              </a:spcBef>
              <a:spcAft>
                <a:spcPts val="0"/>
              </a:spcAft>
              <a:buNone/>
            </a:pPr>
            <a:r>
              <a:rPr lang="en" sz="8800"/>
              <a:t>Content </a:t>
            </a:r>
            <a:endParaRPr sz="8800"/>
          </a:p>
        </p:txBody>
      </p:sp>
      <p:sp>
        <p:nvSpPr>
          <p:cNvPr id="924" name="Google Shape;924;p29"/>
          <p:cNvSpPr txBox="1">
            <a:spLocks noGrp="1"/>
          </p:cNvSpPr>
          <p:nvPr>
            <p:ph type="subTitle" idx="4294967295"/>
          </p:nvPr>
        </p:nvSpPr>
        <p:spPr>
          <a:xfrm>
            <a:off x="1355800" y="2916252"/>
            <a:ext cx="7102500" cy="784800"/>
          </a:xfrm>
          <a:prstGeom prst="rect">
            <a:avLst/>
          </a:prstGeom>
        </p:spPr>
        <p:txBody>
          <a:bodyPr spcFirstLastPara="1" wrap="square" lIns="0" tIns="0" rIns="0" bIns="0" anchor="t" anchorCtr="0">
            <a:noAutofit/>
          </a:bodyPr>
          <a:lstStyle/>
          <a:p>
            <a:pPr marL="0" lvl="0" indent="0" algn="l" rtl="0">
              <a:spcBef>
                <a:spcPts val="600"/>
              </a:spcBef>
              <a:spcAft>
                <a:spcPts val="1000"/>
              </a:spcAft>
              <a:buNone/>
            </a:pPr>
            <a:r>
              <a:rPr lang="en" sz="2000">
                <a:solidFill>
                  <a:schemeClr val="accent4"/>
                </a:solidFill>
              </a:rPr>
              <a:t>The pressure to create content is increasing.</a:t>
            </a:r>
            <a:endParaRPr sz="2000">
              <a:solidFill>
                <a:schemeClr val="accent4"/>
              </a:solidFill>
            </a:endParaRPr>
          </a:p>
        </p:txBody>
      </p:sp>
      <p:sp>
        <p:nvSpPr>
          <p:cNvPr id="925" name="Google Shape;925;p29"/>
          <p:cNvSpPr txBox="1">
            <a:spLocks noGrp="1"/>
          </p:cNvSpPr>
          <p:nvPr>
            <p:ph type="sldNum" idx="12"/>
          </p:nvPr>
        </p:nvSpPr>
        <p:spPr>
          <a:xfrm>
            <a:off x="8665029" y="127279"/>
            <a:ext cx="326700" cy="272700"/>
          </a:xfrm>
          <a:prstGeom prst="rect">
            <a:avLst/>
          </a:prstGeom>
        </p:spPr>
        <p:txBody>
          <a:bodyPr spcFirstLastPara="1" wrap="square" lIns="0" tIns="0" rIns="0" bIns="0" anchor="t" anchorCtr="0">
            <a:noAutofit/>
          </a:bodyPr>
          <a:lstStyle/>
          <a:p>
            <a:pPr marL="0" lvl="0" indent="0" algn="r" rtl="0">
              <a:spcBef>
                <a:spcPts val="0"/>
              </a:spcBef>
              <a:spcAft>
                <a:spcPts val="0"/>
              </a:spcAft>
              <a:buNone/>
            </a:pPr>
            <a:fld id="{00000000-1234-1234-1234-123412341234}" type="slidenum">
              <a:rPr lang="en" sz="900"/>
              <a:t>5</a:t>
            </a:fld>
            <a:endParaRPr sz="900"/>
          </a:p>
        </p:txBody>
      </p:sp>
      <p:sp>
        <p:nvSpPr>
          <p:cNvPr id="926" name="Google Shape;926;p29"/>
          <p:cNvSpPr/>
          <p:nvPr/>
        </p:nvSpPr>
        <p:spPr>
          <a:xfrm>
            <a:off x="403271" y="347236"/>
            <a:ext cx="351516" cy="354707"/>
          </a:xfrm>
          <a:custGeom>
            <a:avLst/>
            <a:gdLst/>
            <a:ahLst/>
            <a:cxnLst/>
            <a:rect l="l" t="t" r="r" b="b"/>
            <a:pathLst>
              <a:path w="16084" h="16230" extrusionOk="0">
                <a:moveTo>
                  <a:pt x="9538" y="1095"/>
                </a:moveTo>
                <a:lnTo>
                  <a:pt x="9441" y="1120"/>
                </a:lnTo>
                <a:lnTo>
                  <a:pt x="9344" y="1144"/>
                </a:lnTo>
                <a:lnTo>
                  <a:pt x="9246" y="1217"/>
                </a:lnTo>
                <a:lnTo>
                  <a:pt x="9198" y="1290"/>
                </a:lnTo>
                <a:lnTo>
                  <a:pt x="9149" y="1412"/>
                </a:lnTo>
                <a:lnTo>
                  <a:pt x="9149" y="1509"/>
                </a:lnTo>
                <a:lnTo>
                  <a:pt x="9149" y="1606"/>
                </a:lnTo>
                <a:lnTo>
                  <a:pt x="9198" y="1704"/>
                </a:lnTo>
                <a:lnTo>
                  <a:pt x="9246" y="1801"/>
                </a:lnTo>
                <a:lnTo>
                  <a:pt x="9344" y="1850"/>
                </a:lnTo>
                <a:lnTo>
                  <a:pt x="9441" y="1898"/>
                </a:lnTo>
                <a:lnTo>
                  <a:pt x="9514" y="1923"/>
                </a:lnTo>
                <a:lnTo>
                  <a:pt x="9563" y="1923"/>
                </a:lnTo>
                <a:lnTo>
                  <a:pt x="9709" y="1898"/>
                </a:lnTo>
                <a:lnTo>
                  <a:pt x="9830" y="1825"/>
                </a:lnTo>
                <a:lnTo>
                  <a:pt x="9903" y="1704"/>
                </a:lnTo>
                <a:lnTo>
                  <a:pt x="9952" y="1606"/>
                </a:lnTo>
                <a:lnTo>
                  <a:pt x="9976" y="1485"/>
                </a:lnTo>
                <a:lnTo>
                  <a:pt x="9952" y="1363"/>
                </a:lnTo>
                <a:lnTo>
                  <a:pt x="9879" y="1266"/>
                </a:lnTo>
                <a:lnTo>
                  <a:pt x="9782" y="1168"/>
                </a:lnTo>
                <a:lnTo>
                  <a:pt x="9660" y="1120"/>
                </a:lnTo>
                <a:lnTo>
                  <a:pt x="9538" y="1095"/>
                </a:lnTo>
                <a:close/>
                <a:moveTo>
                  <a:pt x="10804" y="1582"/>
                </a:moveTo>
                <a:lnTo>
                  <a:pt x="10731" y="1606"/>
                </a:lnTo>
                <a:lnTo>
                  <a:pt x="10658" y="1631"/>
                </a:lnTo>
                <a:lnTo>
                  <a:pt x="10585" y="1655"/>
                </a:lnTo>
                <a:lnTo>
                  <a:pt x="10512" y="1704"/>
                </a:lnTo>
                <a:lnTo>
                  <a:pt x="10463" y="1777"/>
                </a:lnTo>
                <a:lnTo>
                  <a:pt x="10439" y="1850"/>
                </a:lnTo>
                <a:lnTo>
                  <a:pt x="10414" y="1923"/>
                </a:lnTo>
                <a:lnTo>
                  <a:pt x="10390" y="1996"/>
                </a:lnTo>
                <a:lnTo>
                  <a:pt x="10414" y="2069"/>
                </a:lnTo>
                <a:lnTo>
                  <a:pt x="10439" y="2142"/>
                </a:lnTo>
                <a:lnTo>
                  <a:pt x="10463" y="2215"/>
                </a:lnTo>
                <a:lnTo>
                  <a:pt x="10512" y="2288"/>
                </a:lnTo>
                <a:lnTo>
                  <a:pt x="10585" y="2336"/>
                </a:lnTo>
                <a:lnTo>
                  <a:pt x="10658" y="2361"/>
                </a:lnTo>
                <a:lnTo>
                  <a:pt x="10731" y="2385"/>
                </a:lnTo>
                <a:lnTo>
                  <a:pt x="10804" y="2409"/>
                </a:lnTo>
                <a:lnTo>
                  <a:pt x="10877" y="2385"/>
                </a:lnTo>
                <a:lnTo>
                  <a:pt x="10950" y="2361"/>
                </a:lnTo>
                <a:lnTo>
                  <a:pt x="11023" y="2336"/>
                </a:lnTo>
                <a:lnTo>
                  <a:pt x="11096" y="2288"/>
                </a:lnTo>
                <a:lnTo>
                  <a:pt x="11144" y="2215"/>
                </a:lnTo>
                <a:lnTo>
                  <a:pt x="11169" y="2142"/>
                </a:lnTo>
                <a:lnTo>
                  <a:pt x="11193" y="2069"/>
                </a:lnTo>
                <a:lnTo>
                  <a:pt x="11217" y="1996"/>
                </a:lnTo>
                <a:lnTo>
                  <a:pt x="11193" y="1923"/>
                </a:lnTo>
                <a:lnTo>
                  <a:pt x="11169" y="1850"/>
                </a:lnTo>
                <a:lnTo>
                  <a:pt x="11144" y="1777"/>
                </a:lnTo>
                <a:lnTo>
                  <a:pt x="11096" y="1704"/>
                </a:lnTo>
                <a:lnTo>
                  <a:pt x="11023" y="1655"/>
                </a:lnTo>
                <a:lnTo>
                  <a:pt x="10950" y="1631"/>
                </a:lnTo>
                <a:lnTo>
                  <a:pt x="10877" y="1606"/>
                </a:lnTo>
                <a:lnTo>
                  <a:pt x="10804" y="1582"/>
                </a:lnTo>
                <a:close/>
                <a:moveTo>
                  <a:pt x="11899" y="2166"/>
                </a:moveTo>
                <a:lnTo>
                  <a:pt x="11826" y="2190"/>
                </a:lnTo>
                <a:lnTo>
                  <a:pt x="11728" y="2215"/>
                </a:lnTo>
                <a:lnTo>
                  <a:pt x="11655" y="2239"/>
                </a:lnTo>
                <a:lnTo>
                  <a:pt x="11607" y="2288"/>
                </a:lnTo>
                <a:lnTo>
                  <a:pt x="11558" y="2361"/>
                </a:lnTo>
                <a:lnTo>
                  <a:pt x="11534" y="2434"/>
                </a:lnTo>
                <a:lnTo>
                  <a:pt x="11509" y="2580"/>
                </a:lnTo>
                <a:lnTo>
                  <a:pt x="11534" y="2726"/>
                </a:lnTo>
                <a:lnTo>
                  <a:pt x="11558" y="2799"/>
                </a:lnTo>
                <a:lnTo>
                  <a:pt x="11607" y="2872"/>
                </a:lnTo>
                <a:lnTo>
                  <a:pt x="11655" y="2920"/>
                </a:lnTo>
                <a:lnTo>
                  <a:pt x="11728" y="2945"/>
                </a:lnTo>
                <a:lnTo>
                  <a:pt x="11826" y="2969"/>
                </a:lnTo>
                <a:lnTo>
                  <a:pt x="11899" y="2993"/>
                </a:lnTo>
                <a:lnTo>
                  <a:pt x="11996" y="2969"/>
                </a:lnTo>
                <a:lnTo>
                  <a:pt x="12069" y="2945"/>
                </a:lnTo>
                <a:lnTo>
                  <a:pt x="12142" y="2920"/>
                </a:lnTo>
                <a:lnTo>
                  <a:pt x="12215" y="2872"/>
                </a:lnTo>
                <a:lnTo>
                  <a:pt x="12239" y="2799"/>
                </a:lnTo>
                <a:lnTo>
                  <a:pt x="12288" y="2726"/>
                </a:lnTo>
                <a:lnTo>
                  <a:pt x="12312" y="2580"/>
                </a:lnTo>
                <a:lnTo>
                  <a:pt x="12288" y="2434"/>
                </a:lnTo>
                <a:lnTo>
                  <a:pt x="12239" y="2361"/>
                </a:lnTo>
                <a:lnTo>
                  <a:pt x="12215" y="2288"/>
                </a:lnTo>
                <a:lnTo>
                  <a:pt x="12142" y="2239"/>
                </a:lnTo>
                <a:lnTo>
                  <a:pt x="12069" y="2215"/>
                </a:lnTo>
                <a:lnTo>
                  <a:pt x="11996" y="2190"/>
                </a:lnTo>
                <a:lnTo>
                  <a:pt x="11899" y="2166"/>
                </a:lnTo>
                <a:close/>
                <a:moveTo>
                  <a:pt x="9757" y="2409"/>
                </a:moveTo>
                <a:lnTo>
                  <a:pt x="9660" y="2434"/>
                </a:lnTo>
                <a:lnTo>
                  <a:pt x="9563" y="2458"/>
                </a:lnTo>
                <a:lnTo>
                  <a:pt x="9490" y="2507"/>
                </a:lnTo>
                <a:lnTo>
                  <a:pt x="9417" y="2580"/>
                </a:lnTo>
                <a:lnTo>
                  <a:pt x="9368" y="2653"/>
                </a:lnTo>
                <a:lnTo>
                  <a:pt x="9344" y="2750"/>
                </a:lnTo>
                <a:lnTo>
                  <a:pt x="9319" y="2847"/>
                </a:lnTo>
                <a:lnTo>
                  <a:pt x="9344" y="2945"/>
                </a:lnTo>
                <a:lnTo>
                  <a:pt x="9392" y="3042"/>
                </a:lnTo>
                <a:lnTo>
                  <a:pt x="9465" y="3139"/>
                </a:lnTo>
                <a:lnTo>
                  <a:pt x="9538" y="3188"/>
                </a:lnTo>
                <a:lnTo>
                  <a:pt x="9636" y="3237"/>
                </a:lnTo>
                <a:lnTo>
                  <a:pt x="9757" y="3261"/>
                </a:lnTo>
                <a:lnTo>
                  <a:pt x="9855" y="3237"/>
                </a:lnTo>
                <a:lnTo>
                  <a:pt x="9976" y="3188"/>
                </a:lnTo>
                <a:lnTo>
                  <a:pt x="10049" y="3139"/>
                </a:lnTo>
                <a:lnTo>
                  <a:pt x="10074" y="3115"/>
                </a:lnTo>
                <a:lnTo>
                  <a:pt x="10122" y="3066"/>
                </a:lnTo>
                <a:lnTo>
                  <a:pt x="10171" y="2969"/>
                </a:lnTo>
                <a:lnTo>
                  <a:pt x="10220" y="2847"/>
                </a:lnTo>
                <a:lnTo>
                  <a:pt x="10220" y="2774"/>
                </a:lnTo>
                <a:lnTo>
                  <a:pt x="10220" y="2701"/>
                </a:lnTo>
                <a:lnTo>
                  <a:pt x="10171" y="2628"/>
                </a:lnTo>
                <a:lnTo>
                  <a:pt x="10147" y="2555"/>
                </a:lnTo>
                <a:lnTo>
                  <a:pt x="10074" y="2507"/>
                </a:lnTo>
                <a:lnTo>
                  <a:pt x="10001" y="2458"/>
                </a:lnTo>
                <a:lnTo>
                  <a:pt x="9879" y="2434"/>
                </a:lnTo>
                <a:lnTo>
                  <a:pt x="9757" y="2409"/>
                </a:lnTo>
                <a:close/>
                <a:moveTo>
                  <a:pt x="10950" y="2750"/>
                </a:moveTo>
                <a:lnTo>
                  <a:pt x="10877" y="2774"/>
                </a:lnTo>
                <a:lnTo>
                  <a:pt x="10804" y="2823"/>
                </a:lnTo>
                <a:lnTo>
                  <a:pt x="10755" y="2872"/>
                </a:lnTo>
                <a:lnTo>
                  <a:pt x="10706" y="2920"/>
                </a:lnTo>
                <a:lnTo>
                  <a:pt x="10658" y="2993"/>
                </a:lnTo>
                <a:lnTo>
                  <a:pt x="10633" y="3066"/>
                </a:lnTo>
                <a:lnTo>
                  <a:pt x="10633" y="3139"/>
                </a:lnTo>
                <a:lnTo>
                  <a:pt x="10633" y="3212"/>
                </a:lnTo>
                <a:lnTo>
                  <a:pt x="10658" y="3285"/>
                </a:lnTo>
                <a:lnTo>
                  <a:pt x="10706" y="3358"/>
                </a:lnTo>
                <a:lnTo>
                  <a:pt x="10755" y="3407"/>
                </a:lnTo>
                <a:lnTo>
                  <a:pt x="10804" y="3456"/>
                </a:lnTo>
                <a:lnTo>
                  <a:pt x="10877" y="3504"/>
                </a:lnTo>
                <a:lnTo>
                  <a:pt x="10950" y="3529"/>
                </a:lnTo>
                <a:lnTo>
                  <a:pt x="11120" y="3529"/>
                </a:lnTo>
                <a:lnTo>
                  <a:pt x="11193" y="3504"/>
                </a:lnTo>
                <a:lnTo>
                  <a:pt x="11242" y="3456"/>
                </a:lnTo>
                <a:lnTo>
                  <a:pt x="11315" y="3407"/>
                </a:lnTo>
                <a:lnTo>
                  <a:pt x="11363" y="3358"/>
                </a:lnTo>
                <a:lnTo>
                  <a:pt x="11388" y="3285"/>
                </a:lnTo>
                <a:lnTo>
                  <a:pt x="11412" y="3212"/>
                </a:lnTo>
                <a:lnTo>
                  <a:pt x="11436" y="3139"/>
                </a:lnTo>
                <a:lnTo>
                  <a:pt x="11412" y="3066"/>
                </a:lnTo>
                <a:lnTo>
                  <a:pt x="11388" y="2993"/>
                </a:lnTo>
                <a:lnTo>
                  <a:pt x="11363" y="2920"/>
                </a:lnTo>
                <a:lnTo>
                  <a:pt x="11315" y="2872"/>
                </a:lnTo>
                <a:lnTo>
                  <a:pt x="11242" y="2823"/>
                </a:lnTo>
                <a:lnTo>
                  <a:pt x="11193" y="2774"/>
                </a:lnTo>
                <a:lnTo>
                  <a:pt x="11120" y="2750"/>
                </a:lnTo>
                <a:close/>
                <a:moveTo>
                  <a:pt x="9855" y="3626"/>
                </a:moveTo>
                <a:lnTo>
                  <a:pt x="9757" y="3650"/>
                </a:lnTo>
                <a:lnTo>
                  <a:pt x="9709" y="3699"/>
                </a:lnTo>
                <a:lnTo>
                  <a:pt x="9636" y="3748"/>
                </a:lnTo>
                <a:lnTo>
                  <a:pt x="9587" y="3796"/>
                </a:lnTo>
                <a:lnTo>
                  <a:pt x="9563" y="3869"/>
                </a:lnTo>
                <a:lnTo>
                  <a:pt x="9538" y="3942"/>
                </a:lnTo>
                <a:lnTo>
                  <a:pt x="9514" y="4040"/>
                </a:lnTo>
                <a:lnTo>
                  <a:pt x="9538" y="4113"/>
                </a:lnTo>
                <a:lnTo>
                  <a:pt x="9563" y="4186"/>
                </a:lnTo>
                <a:lnTo>
                  <a:pt x="9587" y="4259"/>
                </a:lnTo>
                <a:lnTo>
                  <a:pt x="9636" y="4307"/>
                </a:lnTo>
                <a:lnTo>
                  <a:pt x="9709" y="4356"/>
                </a:lnTo>
                <a:lnTo>
                  <a:pt x="9757" y="4405"/>
                </a:lnTo>
                <a:lnTo>
                  <a:pt x="9855" y="4429"/>
                </a:lnTo>
                <a:lnTo>
                  <a:pt x="10001" y="4429"/>
                </a:lnTo>
                <a:lnTo>
                  <a:pt x="10074" y="4405"/>
                </a:lnTo>
                <a:lnTo>
                  <a:pt x="10147" y="4356"/>
                </a:lnTo>
                <a:lnTo>
                  <a:pt x="10220" y="4307"/>
                </a:lnTo>
                <a:lnTo>
                  <a:pt x="10268" y="4259"/>
                </a:lnTo>
                <a:lnTo>
                  <a:pt x="10293" y="4186"/>
                </a:lnTo>
                <a:lnTo>
                  <a:pt x="10317" y="4113"/>
                </a:lnTo>
                <a:lnTo>
                  <a:pt x="10341" y="4040"/>
                </a:lnTo>
                <a:lnTo>
                  <a:pt x="10317" y="3942"/>
                </a:lnTo>
                <a:lnTo>
                  <a:pt x="10293" y="3869"/>
                </a:lnTo>
                <a:lnTo>
                  <a:pt x="10268" y="3796"/>
                </a:lnTo>
                <a:lnTo>
                  <a:pt x="10220" y="3748"/>
                </a:lnTo>
                <a:lnTo>
                  <a:pt x="10147" y="3699"/>
                </a:lnTo>
                <a:lnTo>
                  <a:pt x="10074" y="3650"/>
                </a:lnTo>
                <a:lnTo>
                  <a:pt x="10001" y="3626"/>
                </a:lnTo>
                <a:close/>
                <a:moveTo>
                  <a:pt x="8784" y="341"/>
                </a:moveTo>
                <a:lnTo>
                  <a:pt x="8881" y="390"/>
                </a:lnTo>
                <a:lnTo>
                  <a:pt x="9003" y="414"/>
                </a:lnTo>
                <a:lnTo>
                  <a:pt x="9271" y="438"/>
                </a:lnTo>
                <a:lnTo>
                  <a:pt x="9538" y="463"/>
                </a:lnTo>
                <a:lnTo>
                  <a:pt x="9782" y="511"/>
                </a:lnTo>
                <a:lnTo>
                  <a:pt x="10171" y="584"/>
                </a:lnTo>
                <a:lnTo>
                  <a:pt x="10512" y="706"/>
                </a:lnTo>
                <a:lnTo>
                  <a:pt x="10877" y="852"/>
                </a:lnTo>
                <a:lnTo>
                  <a:pt x="11217" y="1022"/>
                </a:lnTo>
                <a:lnTo>
                  <a:pt x="11582" y="1217"/>
                </a:lnTo>
                <a:lnTo>
                  <a:pt x="11899" y="1460"/>
                </a:lnTo>
                <a:lnTo>
                  <a:pt x="12191" y="1704"/>
                </a:lnTo>
                <a:lnTo>
                  <a:pt x="12483" y="1971"/>
                </a:lnTo>
                <a:lnTo>
                  <a:pt x="12726" y="2263"/>
                </a:lnTo>
                <a:lnTo>
                  <a:pt x="12994" y="2555"/>
                </a:lnTo>
                <a:lnTo>
                  <a:pt x="13480" y="3188"/>
                </a:lnTo>
                <a:lnTo>
                  <a:pt x="13261" y="3358"/>
                </a:lnTo>
                <a:lnTo>
                  <a:pt x="13042" y="3529"/>
                </a:lnTo>
                <a:lnTo>
                  <a:pt x="12556" y="3821"/>
                </a:lnTo>
                <a:lnTo>
                  <a:pt x="12580" y="3723"/>
                </a:lnTo>
                <a:lnTo>
                  <a:pt x="12580" y="3626"/>
                </a:lnTo>
                <a:lnTo>
                  <a:pt x="12556" y="3553"/>
                </a:lnTo>
                <a:lnTo>
                  <a:pt x="12507" y="3480"/>
                </a:lnTo>
                <a:lnTo>
                  <a:pt x="12458" y="3431"/>
                </a:lnTo>
                <a:lnTo>
                  <a:pt x="12410" y="3383"/>
                </a:lnTo>
                <a:lnTo>
                  <a:pt x="12337" y="3334"/>
                </a:lnTo>
                <a:lnTo>
                  <a:pt x="12239" y="3310"/>
                </a:lnTo>
                <a:lnTo>
                  <a:pt x="12093" y="3310"/>
                </a:lnTo>
                <a:lnTo>
                  <a:pt x="11996" y="3334"/>
                </a:lnTo>
                <a:lnTo>
                  <a:pt x="11923" y="3383"/>
                </a:lnTo>
                <a:lnTo>
                  <a:pt x="11874" y="3431"/>
                </a:lnTo>
                <a:lnTo>
                  <a:pt x="11826" y="3480"/>
                </a:lnTo>
                <a:lnTo>
                  <a:pt x="11777" y="3553"/>
                </a:lnTo>
                <a:lnTo>
                  <a:pt x="11753" y="3626"/>
                </a:lnTo>
                <a:lnTo>
                  <a:pt x="11753" y="3723"/>
                </a:lnTo>
                <a:lnTo>
                  <a:pt x="11777" y="3845"/>
                </a:lnTo>
                <a:lnTo>
                  <a:pt x="11826" y="3967"/>
                </a:lnTo>
                <a:lnTo>
                  <a:pt x="11923" y="4064"/>
                </a:lnTo>
                <a:lnTo>
                  <a:pt x="12045" y="4113"/>
                </a:lnTo>
                <a:lnTo>
                  <a:pt x="11388" y="4453"/>
                </a:lnTo>
                <a:lnTo>
                  <a:pt x="11412" y="4380"/>
                </a:lnTo>
                <a:lnTo>
                  <a:pt x="11412" y="4283"/>
                </a:lnTo>
                <a:lnTo>
                  <a:pt x="11388" y="4210"/>
                </a:lnTo>
                <a:lnTo>
                  <a:pt x="11363" y="4137"/>
                </a:lnTo>
                <a:lnTo>
                  <a:pt x="11266" y="4040"/>
                </a:lnTo>
                <a:lnTo>
                  <a:pt x="11169" y="3967"/>
                </a:lnTo>
                <a:lnTo>
                  <a:pt x="11023" y="3942"/>
                </a:lnTo>
                <a:lnTo>
                  <a:pt x="10901" y="3942"/>
                </a:lnTo>
                <a:lnTo>
                  <a:pt x="10804" y="3991"/>
                </a:lnTo>
                <a:lnTo>
                  <a:pt x="10706" y="4040"/>
                </a:lnTo>
                <a:lnTo>
                  <a:pt x="10682" y="4088"/>
                </a:lnTo>
                <a:lnTo>
                  <a:pt x="10658" y="4113"/>
                </a:lnTo>
                <a:lnTo>
                  <a:pt x="10633" y="4161"/>
                </a:lnTo>
                <a:lnTo>
                  <a:pt x="10585" y="4259"/>
                </a:lnTo>
                <a:lnTo>
                  <a:pt x="10585" y="4332"/>
                </a:lnTo>
                <a:lnTo>
                  <a:pt x="10585" y="4405"/>
                </a:lnTo>
                <a:lnTo>
                  <a:pt x="10609" y="4526"/>
                </a:lnTo>
                <a:lnTo>
                  <a:pt x="10706" y="4623"/>
                </a:lnTo>
                <a:lnTo>
                  <a:pt x="10779" y="4696"/>
                </a:lnTo>
                <a:lnTo>
                  <a:pt x="10901" y="4745"/>
                </a:lnTo>
                <a:lnTo>
                  <a:pt x="10463" y="5037"/>
                </a:lnTo>
                <a:lnTo>
                  <a:pt x="10049" y="5329"/>
                </a:lnTo>
                <a:lnTo>
                  <a:pt x="10074" y="5207"/>
                </a:lnTo>
                <a:lnTo>
                  <a:pt x="10049" y="5110"/>
                </a:lnTo>
                <a:lnTo>
                  <a:pt x="10025" y="5013"/>
                </a:lnTo>
                <a:lnTo>
                  <a:pt x="9952" y="4915"/>
                </a:lnTo>
                <a:lnTo>
                  <a:pt x="9879" y="4867"/>
                </a:lnTo>
                <a:lnTo>
                  <a:pt x="9782" y="4818"/>
                </a:lnTo>
                <a:lnTo>
                  <a:pt x="9587" y="4818"/>
                </a:lnTo>
                <a:lnTo>
                  <a:pt x="9490" y="4842"/>
                </a:lnTo>
                <a:lnTo>
                  <a:pt x="9417" y="4891"/>
                </a:lnTo>
                <a:lnTo>
                  <a:pt x="9344" y="4964"/>
                </a:lnTo>
                <a:lnTo>
                  <a:pt x="9295" y="5037"/>
                </a:lnTo>
                <a:lnTo>
                  <a:pt x="9271" y="5110"/>
                </a:lnTo>
                <a:lnTo>
                  <a:pt x="9246" y="5207"/>
                </a:lnTo>
                <a:lnTo>
                  <a:pt x="9246" y="5232"/>
                </a:lnTo>
                <a:lnTo>
                  <a:pt x="9271" y="5378"/>
                </a:lnTo>
                <a:lnTo>
                  <a:pt x="9344" y="5475"/>
                </a:lnTo>
                <a:lnTo>
                  <a:pt x="9417" y="5572"/>
                </a:lnTo>
                <a:lnTo>
                  <a:pt x="9538" y="5621"/>
                </a:lnTo>
                <a:lnTo>
                  <a:pt x="9611" y="5645"/>
                </a:lnTo>
                <a:lnTo>
                  <a:pt x="9246" y="5864"/>
                </a:lnTo>
                <a:lnTo>
                  <a:pt x="8881" y="6059"/>
                </a:lnTo>
                <a:lnTo>
                  <a:pt x="8906" y="5791"/>
                </a:lnTo>
                <a:lnTo>
                  <a:pt x="8881" y="5524"/>
                </a:lnTo>
                <a:lnTo>
                  <a:pt x="8857" y="4988"/>
                </a:lnTo>
                <a:lnTo>
                  <a:pt x="8857" y="4721"/>
                </a:lnTo>
                <a:lnTo>
                  <a:pt x="8906" y="4721"/>
                </a:lnTo>
                <a:lnTo>
                  <a:pt x="8954" y="4696"/>
                </a:lnTo>
                <a:lnTo>
                  <a:pt x="9003" y="4648"/>
                </a:lnTo>
                <a:lnTo>
                  <a:pt x="9052" y="4599"/>
                </a:lnTo>
                <a:lnTo>
                  <a:pt x="9076" y="4502"/>
                </a:lnTo>
                <a:lnTo>
                  <a:pt x="9076" y="4405"/>
                </a:lnTo>
                <a:lnTo>
                  <a:pt x="9027" y="4332"/>
                </a:lnTo>
                <a:lnTo>
                  <a:pt x="8979" y="4283"/>
                </a:lnTo>
                <a:lnTo>
                  <a:pt x="8930" y="4234"/>
                </a:lnTo>
                <a:lnTo>
                  <a:pt x="8857" y="4234"/>
                </a:lnTo>
                <a:lnTo>
                  <a:pt x="8857" y="3748"/>
                </a:lnTo>
                <a:lnTo>
                  <a:pt x="8979" y="3748"/>
                </a:lnTo>
                <a:lnTo>
                  <a:pt x="9076" y="3699"/>
                </a:lnTo>
                <a:lnTo>
                  <a:pt x="9149" y="3626"/>
                </a:lnTo>
                <a:lnTo>
                  <a:pt x="9198" y="3529"/>
                </a:lnTo>
                <a:lnTo>
                  <a:pt x="9198" y="3431"/>
                </a:lnTo>
                <a:lnTo>
                  <a:pt x="9173" y="3334"/>
                </a:lnTo>
                <a:lnTo>
                  <a:pt x="9125" y="3237"/>
                </a:lnTo>
                <a:lnTo>
                  <a:pt x="9052" y="3188"/>
                </a:lnTo>
                <a:lnTo>
                  <a:pt x="8979" y="3139"/>
                </a:lnTo>
                <a:lnTo>
                  <a:pt x="8881" y="3139"/>
                </a:lnTo>
                <a:lnTo>
                  <a:pt x="8881" y="2726"/>
                </a:lnTo>
                <a:lnTo>
                  <a:pt x="8833" y="2288"/>
                </a:lnTo>
                <a:lnTo>
                  <a:pt x="8906" y="2312"/>
                </a:lnTo>
                <a:lnTo>
                  <a:pt x="8979" y="2312"/>
                </a:lnTo>
                <a:lnTo>
                  <a:pt x="9027" y="2288"/>
                </a:lnTo>
                <a:lnTo>
                  <a:pt x="9100" y="2263"/>
                </a:lnTo>
                <a:lnTo>
                  <a:pt x="9125" y="2190"/>
                </a:lnTo>
                <a:lnTo>
                  <a:pt x="9149" y="2117"/>
                </a:lnTo>
                <a:lnTo>
                  <a:pt x="9149" y="2044"/>
                </a:lnTo>
                <a:lnTo>
                  <a:pt x="9125" y="1971"/>
                </a:lnTo>
                <a:lnTo>
                  <a:pt x="9076" y="1923"/>
                </a:lnTo>
                <a:lnTo>
                  <a:pt x="9027" y="1874"/>
                </a:lnTo>
                <a:lnTo>
                  <a:pt x="8979" y="1850"/>
                </a:lnTo>
                <a:lnTo>
                  <a:pt x="8833" y="1850"/>
                </a:lnTo>
                <a:lnTo>
                  <a:pt x="8784" y="1874"/>
                </a:lnTo>
                <a:lnTo>
                  <a:pt x="8760" y="1655"/>
                </a:lnTo>
                <a:lnTo>
                  <a:pt x="8735" y="1314"/>
                </a:lnTo>
                <a:lnTo>
                  <a:pt x="8735" y="998"/>
                </a:lnTo>
                <a:lnTo>
                  <a:pt x="8784" y="341"/>
                </a:lnTo>
                <a:close/>
                <a:moveTo>
                  <a:pt x="8638" y="0"/>
                </a:moveTo>
                <a:lnTo>
                  <a:pt x="8565" y="25"/>
                </a:lnTo>
                <a:lnTo>
                  <a:pt x="8516" y="73"/>
                </a:lnTo>
                <a:lnTo>
                  <a:pt x="8443" y="219"/>
                </a:lnTo>
                <a:lnTo>
                  <a:pt x="8395" y="365"/>
                </a:lnTo>
                <a:lnTo>
                  <a:pt x="8346" y="511"/>
                </a:lnTo>
                <a:lnTo>
                  <a:pt x="8346" y="682"/>
                </a:lnTo>
                <a:lnTo>
                  <a:pt x="8322" y="1022"/>
                </a:lnTo>
                <a:lnTo>
                  <a:pt x="8346" y="1339"/>
                </a:lnTo>
                <a:lnTo>
                  <a:pt x="8395" y="2117"/>
                </a:lnTo>
                <a:lnTo>
                  <a:pt x="8443" y="2896"/>
                </a:lnTo>
                <a:lnTo>
                  <a:pt x="8443" y="3334"/>
                </a:lnTo>
                <a:lnTo>
                  <a:pt x="8443" y="3772"/>
                </a:lnTo>
                <a:lnTo>
                  <a:pt x="8395" y="4648"/>
                </a:lnTo>
                <a:lnTo>
                  <a:pt x="8419" y="5475"/>
                </a:lnTo>
                <a:lnTo>
                  <a:pt x="8443" y="5889"/>
                </a:lnTo>
                <a:lnTo>
                  <a:pt x="8419" y="6302"/>
                </a:lnTo>
                <a:lnTo>
                  <a:pt x="8370" y="6400"/>
                </a:lnTo>
                <a:lnTo>
                  <a:pt x="8395" y="6473"/>
                </a:lnTo>
                <a:lnTo>
                  <a:pt x="8443" y="6546"/>
                </a:lnTo>
                <a:lnTo>
                  <a:pt x="8468" y="6570"/>
                </a:lnTo>
                <a:lnTo>
                  <a:pt x="8541" y="6570"/>
                </a:lnTo>
                <a:lnTo>
                  <a:pt x="8589" y="6594"/>
                </a:lnTo>
                <a:lnTo>
                  <a:pt x="8662" y="6594"/>
                </a:lnTo>
                <a:lnTo>
                  <a:pt x="8735" y="6570"/>
                </a:lnTo>
                <a:lnTo>
                  <a:pt x="8784" y="6521"/>
                </a:lnTo>
                <a:lnTo>
                  <a:pt x="8979" y="6473"/>
                </a:lnTo>
                <a:lnTo>
                  <a:pt x="9149" y="6424"/>
                </a:lnTo>
                <a:lnTo>
                  <a:pt x="9490" y="6254"/>
                </a:lnTo>
                <a:lnTo>
                  <a:pt x="9806" y="6059"/>
                </a:lnTo>
                <a:lnTo>
                  <a:pt x="10122" y="5840"/>
                </a:lnTo>
                <a:lnTo>
                  <a:pt x="10731" y="5378"/>
                </a:lnTo>
                <a:lnTo>
                  <a:pt x="11023" y="5159"/>
                </a:lnTo>
                <a:lnTo>
                  <a:pt x="11339" y="4964"/>
                </a:lnTo>
                <a:lnTo>
                  <a:pt x="11996" y="4599"/>
                </a:lnTo>
                <a:lnTo>
                  <a:pt x="12702" y="4234"/>
                </a:lnTo>
                <a:lnTo>
                  <a:pt x="13018" y="4040"/>
                </a:lnTo>
                <a:lnTo>
                  <a:pt x="13358" y="3821"/>
                </a:lnTo>
                <a:lnTo>
                  <a:pt x="13650" y="3577"/>
                </a:lnTo>
                <a:lnTo>
                  <a:pt x="13942" y="3310"/>
                </a:lnTo>
                <a:lnTo>
                  <a:pt x="13967" y="3261"/>
                </a:lnTo>
                <a:lnTo>
                  <a:pt x="13991" y="3188"/>
                </a:lnTo>
                <a:lnTo>
                  <a:pt x="13991" y="3139"/>
                </a:lnTo>
                <a:lnTo>
                  <a:pt x="13967" y="3091"/>
                </a:lnTo>
                <a:lnTo>
                  <a:pt x="13894" y="2993"/>
                </a:lnTo>
                <a:lnTo>
                  <a:pt x="13845" y="2969"/>
                </a:lnTo>
                <a:lnTo>
                  <a:pt x="13796" y="2945"/>
                </a:lnTo>
                <a:lnTo>
                  <a:pt x="13602" y="2604"/>
                </a:lnTo>
                <a:lnTo>
                  <a:pt x="13358" y="2288"/>
                </a:lnTo>
                <a:lnTo>
                  <a:pt x="13115" y="1996"/>
                </a:lnTo>
                <a:lnTo>
                  <a:pt x="12823" y="1704"/>
                </a:lnTo>
                <a:lnTo>
                  <a:pt x="12507" y="1436"/>
                </a:lnTo>
                <a:lnTo>
                  <a:pt x="12191" y="1168"/>
                </a:lnTo>
                <a:lnTo>
                  <a:pt x="11874" y="949"/>
                </a:lnTo>
                <a:lnTo>
                  <a:pt x="11558" y="755"/>
                </a:lnTo>
                <a:lnTo>
                  <a:pt x="11193" y="560"/>
                </a:lnTo>
                <a:lnTo>
                  <a:pt x="10804" y="390"/>
                </a:lnTo>
                <a:lnTo>
                  <a:pt x="10439" y="268"/>
                </a:lnTo>
                <a:lnTo>
                  <a:pt x="10025" y="146"/>
                </a:lnTo>
                <a:lnTo>
                  <a:pt x="9733" y="73"/>
                </a:lnTo>
                <a:lnTo>
                  <a:pt x="9392" y="25"/>
                </a:lnTo>
                <a:lnTo>
                  <a:pt x="9222" y="0"/>
                </a:lnTo>
                <a:lnTo>
                  <a:pt x="9052" y="0"/>
                </a:lnTo>
                <a:lnTo>
                  <a:pt x="8906" y="49"/>
                </a:lnTo>
                <a:lnTo>
                  <a:pt x="8760" y="98"/>
                </a:lnTo>
                <a:lnTo>
                  <a:pt x="8711" y="25"/>
                </a:lnTo>
                <a:lnTo>
                  <a:pt x="8638" y="0"/>
                </a:lnTo>
                <a:close/>
                <a:moveTo>
                  <a:pt x="11169" y="6278"/>
                </a:moveTo>
                <a:lnTo>
                  <a:pt x="11144" y="6521"/>
                </a:lnTo>
                <a:lnTo>
                  <a:pt x="11144" y="6765"/>
                </a:lnTo>
                <a:lnTo>
                  <a:pt x="11144" y="7300"/>
                </a:lnTo>
                <a:lnTo>
                  <a:pt x="10147" y="7276"/>
                </a:lnTo>
                <a:lnTo>
                  <a:pt x="9855" y="7251"/>
                </a:lnTo>
                <a:lnTo>
                  <a:pt x="10195" y="7032"/>
                </a:lnTo>
                <a:lnTo>
                  <a:pt x="10536" y="6789"/>
                </a:lnTo>
                <a:lnTo>
                  <a:pt x="11169" y="6278"/>
                </a:lnTo>
                <a:close/>
                <a:moveTo>
                  <a:pt x="11826" y="5767"/>
                </a:moveTo>
                <a:lnTo>
                  <a:pt x="11801" y="6010"/>
                </a:lnTo>
                <a:lnTo>
                  <a:pt x="11801" y="6229"/>
                </a:lnTo>
                <a:lnTo>
                  <a:pt x="11753" y="6765"/>
                </a:lnTo>
                <a:lnTo>
                  <a:pt x="11753" y="7057"/>
                </a:lnTo>
                <a:lnTo>
                  <a:pt x="11753" y="7324"/>
                </a:lnTo>
                <a:lnTo>
                  <a:pt x="11436" y="7324"/>
                </a:lnTo>
                <a:lnTo>
                  <a:pt x="11436" y="7081"/>
                </a:lnTo>
                <a:lnTo>
                  <a:pt x="11388" y="6838"/>
                </a:lnTo>
                <a:lnTo>
                  <a:pt x="11363" y="6497"/>
                </a:lnTo>
                <a:lnTo>
                  <a:pt x="11315" y="6327"/>
                </a:lnTo>
                <a:lnTo>
                  <a:pt x="11266" y="6181"/>
                </a:lnTo>
                <a:lnTo>
                  <a:pt x="11461" y="6035"/>
                </a:lnTo>
                <a:lnTo>
                  <a:pt x="11826" y="5767"/>
                </a:lnTo>
                <a:close/>
                <a:moveTo>
                  <a:pt x="12507" y="5329"/>
                </a:moveTo>
                <a:lnTo>
                  <a:pt x="12507" y="5743"/>
                </a:lnTo>
                <a:lnTo>
                  <a:pt x="12507" y="6132"/>
                </a:lnTo>
                <a:lnTo>
                  <a:pt x="12458" y="6716"/>
                </a:lnTo>
                <a:lnTo>
                  <a:pt x="12434" y="7324"/>
                </a:lnTo>
                <a:lnTo>
                  <a:pt x="12166" y="7324"/>
                </a:lnTo>
                <a:lnTo>
                  <a:pt x="12166" y="7008"/>
                </a:lnTo>
                <a:lnTo>
                  <a:pt x="12166" y="6716"/>
                </a:lnTo>
                <a:lnTo>
                  <a:pt x="12166" y="6108"/>
                </a:lnTo>
                <a:lnTo>
                  <a:pt x="12166" y="5840"/>
                </a:lnTo>
                <a:lnTo>
                  <a:pt x="12142" y="5718"/>
                </a:lnTo>
                <a:lnTo>
                  <a:pt x="12118" y="5572"/>
                </a:lnTo>
                <a:lnTo>
                  <a:pt x="12507" y="5329"/>
                </a:lnTo>
                <a:close/>
                <a:moveTo>
                  <a:pt x="13261" y="4915"/>
                </a:moveTo>
                <a:lnTo>
                  <a:pt x="13285" y="5159"/>
                </a:lnTo>
                <a:lnTo>
                  <a:pt x="13310" y="5426"/>
                </a:lnTo>
                <a:lnTo>
                  <a:pt x="13358" y="5937"/>
                </a:lnTo>
                <a:lnTo>
                  <a:pt x="13383" y="6643"/>
                </a:lnTo>
                <a:lnTo>
                  <a:pt x="13407" y="6984"/>
                </a:lnTo>
                <a:lnTo>
                  <a:pt x="13456" y="7324"/>
                </a:lnTo>
                <a:lnTo>
                  <a:pt x="12945" y="7324"/>
                </a:lnTo>
                <a:lnTo>
                  <a:pt x="12921" y="7251"/>
                </a:lnTo>
                <a:lnTo>
                  <a:pt x="12872" y="7203"/>
                </a:lnTo>
                <a:lnTo>
                  <a:pt x="12872" y="6667"/>
                </a:lnTo>
                <a:lnTo>
                  <a:pt x="12896" y="6132"/>
                </a:lnTo>
                <a:lnTo>
                  <a:pt x="12921" y="5913"/>
                </a:lnTo>
                <a:lnTo>
                  <a:pt x="12896" y="5645"/>
                </a:lnTo>
                <a:lnTo>
                  <a:pt x="12872" y="5402"/>
                </a:lnTo>
                <a:lnTo>
                  <a:pt x="12823" y="5280"/>
                </a:lnTo>
                <a:lnTo>
                  <a:pt x="12775" y="5183"/>
                </a:lnTo>
                <a:lnTo>
                  <a:pt x="13261" y="4915"/>
                </a:lnTo>
                <a:close/>
                <a:moveTo>
                  <a:pt x="14088" y="4502"/>
                </a:moveTo>
                <a:lnTo>
                  <a:pt x="14040" y="4672"/>
                </a:lnTo>
                <a:lnTo>
                  <a:pt x="14015" y="4842"/>
                </a:lnTo>
                <a:lnTo>
                  <a:pt x="14015" y="5037"/>
                </a:lnTo>
                <a:lnTo>
                  <a:pt x="14040" y="5232"/>
                </a:lnTo>
                <a:lnTo>
                  <a:pt x="14064" y="5597"/>
                </a:lnTo>
                <a:lnTo>
                  <a:pt x="14088" y="5937"/>
                </a:lnTo>
                <a:lnTo>
                  <a:pt x="14088" y="6278"/>
                </a:lnTo>
                <a:lnTo>
                  <a:pt x="14064" y="6643"/>
                </a:lnTo>
                <a:lnTo>
                  <a:pt x="14064" y="6984"/>
                </a:lnTo>
                <a:lnTo>
                  <a:pt x="14088" y="7154"/>
                </a:lnTo>
                <a:lnTo>
                  <a:pt x="14113" y="7324"/>
                </a:lnTo>
                <a:lnTo>
                  <a:pt x="13748" y="7324"/>
                </a:lnTo>
                <a:lnTo>
                  <a:pt x="13796" y="6984"/>
                </a:lnTo>
                <a:lnTo>
                  <a:pt x="13796" y="6619"/>
                </a:lnTo>
                <a:lnTo>
                  <a:pt x="13748" y="5937"/>
                </a:lnTo>
                <a:lnTo>
                  <a:pt x="13723" y="5645"/>
                </a:lnTo>
                <a:lnTo>
                  <a:pt x="13699" y="5353"/>
                </a:lnTo>
                <a:lnTo>
                  <a:pt x="13650" y="5037"/>
                </a:lnTo>
                <a:lnTo>
                  <a:pt x="13553" y="4769"/>
                </a:lnTo>
                <a:lnTo>
                  <a:pt x="14088" y="4502"/>
                </a:lnTo>
                <a:close/>
                <a:moveTo>
                  <a:pt x="14964" y="4113"/>
                </a:moveTo>
                <a:lnTo>
                  <a:pt x="14940" y="4137"/>
                </a:lnTo>
                <a:lnTo>
                  <a:pt x="14891" y="4526"/>
                </a:lnTo>
                <a:lnTo>
                  <a:pt x="14891" y="4915"/>
                </a:lnTo>
                <a:lnTo>
                  <a:pt x="14891" y="5694"/>
                </a:lnTo>
                <a:lnTo>
                  <a:pt x="14867" y="6083"/>
                </a:lnTo>
                <a:lnTo>
                  <a:pt x="14843" y="6497"/>
                </a:lnTo>
                <a:lnTo>
                  <a:pt x="14818" y="6911"/>
                </a:lnTo>
                <a:lnTo>
                  <a:pt x="14818" y="7324"/>
                </a:lnTo>
                <a:lnTo>
                  <a:pt x="14551" y="7324"/>
                </a:lnTo>
                <a:lnTo>
                  <a:pt x="14551" y="7300"/>
                </a:lnTo>
                <a:lnTo>
                  <a:pt x="14502" y="7130"/>
                </a:lnTo>
                <a:lnTo>
                  <a:pt x="14502" y="6959"/>
                </a:lnTo>
                <a:lnTo>
                  <a:pt x="14502" y="6619"/>
                </a:lnTo>
                <a:lnTo>
                  <a:pt x="14526" y="5937"/>
                </a:lnTo>
                <a:lnTo>
                  <a:pt x="14526" y="5718"/>
                </a:lnTo>
                <a:lnTo>
                  <a:pt x="14502" y="5524"/>
                </a:lnTo>
                <a:lnTo>
                  <a:pt x="14453" y="5086"/>
                </a:lnTo>
                <a:lnTo>
                  <a:pt x="14429" y="4721"/>
                </a:lnTo>
                <a:lnTo>
                  <a:pt x="14429" y="4550"/>
                </a:lnTo>
                <a:lnTo>
                  <a:pt x="14356" y="4380"/>
                </a:lnTo>
                <a:lnTo>
                  <a:pt x="14964" y="4113"/>
                </a:lnTo>
                <a:close/>
                <a:moveTo>
                  <a:pt x="15329" y="5013"/>
                </a:moveTo>
                <a:lnTo>
                  <a:pt x="15354" y="5134"/>
                </a:lnTo>
                <a:lnTo>
                  <a:pt x="15500" y="5670"/>
                </a:lnTo>
                <a:lnTo>
                  <a:pt x="15597" y="6229"/>
                </a:lnTo>
                <a:lnTo>
                  <a:pt x="15621" y="6497"/>
                </a:lnTo>
                <a:lnTo>
                  <a:pt x="15621" y="6765"/>
                </a:lnTo>
                <a:lnTo>
                  <a:pt x="15597" y="7057"/>
                </a:lnTo>
                <a:lnTo>
                  <a:pt x="15573" y="7324"/>
                </a:lnTo>
                <a:lnTo>
                  <a:pt x="15402" y="7300"/>
                </a:lnTo>
                <a:lnTo>
                  <a:pt x="15208" y="7300"/>
                </a:lnTo>
                <a:lnTo>
                  <a:pt x="15256" y="7130"/>
                </a:lnTo>
                <a:lnTo>
                  <a:pt x="15281" y="6959"/>
                </a:lnTo>
                <a:lnTo>
                  <a:pt x="15305" y="6594"/>
                </a:lnTo>
                <a:lnTo>
                  <a:pt x="15329" y="5864"/>
                </a:lnTo>
                <a:lnTo>
                  <a:pt x="15329" y="5013"/>
                </a:lnTo>
                <a:close/>
                <a:moveTo>
                  <a:pt x="14940" y="3529"/>
                </a:moveTo>
                <a:lnTo>
                  <a:pt x="14891" y="3553"/>
                </a:lnTo>
                <a:lnTo>
                  <a:pt x="14843" y="3553"/>
                </a:lnTo>
                <a:lnTo>
                  <a:pt x="14843" y="3602"/>
                </a:lnTo>
                <a:lnTo>
                  <a:pt x="14794" y="3626"/>
                </a:lnTo>
                <a:lnTo>
                  <a:pt x="13918" y="4015"/>
                </a:lnTo>
                <a:lnTo>
                  <a:pt x="13067" y="4453"/>
                </a:lnTo>
                <a:lnTo>
                  <a:pt x="12239" y="4915"/>
                </a:lnTo>
                <a:lnTo>
                  <a:pt x="11826" y="5159"/>
                </a:lnTo>
                <a:lnTo>
                  <a:pt x="11436" y="5426"/>
                </a:lnTo>
                <a:lnTo>
                  <a:pt x="11071" y="5694"/>
                </a:lnTo>
                <a:lnTo>
                  <a:pt x="10706" y="5962"/>
                </a:lnTo>
                <a:lnTo>
                  <a:pt x="10001" y="6521"/>
                </a:lnTo>
                <a:lnTo>
                  <a:pt x="9636" y="6765"/>
                </a:lnTo>
                <a:lnTo>
                  <a:pt x="9246" y="7008"/>
                </a:lnTo>
                <a:lnTo>
                  <a:pt x="8833" y="7178"/>
                </a:lnTo>
                <a:lnTo>
                  <a:pt x="8638" y="7276"/>
                </a:lnTo>
                <a:lnTo>
                  <a:pt x="8419" y="7324"/>
                </a:lnTo>
                <a:lnTo>
                  <a:pt x="8346" y="7349"/>
                </a:lnTo>
                <a:lnTo>
                  <a:pt x="8297" y="7397"/>
                </a:lnTo>
                <a:lnTo>
                  <a:pt x="8273" y="7446"/>
                </a:lnTo>
                <a:lnTo>
                  <a:pt x="8249" y="7519"/>
                </a:lnTo>
                <a:lnTo>
                  <a:pt x="8249" y="7568"/>
                </a:lnTo>
                <a:lnTo>
                  <a:pt x="8273" y="7641"/>
                </a:lnTo>
                <a:lnTo>
                  <a:pt x="8297" y="7689"/>
                </a:lnTo>
                <a:lnTo>
                  <a:pt x="8346" y="7738"/>
                </a:lnTo>
                <a:lnTo>
                  <a:pt x="8468" y="7787"/>
                </a:lnTo>
                <a:lnTo>
                  <a:pt x="8614" y="7762"/>
                </a:lnTo>
                <a:lnTo>
                  <a:pt x="8687" y="7738"/>
                </a:lnTo>
                <a:lnTo>
                  <a:pt x="8833" y="7714"/>
                </a:lnTo>
                <a:lnTo>
                  <a:pt x="8979" y="7738"/>
                </a:lnTo>
                <a:lnTo>
                  <a:pt x="9149" y="7714"/>
                </a:lnTo>
                <a:lnTo>
                  <a:pt x="9660" y="7738"/>
                </a:lnTo>
                <a:lnTo>
                  <a:pt x="10147" y="7762"/>
                </a:lnTo>
                <a:lnTo>
                  <a:pt x="11169" y="7811"/>
                </a:lnTo>
                <a:lnTo>
                  <a:pt x="12166" y="7835"/>
                </a:lnTo>
                <a:lnTo>
                  <a:pt x="13164" y="7811"/>
                </a:lnTo>
                <a:lnTo>
                  <a:pt x="14186" y="7835"/>
                </a:lnTo>
                <a:lnTo>
                  <a:pt x="14599" y="7860"/>
                </a:lnTo>
                <a:lnTo>
                  <a:pt x="15086" y="7908"/>
                </a:lnTo>
                <a:lnTo>
                  <a:pt x="15329" y="7908"/>
                </a:lnTo>
                <a:lnTo>
                  <a:pt x="15548" y="7884"/>
                </a:lnTo>
                <a:lnTo>
                  <a:pt x="15767" y="7860"/>
                </a:lnTo>
                <a:lnTo>
                  <a:pt x="15962" y="7787"/>
                </a:lnTo>
                <a:lnTo>
                  <a:pt x="16011" y="7738"/>
                </a:lnTo>
                <a:lnTo>
                  <a:pt x="16059" y="7665"/>
                </a:lnTo>
                <a:lnTo>
                  <a:pt x="16059" y="7592"/>
                </a:lnTo>
                <a:lnTo>
                  <a:pt x="16035" y="7519"/>
                </a:lnTo>
                <a:lnTo>
                  <a:pt x="16084" y="6959"/>
                </a:lnTo>
                <a:lnTo>
                  <a:pt x="16084" y="6424"/>
                </a:lnTo>
                <a:lnTo>
                  <a:pt x="16011" y="5864"/>
                </a:lnTo>
                <a:lnTo>
                  <a:pt x="15913" y="5329"/>
                </a:lnTo>
                <a:lnTo>
                  <a:pt x="15792" y="4867"/>
                </a:lnTo>
                <a:lnTo>
                  <a:pt x="15694" y="4575"/>
                </a:lnTo>
                <a:lnTo>
                  <a:pt x="15597" y="4307"/>
                </a:lnTo>
                <a:lnTo>
                  <a:pt x="15451" y="4040"/>
                </a:lnTo>
                <a:lnTo>
                  <a:pt x="15305" y="3821"/>
                </a:lnTo>
                <a:lnTo>
                  <a:pt x="15232" y="3723"/>
                </a:lnTo>
                <a:lnTo>
                  <a:pt x="15135" y="3650"/>
                </a:lnTo>
                <a:lnTo>
                  <a:pt x="15037" y="3577"/>
                </a:lnTo>
                <a:lnTo>
                  <a:pt x="14940" y="3529"/>
                </a:lnTo>
                <a:close/>
                <a:moveTo>
                  <a:pt x="7324" y="1168"/>
                </a:moveTo>
                <a:lnTo>
                  <a:pt x="7300" y="1363"/>
                </a:lnTo>
                <a:lnTo>
                  <a:pt x="7275" y="1582"/>
                </a:lnTo>
                <a:lnTo>
                  <a:pt x="7300" y="1971"/>
                </a:lnTo>
                <a:lnTo>
                  <a:pt x="7348" y="2653"/>
                </a:lnTo>
                <a:lnTo>
                  <a:pt x="7373" y="2993"/>
                </a:lnTo>
                <a:lnTo>
                  <a:pt x="7397" y="3334"/>
                </a:lnTo>
                <a:lnTo>
                  <a:pt x="7397" y="4794"/>
                </a:lnTo>
                <a:lnTo>
                  <a:pt x="7397" y="6254"/>
                </a:lnTo>
                <a:lnTo>
                  <a:pt x="7397" y="6789"/>
                </a:lnTo>
                <a:lnTo>
                  <a:pt x="7373" y="7324"/>
                </a:lnTo>
                <a:lnTo>
                  <a:pt x="7397" y="7884"/>
                </a:lnTo>
                <a:lnTo>
                  <a:pt x="7446" y="8127"/>
                </a:lnTo>
                <a:lnTo>
                  <a:pt x="7494" y="8395"/>
                </a:lnTo>
                <a:lnTo>
                  <a:pt x="7470" y="8444"/>
                </a:lnTo>
                <a:lnTo>
                  <a:pt x="7519" y="8492"/>
                </a:lnTo>
                <a:lnTo>
                  <a:pt x="7567" y="8565"/>
                </a:lnTo>
                <a:lnTo>
                  <a:pt x="7640" y="8614"/>
                </a:lnTo>
                <a:lnTo>
                  <a:pt x="7786" y="8614"/>
                </a:lnTo>
                <a:lnTo>
                  <a:pt x="8078" y="8663"/>
                </a:lnTo>
                <a:lnTo>
                  <a:pt x="9003" y="8663"/>
                </a:lnTo>
                <a:lnTo>
                  <a:pt x="9952" y="8736"/>
                </a:lnTo>
                <a:lnTo>
                  <a:pt x="10414" y="8760"/>
                </a:lnTo>
                <a:lnTo>
                  <a:pt x="10901" y="8784"/>
                </a:lnTo>
                <a:lnTo>
                  <a:pt x="11899" y="8760"/>
                </a:lnTo>
                <a:lnTo>
                  <a:pt x="12872" y="8736"/>
                </a:lnTo>
                <a:lnTo>
                  <a:pt x="13869" y="8711"/>
                </a:lnTo>
                <a:lnTo>
                  <a:pt x="14867" y="8736"/>
                </a:lnTo>
                <a:lnTo>
                  <a:pt x="14794" y="9052"/>
                </a:lnTo>
                <a:lnTo>
                  <a:pt x="14721" y="9368"/>
                </a:lnTo>
                <a:lnTo>
                  <a:pt x="14697" y="9685"/>
                </a:lnTo>
                <a:lnTo>
                  <a:pt x="14672" y="10025"/>
                </a:lnTo>
                <a:lnTo>
                  <a:pt x="14648" y="10293"/>
                </a:lnTo>
                <a:lnTo>
                  <a:pt x="14599" y="10536"/>
                </a:lnTo>
                <a:lnTo>
                  <a:pt x="14526" y="10780"/>
                </a:lnTo>
                <a:lnTo>
                  <a:pt x="14453" y="11023"/>
                </a:lnTo>
                <a:lnTo>
                  <a:pt x="14356" y="11266"/>
                </a:lnTo>
                <a:lnTo>
                  <a:pt x="14234" y="11485"/>
                </a:lnTo>
                <a:lnTo>
                  <a:pt x="13967" y="11923"/>
                </a:lnTo>
                <a:lnTo>
                  <a:pt x="13699" y="12337"/>
                </a:lnTo>
                <a:lnTo>
                  <a:pt x="13383" y="12750"/>
                </a:lnTo>
                <a:lnTo>
                  <a:pt x="12775" y="13529"/>
                </a:lnTo>
                <a:lnTo>
                  <a:pt x="12580" y="13748"/>
                </a:lnTo>
                <a:lnTo>
                  <a:pt x="12385" y="13943"/>
                </a:lnTo>
                <a:lnTo>
                  <a:pt x="12166" y="14113"/>
                </a:lnTo>
                <a:lnTo>
                  <a:pt x="11947" y="14283"/>
                </a:lnTo>
                <a:lnTo>
                  <a:pt x="11485" y="14575"/>
                </a:lnTo>
                <a:lnTo>
                  <a:pt x="10998" y="14819"/>
                </a:lnTo>
                <a:lnTo>
                  <a:pt x="10536" y="15062"/>
                </a:lnTo>
                <a:lnTo>
                  <a:pt x="10074" y="15257"/>
                </a:lnTo>
                <a:lnTo>
                  <a:pt x="9587" y="15403"/>
                </a:lnTo>
                <a:lnTo>
                  <a:pt x="9100" y="15549"/>
                </a:lnTo>
                <a:lnTo>
                  <a:pt x="8614" y="15646"/>
                </a:lnTo>
                <a:lnTo>
                  <a:pt x="8127" y="15695"/>
                </a:lnTo>
                <a:lnTo>
                  <a:pt x="7616" y="15719"/>
                </a:lnTo>
                <a:lnTo>
                  <a:pt x="7105" y="15695"/>
                </a:lnTo>
                <a:lnTo>
                  <a:pt x="6618" y="15622"/>
                </a:lnTo>
                <a:lnTo>
                  <a:pt x="6132" y="15524"/>
                </a:lnTo>
                <a:lnTo>
                  <a:pt x="5669" y="15378"/>
                </a:lnTo>
                <a:lnTo>
                  <a:pt x="5207" y="15184"/>
                </a:lnTo>
                <a:lnTo>
                  <a:pt x="4745" y="14989"/>
                </a:lnTo>
                <a:lnTo>
                  <a:pt x="4331" y="14746"/>
                </a:lnTo>
                <a:lnTo>
                  <a:pt x="3893" y="14502"/>
                </a:lnTo>
                <a:lnTo>
                  <a:pt x="3504" y="14235"/>
                </a:lnTo>
                <a:lnTo>
                  <a:pt x="3090" y="13943"/>
                </a:lnTo>
                <a:lnTo>
                  <a:pt x="2725" y="13626"/>
                </a:lnTo>
                <a:lnTo>
                  <a:pt x="2360" y="13310"/>
                </a:lnTo>
                <a:lnTo>
                  <a:pt x="2020" y="12945"/>
                </a:lnTo>
                <a:lnTo>
                  <a:pt x="1728" y="12580"/>
                </a:lnTo>
                <a:lnTo>
                  <a:pt x="1436" y="12191"/>
                </a:lnTo>
                <a:lnTo>
                  <a:pt x="1192" y="11777"/>
                </a:lnTo>
                <a:lnTo>
                  <a:pt x="973" y="11339"/>
                </a:lnTo>
                <a:lnTo>
                  <a:pt x="803" y="10901"/>
                </a:lnTo>
                <a:lnTo>
                  <a:pt x="657" y="10463"/>
                </a:lnTo>
                <a:lnTo>
                  <a:pt x="560" y="10001"/>
                </a:lnTo>
                <a:lnTo>
                  <a:pt x="487" y="9539"/>
                </a:lnTo>
                <a:lnTo>
                  <a:pt x="462" y="9076"/>
                </a:lnTo>
                <a:lnTo>
                  <a:pt x="438" y="8614"/>
                </a:lnTo>
                <a:lnTo>
                  <a:pt x="462" y="8152"/>
                </a:lnTo>
                <a:lnTo>
                  <a:pt x="511" y="7689"/>
                </a:lnTo>
                <a:lnTo>
                  <a:pt x="560" y="7251"/>
                </a:lnTo>
                <a:lnTo>
                  <a:pt x="633" y="6789"/>
                </a:lnTo>
                <a:lnTo>
                  <a:pt x="754" y="6327"/>
                </a:lnTo>
                <a:lnTo>
                  <a:pt x="876" y="5864"/>
                </a:lnTo>
                <a:lnTo>
                  <a:pt x="1022" y="5426"/>
                </a:lnTo>
                <a:lnTo>
                  <a:pt x="1192" y="4988"/>
                </a:lnTo>
                <a:lnTo>
                  <a:pt x="1411" y="4575"/>
                </a:lnTo>
                <a:lnTo>
                  <a:pt x="1655" y="4210"/>
                </a:lnTo>
                <a:lnTo>
                  <a:pt x="1947" y="3821"/>
                </a:lnTo>
                <a:lnTo>
                  <a:pt x="2263" y="3456"/>
                </a:lnTo>
                <a:lnTo>
                  <a:pt x="2604" y="3139"/>
                </a:lnTo>
                <a:lnTo>
                  <a:pt x="2969" y="2823"/>
                </a:lnTo>
                <a:lnTo>
                  <a:pt x="3358" y="2531"/>
                </a:lnTo>
                <a:lnTo>
                  <a:pt x="3772" y="2263"/>
                </a:lnTo>
                <a:lnTo>
                  <a:pt x="4185" y="1996"/>
                </a:lnTo>
                <a:lnTo>
                  <a:pt x="4575" y="1752"/>
                </a:lnTo>
                <a:lnTo>
                  <a:pt x="4891" y="1582"/>
                </a:lnTo>
                <a:lnTo>
                  <a:pt x="5231" y="1460"/>
                </a:lnTo>
                <a:lnTo>
                  <a:pt x="5572" y="1387"/>
                </a:lnTo>
                <a:lnTo>
                  <a:pt x="5913" y="1314"/>
                </a:lnTo>
                <a:lnTo>
                  <a:pt x="6253" y="1266"/>
                </a:lnTo>
                <a:lnTo>
                  <a:pt x="6618" y="1217"/>
                </a:lnTo>
                <a:lnTo>
                  <a:pt x="7324" y="1168"/>
                </a:lnTo>
                <a:close/>
                <a:moveTo>
                  <a:pt x="7592" y="755"/>
                </a:moveTo>
                <a:lnTo>
                  <a:pt x="7519" y="779"/>
                </a:lnTo>
                <a:lnTo>
                  <a:pt x="7470" y="828"/>
                </a:lnTo>
                <a:lnTo>
                  <a:pt x="7008" y="803"/>
                </a:lnTo>
                <a:lnTo>
                  <a:pt x="6545" y="828"/>
                </a:lnTo>
                <a:lnTo>
                  <a:pt x="6107" y="876"/>
                </a:lnTo>
                <a:lnTo>
                  <a:pt x="5669" y="974"/>
                </a:lnTo>
                <a:lnTo>
                  <a:pt x="5231" y="1095"/>
                </a:lnTo>
                <a:lnTo>
                  <a:pt x="4818" y="1241"/>
                </a:lnTo>
                <a:lnTo>
                  <a:pt x="4404" y="1412"/>
                </a:lnTo>
                <a:lnTo>
                  <a:pt x="3991" y="1606"/>
                </a:lnTo>
                <a:lnTo>
                  <a:pt x="3601" y="1850"/>
                </a:lnTo>
                <a:lnTo>
                  <a:pt x="3212" y="2093"/>
                </a:lnTo>
                <a:lnTo>
                  <a:pt x="2847" y="2361"/>
                </a:lnTo>
                <a:lnTo>
                  <a:pt x="2506" y="2653"/>
                </a:lnTo>
                <a:lnTo>
                  <a:pt x="2166" y="2969"/>
                </a:lnTo>
                <a:lnTo>
                  <a:pt x="1849" y="3285"/>
                </a:lnTo>
                <a:lnTo>
                  <a:pt x="1557" y="3626"/>
                </a:lnTo>
                <a:lnTo>
                  <a:pt x="1265" y="3991"/>
                </a:lnTo>
                <a:lnTo>
                  <a:pt x="1046" y="4332"/>
                </a:lnTo>
                <a:lnTo>
                  <a:pt x="852" y="4721"/>
                </a:lnTo>
                <a:lnTo>
                  <a:pt x="681" y="5110"/>
                </a:lnTo>
                <a:lnTo>
                  <a:pt x="535" y="5524"/>
                </a:lnTo>
                <a:lnTo>
                  <a:pt x="414" y="5962"/>
                </a:lnTo>
                <a:lnTo>
                  <a:pt x="292" y="6375"/>
                </a:lnTo>
                <a:lnTo>
                  <a:pt x="146" y="7203"/>
                </a:lnTo>
                <a:lnTo>
                  <a:pt x="73" y="7641"/>
                </a:lnTo>
                <a:lnTo>
                  <a:pt x="24" y="8054"/>
                </a:lnTo>
                <a:lnTo>
                  <a:pt x="0" y="8468"/>
                </a:lnTo>
                <a:lnTo>
                  <a:pt x="0" y="8906"/>
                </a:lnTo>
                <a:lnTo>
                  <a:pt x="24" y="9320"/>
                </a:lnTo>
                <a:lnTo>
                  <a:pt x="73" y="9733"/>
                </a:lnTo>
                <a:lnTo>
                  <a:pt x="122" y="10171"/>
                </a:lnTo>
                <a:lnTo>
                  <a:pt x="219" y="10585"/>
                </a:lnTo>
                <a:lnTo>
                  <a:pt x="341" y="11023"/>
                </a:lnTo>
                <a:lnTo>
                  <a:pt x="487" y="11437"/>
                </a:lnTo>
                <a:lnTo>
                  <a:pt x="681" y="11826"/>
                </a:lnTo>
                <a:lnTo>
                  <a:pt x="900" y="12215"/>
                </a:lnTo>
                <a:lnTo>
                  <a:pt x="1119" y="12604"/>
                </a:lnTo>
                <a:lnTo>
                  <a:pt x="1387" y="12969"/>
                </a:lnTo>
                <a:lnTo>
                  <a:pt x="1679" y="13310"/>
                </a:lnTo>
                <a:lnTo>
                  <a:pt x="1995" y="13626"/>
                </a:lnTo>
                <a:lnTo>
                  <a:pt x="2312" y="13943"/>
                </a:lnTo>
                <a:lnTo>
                  <a:pt x="2652" y="14235"/>
                </a:lnTo>
                <a:lnTo>
                  <a:pt x="3017" y="14527"/>
                </a:lnTo>
                <a:lnTo>
                  <a:pt x="3382" y="14770"/>
                </a:lnTo>
                <a:lnTo>
                  <a:pt x="3772" y="15013"/>
                </a:lnTo>
                <a:lnTo>
                  <a:pt x="4161" y="15232"/>
                </a:lnTo>
                <a:lnTo>
                  <a:pt x="4550" y="15451"/>
                </a:lnTo>
                <a:lnTo>
                  <a:pt x="4964" y="15622"/>
                </a:lnTo>
                <a:lnTo>
                  <a:pt x="5377" y="15792"/>
                </a:lnTo>
                <a:lnTo>
                  <a:pt x="5791" y="15938"/>
                </a:lnTo>
                <a:lnTo>
                  <a:pt x="6229" y="16060"/>
                </a:lnTo>
                <a:lnTo>
                  <a:pt x="6667" y="16133"/>
                </a:lnTo>
                <a:lnTo>
                  <a:pt x="7105" y="16206"/>
                </a:lnTo>
                <a:lnTo>
                  <a:pt x="7543" y="16230"/>
                </a:lnTo>
                <a:lnTo>
                  <a:pt x="8005" y="16230"/>
                </a:lnTo>
                <a:lnTo>
                  <a:pt x="8443" y="16206"/>
                </a:lnTo>
                <a:lnTo>
                  <a:pt x="8906" y="16157"/>
                </a:lnTo>
                <a:lnTo>
                  <a:pt x="9368" y="16035"/>
                </a:lnTo>
                <a:lnTo>
                  <a:pt x="9830" y="15914"/>
                </a:lnTo>
                <a:lnTo>
                  <a:pt x="10293" y="15743"/>
                </a:lnTo>
                <a:lnTo>
                  <a:pt x="10731" y="15573"/>
                </a:lnTo>
                <a:lnTo>
                  <a:pt x="11169" y="15354"/>
                </a:lnTo>
                <a:lnTo>
                  <a:pt x="11582" y="15135"/>
                </a:lnTo>
                <a:lnTo>
                  <a:pt x="11996" y="14892"/>
                </a:lnTo>
                <a:lnTo>
                  <a:pt x="12385" y="14624"/>
                </a:lnTo>
                <a:lnTo>
                  <a:pt x="12750" y="14332"/>
                </a:lnTo>
                <a:lnTo>
                  <a:pt x="13091" y="13991"/>
                </a:lnTo>
                <a:lnTo>
                  <a:pt x="13407" y="13626"/>
                </a:lnTo>
                <a:lnTo>
                  <a:pt x="13699" y="13237"/>
                </a:lnTo>
                <a:lnTo>
                  <a:pt x="13991" y="12848"/>
                </a:lnTo>
                <a:lnTo>
                  <a:pt x="14502" y="12069"/>
                </a:lnTo>
                <a:lnTo>
                  <a:pt x="14721" y="11680"/>
                </a:lnTo>
                <a:lnTo>
                  <a:pt x="14916" y="11291"/>
                </a:lnTo>
                <a:lnTo>
                  <a:pt x="15037" y="10877"/>
                </a:lnTo>
                <a:lnTo>
                  <a:pt x="15086" y="10658"/>
                </a:lnTo>
                <a:lnTo>
                  <a:pt x="15135" y="10439"/>
                </a:lnTo>
                <a:lnTo>
                  <a:pt x="15208" y="9563"/>
                </a:lnTo>
                <a:lnTo>
                  <a:pt x="15281" y="9149"/>
                </a:lnTo>
                <a:lnTo>
                  <a:pt x="15329" y="8930"/>
                </a:lnTo>
                <a:lnTo>
                  <a:pt x="15378" y="8711"/>
                </a:lnTo>
                <a:lnTo>
                  <a:pt x="15402" y="8687"/>
                </a:lnTo>
                <a:lnTo>
                  <a:pt x="15427" y="8638"/>
                </a:lnTo>
                <a:lnTo>
                  <a:pt x="15451" y="8565"/>
                </a:lnTo>
                <a:lnTo>
                  <a:pt x="15451" y="8492"/>
                </a:lnTo>
                <a:lnTo>
                  <a:pt x="15451" y="8419"/>
                </a:lnTo>
                <a:lnTo>
                  <a:pt x="15402" y="8371"/>
                </a:lnTo>
                <a:lnTo>
                  <a:pt x="15378" y="8322"/>
                </a:lnTo>
                <a:lnTo>
                  <a:pt x="15305" y="8273"/>
                </a:lnTo>
                <a:lnTo>
                  <a:pt x="15232" y="8249"/>
                </a:lnTo>
                <a:lnTo>
                  <a:pt x="14672" y="8225"/>
                </a:lnTo>
                <a:lnTo>
                  <a:pt x="14137" y="8225"/>
                </a:lnTo>
                <a:lnTo>
                  <a:pt x="13067" y="8249"/>
                </a:lnTo>
                <a:lnTo>
                  <a:pt x="11972" y="8273"/>
                </a:lnTo>
                <a:lnTo>
                  <a:pt x="10901" y="8298"/>
                </a:lnTo>
                <a:lnTo>
                  <a:pt x="10414" y="8273"/>
                </a:lnTo>
                <a:lnTo>
                  <a:pt x="9952" y="8249"/>
                </a:lnTo>
                <a:lnTo>
                  <a:pt x="9003" y="8200"/>
                </a:lnTo>
                <a:lnTo>
                  <a:pt x="8492" y="8152"/>
                </a:lnTo>
                <a:lnTo>
                  <a:pt x="8224" y="8127"/>
                </a:lnTo>
                <a:lnTo>
                  <a:pt x="7957" y="8152"/>
                </a:lnTo>
                <a:lnTo>
                  <a:pt x="7957" y="7738"/>
                </a:lnTo>
                <a:lnTo>
                  <a:pt x="7932" y="7300"/>
                </a:lnTo>
                <a:lnTo>
                  <a:pt x="7884" y="6448"/>
                </a:lnTo>
                <a:lnTo>
                  <a:pt x="7859" y="5086"/>
                </a:lnTo>
                <a:lnTo>
                  <a:pt x="7835" y="3699"/>
                </a:lnTo>
                <a:lnTo>
                  <a:pt x="7835" y="3042"/>
                </a:lnTo>
                <a:lnTo>
                  <a:pt x="7786" y="2385"/>
                </a:lnTo>
                <a:lnTo>
                  <a:pt x="7738" y="2093"/>
                </a:lnTo>
                <a:lnTo>
                  <a:pt x="7713" y="1728"/>
                </a:lnTo>
                <a:lnTo>
                  <a:pt x="7713" y="1533"/>
                </a:lnTo>
                <a:lnTo>
                  <a:pt x="7713" y="1363"/>
                </a:lnTo>
                <a:lnTo>
                  <a:pt x="7738" y="1193"/>
                </a:lnTo>
                <a:lnTo>
                  <a:pt x="7786" y="1071"/>
                </a:lnTo>
                <a:lnTo>
                  <a:pt x="7811" y="998"/>
                </a:lnTo>
                <a:lnTo>
                  <a:pt x="7811" y="925"/>
                </a:lnTo>
                <a:lnTo>
                  <a:pt x="7786" y="852"/>
                </a:lnTo>
                <a:lnTo>
                  <a:pt x="7738" y="803"/>
                </a:lnTo>
                <a:lnTo>
                  <a:pt x="7665" y="779"/>
                </a:lnTo>
                <a:lnTo>
                  <a:pt x="7592" y="755"/>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200"/>
          </a:p>
        </p:txBody>
      </p:sp>
      <p:sp>
        <p:nvSpPr>
          <p:cNvPr id="2" name="TextBox 1">
            <a:extLst>
              <a:ext uri="{FF2B5EF4-FFF2-40B4-BE49-F238E27FC236}">
                <a16:creationId xmlns:a16="http://schemas.microsoft.com/office/drawing/2014/main" id="{4E01C50B-A4D7-4851-A68E-1CEF8836D8A5}"/>
              </a:ext>
            </a:extLst>
          </p:cNvPr>
          <p:cNvSpPr txBox="1"/>
          <p:nvPr/>
        </p:nvSpPr>
        <p:spPr>
          <a:xfrm>
            <a:off x="5655559" y="4854388"/>
            <a:ext cx="3336170" cy="215444"/>
          </a:xfrm>
          <a:prstGeom prst="rect">
            <a:avLst/>
          </a:prstGeom>
          <a:noFill/>
        </p:spPr>
        <p:txBody>
          <a:bodyPr wrap="none" rtlCol="0">
            <a:spAutoFit/>
          </a:bodyPr>
          <a:lstStyle/>
          <a:p>
            <a:r>
              <a:rPr lang="en-US" sz="800"/>
              <a:t>https://siteefy.com/how-much-data-and-content-is-created-every-day/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dk2"/>
        </a:solidFill>
        <a:effectLst/>
      </p:bgPr>
    </p:bg>
    <p:spTree>
      <p:nvGrpSpPr>
        <p:cNvPr id="1" name="Shape 930"/>
        <p:cNvGrpSpPr/>
        <p:nvPr/>
      </p:nvGrpSpPr>
      <p:grpSpPr>
        <a:xfrm>
          <a:off x="0" y="0"/>
          <a:ext cx="0" cy="0"/>
          <a:chOff x="0" y="0"/>
          <a:chExt cx="0" cy="0"/>
        </a:xfrm>
      </p:grpSpPr>
      <p:sp>
        <p:nvSpPr>
          <p:cNvPr id="931" name="Google Shape;931;p30"/>
          <p:cNvSpPr txBox="1">
            <a:spLocks noGrp="1"/>
          </p:cNvSpPr>
          <p:nvPr>
            <p:ph type="ctrTitle" idx="4294967295"/>
          </p:nvPr>
        </p:nvSpPr>
        <p:spPr>
          <a:xfrm>
            <a:off x="1153800" y="648000"/>
            <a:ext cx="7304400" cy="894900"/>
          </a:xfrm>
          <a:prstGeom prst="rect">
            <a:avLst/>
          </a:prstGeom>
        </p:spPr>
        <p:txBody>
          <a:bodyPr spcFirstLastPara="1" wrap="square" lIns="0" tIns="0" rIns="0" bIns="0" anchor="b" anchorCtr="0">
            <a:noAutofit/>
          </a:bodyPr>
          <a:lstStyle/>
          <a:p>
            <a:pPr marL="0" lvl="0" indent="0" algn="l" rtl="0">
              <a:spcBef>
                <a:spcPts val="0"/>
              </a:spcBef>
              <a:spcAft>
                <a:spcPts val="0"/>
              </a:spcAft>
              <a:buNone/>
            </a:pPr>
            <a:r>
              <a:rPr lang="en" sz="3600">
                <a:solidFill>
                  <a:schemeClr val="dk2"/>
                </a:solidFill>
              </a:rPr>
              <a:t>Pressure, burnout…</a:t>
            </a:r>
            <a:endParaRPr sz="3600">
              <a:solidFill>
                <a:schemeClr val="dk2"/>
              </a:solidFill>
            </a:endParaRPr>
          </a:p>
        </p:txBody>
      </p:sp>
      <p:sp>
        <p:nvSpPr>
          <p:cNvPr id="932" name="Google Shape;932;p30"/>
          <p:cNvSpPr txBox="1">
            <a:spLocks noGrp="1"/>
          </p:cNvSpPr>
          <p:nvPr>
            <p:ph type="subTitle" idx="4294967295"/>
          </p:nvPr>
        </p:nvSpPr>
        <p:spPr>
          <a:xfrm>
            <a:off x="1153800" y="1411307"/>
            <a:ext cx="7304400" cy="463200"/>
          </a:xfrm>
          <a:prstGeom prst="rect">
            <a:avLst/>
          </a:prstGeom>
        </p:spPr>
        <p:txBody>
          <a:bodyPr spcFirstLastPara="1" wrap="square" lIns="0" tIns="0" rIns="0" bIns="0" anchor="t" anchorCtr="0">
            <a:noAutofit/>
          </a:bodyPr>
          <a:lstStyle/>
          <a:p>
            <a:pPr marL="0" lvl="0" indent="0" algn="l" rtl="0">
              <a:spcBef>
                <a:spcPts val="600"/>
              </a:spcBef>
              <a:spcAft>
                <a:spcPts val="1000"/>
              </a:spcAft>
              <a:buNone/>
            </a:pPr>
            <a:r>
              <a:rPr lang="en" sz="2400"/>
              <a:t>If you only had more time.</a:t>
            </a:r>
            <a:endParaRPr sz="2400"/>
          </a:p>
        </p:txBody>
      </p:sp>
      <p:sp>
        <p:nvSpPr>
          <p:cNvPr id="937" name="Google Shape;937;p30"/>
          <p:cNvSpPr txBox="1">
            <a:spLocks noGrp="1"/>
          </p:cNvSpPr>
          <p:nvPr>
            <p:ph type="sldNum" idx="12"/>
          </p:nvPr>
        </p:nvSpPr>
        <p:spPr>
          <a:xfrm>
            <a:off x="8665029" y="127279"/>
            <a:ext cx="326700" cy="272700"/>
          </a:xfrm>
          <a:prstGeom prst="rect">
            <a:avLst/>
          </a:prstGeom>
        </p:spPr>
        <p:txBody>
          <a:bodyPr spcFirstLastPara="1" wrap="square" lIns="0" tIns="0" rIns="0" bIns="0" anchor="t" anchorCtr="0">
            <a:noAutofit/>
          </a:bodyPr>
          <a:lstStyle/>
          <a:p>
            <a:pPr marL="0" lvl="0" indent="0" algn="r" rtl="0">
              <a:spcBef>
                <a:spcPts val="0"/>
              </a:spcBef>
              <a:spcAft>
                <a:spcPts val="0"/>
              </a:spcAft>
              <a:buNone/>
            </a:pPr>
            <a:fld id="{00000000-1234-1234-1234-123412341234}" type="slidenum">
              <a:rPr lang="en"/>
              <a:t>6</a:t>
            </a:fld>
            <a:endParaRPr/>
          </a:p>
        </p:txBody>
      </p:sp>
      <p:sp>
        <p:nvSpPr>
          <p:cNvPr id="938" name="Google Shape;938;p30"/>
          <p:cNvSpPr/>
          <p:nvPr/>
        </p:nvSpPr>
        <p:spPr>
          <a:xfrm>
            <a:off x="396862" y="399981"/>
            <a:ext cx="397258" cy="292507"/>
          </a:xfrm>
          <a:custGeom>
            <a:avLst/>
            <a:gdLst/>
            <a:ahLst/>
            <a:cxnLst/>
            <a:rect l="l" t="t" r="r" b="b"/>
            <a:pathLst>
              <a:path w="18177" h="13384" extrusionOk="0">
                <a:moveTo>
                  <a:pt x="10877" y="4039"/>
                </a:moveTo>
                <a:lnTo>
                  <a:pt x="10755" y="4064"/>
                </a:lnTo>
                <a:lnTo>
                  <a:pt x="10707" y="4088"/>
                </a:lnTo>
                <a:lnTo>
                  <a:pt x="10634" y="4112"/>
                </a:lnTo>
                <a:lnTo>
                  <a:pt x="10609" y="4185"/>
                </a:lnTo>
                <a:lnTo>
                  <a:pt x="10561" y="4258"/>
                </a:lnTo>
                <a:lnTo>
                  <a:pt x="10536" y="4331"/>
                </a:lnTo>
                <a:lnTo>
                  <a:pt x="10536" y="4429"/>
                </a:lnTo>
                <a:lnTo>
                  <a:pt x="10561" y="4575"/>
                </a:lnTo>
                <a:lnTo>
                  <a:pt x="10585" y="4623"/>
                </a:lnTo>
                <a:lnTo>
                  <a:pt x="10634" y="4696"/>
                </a:lnTo>
                <a:lnTo>
                  <a:pt x="10707" y="4745"/>
                </a:lnTo>
                <a:lnTo>
                  <a:pt x="10780" y="4769"/>
                </a:lnTo>
                <a:lnTo>
                  <a:pt x="10828" y="4794"/>
                </a:lnTo>
                <a:lnTo>
                  <a:pt x="10999" y="4794"/>
                </a:lnTo>
                <a:lnTo>
                  <a:pt x="11047" y="4769"/>
                </a:lnTo>
                <a:lnTo>
                  <a:pt x="11169" y="4696"/>
                </a:lnTo>
                <a:lnTo>
                  <a:pt x="11266" y="4575"/>
                </a:lnTo>
                <a:lnTo>
                  <a:pt x="11291" y="4502"/>
                </a:lnTo>
                <a:lnTo>
                  <a:pt x="11291" y="4429"/>
                </a:lnTo>
                <a:lnTo>
                  <a:pt x="11291" y="4356"/>
                </a:lnTo>
                <a:lnTo>
                  <a:pt x="11266" y="4283"/>
                </a:lnTo>
                <a:lnTo>
                  <a:pt x="11169" y="4161"/>
                </a:lnTo>
                <a:lnTo>
                  <a:pt x="11120" y="4088"/>
                </a:lnTo>
                <a:lnTo>
                  <a:pt x="11047" y="4064"/>
                </a:lnTo>
                <a:lnTo>
                  <a:pt x="10950" y="4039"/>
                </a:lnTo>
                <a:close/>
                <a:moveTo>
                  <a:pt x="12361" y="3942"/>
                </a:moveTo>
                <a:lnTo>
                  <a:pt x="12288" y="3966"/>
                </a:lnTo>
                <a:lnTo>
                  <a:pt x="12215" y="4015"/>
                </a:lnTo>
                <a:lnTo>
                  <a:pt x="12142" y="4064"/>
                </a:lnTo>
                <a:lnTo>
                  <a:pt x="12093" y="4137"/>
                </a:lnTo>
                <a:lnTo>
                  <a:pt x="12045" y="4210"/>
                </a:lnTo>
                <a:lnTo>
                  <a:pt x="12020" y="4307"/>
                </a:lnTo>
                <a:lnTo>
                  <a:pt x="11996" y="4380"/>
                </a:lnTo>
                <a:lnTo>
                  <a:pt x="12020" y="4477"/>
                </a:lnTo>
                <a:lnTo>
                  <a:pt x="12045" y="4550"/>
                </a:lnTo>
                <a:lnTo>
                  <a:pt x="12093" y="4623"/>
                </a:lnTo>
                <a:lnTo>
                  <a:pt x="12142" y="4696"/>
                </a:lnTo>
                <a:lnTo>
                  <a:pt x="12215" y="4745"/>
                </a:lnTo>
                <a:lnTo>
                  <a:pt x="12288" y="4794"/>
                </a:lnTo>
                <a:lnTo>
                  <a:pt x="12361" y="4818"/>
                </a:lnTo>
                <a:lnTo>
                  <a:pt x="12531" y="4818"/>
                </a:lnTo>
                <a:lnTo>
                  <a:pt x="12629" y="4794"/>
                </a:lnTo>
                <a:lnTo>
                  <a:pt x="12702" y="4745"/>
                </a:lnTo>
                <a:lnTo>
                  <a:pt x="12750" y="4696"/>
                </a:lnTo>
                <a:lnTo>
                  <a:pt x="12823" y="4623"/>
                </a:lnTo>
                <a:lnTo>
                  <a:pt x="12848" y="4550"/>
                </a:lnTo>
                <a:lnTo>
                  <a:pt x="12872" y="4477"/>
                </a:lnTo>
                <a:lnTo>
                  <a:pt x="12896" y="4380"/>
                </a:lnTo>
                <a:lnTo>
                  <a:pt x="12872" y="4307"/>
                </a:lnTo>
                <a:lnTo>
                  <a:pt x="12848" y="4210"/>
                </a:lnTo>
                <a:lnTo>
                  <a:pt x="12823" y="4137"/>
                </a:lnTo>
                <a:lnTo>
                  <a:pt x="12750" y="4064"/>
                </a:lnTo>
                <a:lnTo>
                  <a:pt x="12702" y="4015"/>
                </a:lnTo>
                <a:lnTo>
                  <a:pt x="12629" y="3966"/>
                </a:lnTo>
                <a:lnTo>
                  <a:pt x="12531" y="3942"/>
                </a:lnTo>
                <a:close/>
                <a:moveTo>
                  <a:pt x="11534" y="5013"/>
                </a:moveTo>
                <a:lnTo>
                  <a:pt x="11412" y="5061"/>
                </a:lnTo>
                <a:lnTo>
                  <a:pt x="11315" y="5110"/>
                </a:lnTo>
                <a:lnTo>
                  <a:pt x="11242" y="5232"/>
                </a:lnTo>
                <a:lnTo>
                  <a:pt x="11218" y="5353"/>
                </a:lnTo>
                <a:lnTo>
                  <a:pt x="11242" y="5475"/>
                </a:lnTo>
                <a:lnTo>
                  <a:pt x="11315" y="5572"/>
                </a:lnTo>
                <a:lnTo>
                  <a:pt x="11412" y="5645"/>
                </a:lnTo>
                <a:lnTo>
                  <a:pt x="11534" y="5670"/>
                </a:lnTo>
                <a:lnTo>
                  <a:pt x="11655" y="5645"/>
                </a:lnTo>
                <a:lnTo>
                  <a:pt x="11753" y="5572"/>
                </a:lnTo>
                <a:lnTo>
                  <a:pt x="11826" y="5475"/>
                </a:lnTo>
                <a:lnTo>
                  <a:pt x="11850" y="5353"/>
                </a:lnTo>
                <a:lnTo>
                  <a:pt x="11826" y="5232"/>
                </a:lnTo>
                <a:lnTo>
                  <a:pt x="11753" y="5110"/>
                </a:lnTo>
                <a:lnTo>
                  <a:pt x="11655" y="5061"/>
                </a:lnTo>
                <a:lnTo>
                  <a:pt x="11534" y="5013"/>
                </a:lnTo>
                <a:close/>
                <a:moveTo>
                  <a:pt x="12312" y="5889"/>
                </a:moveTo>
                <a:lnTo>
                  <a:pt x="12239" y="5913"/>
                </a:lnTo>
                <a:lnTo>
                  <a:pt x="12166" y="5937"/>
                </a:lnTo>
                <a:lnTo>
                  <a:pt x="12093" y="5986"/>
                </a:lnTo>
                <a:lnTo>
                  <a:pt x="12045" y="6059"/>
                </a:lnTo>
                <a:lnTo>
                  <a:pt x="12020" y="6132"/>
                </a:lnTo>
                <a:lnTo>
                  <a:pt x="11996" y="6205"/>
                </a:lnTo>
                <a:lnTo>
                  <a:pt x="11996" y="6278"/>
                </a:lnTo>
                <a:lnTo>
                  <a:pt x="11996" y="6351"/>
                </a:lnTo>
                <a:lnTo>
                  <a:pt x="12020" y="6424"/>
                </a:lnTo>
                <a:lnTo>
                  <a:pt x="12045" y="6497"/>
                </a:lnTo>
                <a:lnTo>
                  <a:pt x="12093" y="6570"/>
                </a:lnTo>
                <a:lnTo>
                  <a:pt x="12166" y="6619"/>
                </a:lnTo>
                <a:lnTo>
                  <a:pt x="12239" y="6643"/>
                </a:lnTo>
                <a:lnTo>
                  <a:pt x="12312" y="6667"/>
                </a:lnTo>
                <a:lnTo>
                  <a:pt x="12458" y="6667"/>
                </a:lnTo>
                <a:lnTo>
                  <a:pt x="12531" y="6643"/>
                </a:lnTo>
                <a:lnTo>
                  <a:pt x="12604" y="6619"/>
                </a:lnTo>
                <a:lnTo>
                  <a:pt x="12677" y="6570"/>
                </a:lnTo>
                <a:lnTo>
                  <a:pt x="12726" y="6497"/>
                </a:lnTo>
                <a:lnTo>
                  <a:pt x="12750" y="6424"/>
                </a:lnTo>
                <a:lnTo>
                  <a:pt x="12775" y="6351"/>
                </a:lnTo>
                <a:lnTo>
                  <a:pt x="12799" y="6278"/>
                </a:lnTo>
                <a:lnTo>
                  <a:pt x="12775" y="6205"/>
                </a:lnTo>
                <a:lnTo>
                  <a:pt x="12750" y="6132"/>
                </a:lnTo>
                <a:lnTo>
                  <a:pt x="12726" y="6059"/>
                </a:lnTo>
                <a:lnTo>
                  <a:pt x="12677" y="5986"/>
                </a:lnTo>
                <a:lnTo>
                  <a:pt x="12604" y="5937"/>
                </a:lnTo>
                <a:lnTo>
                  <a:pt x="12531" y="5913"/>
                </a:lnTo>
                <a:lnTo>
                  <a:pt x="12458" y="5889"/>
                </a:lnTo>
                <a:close/>
                <a:moveTo>
                  <a:pt x="10950" y="5889"/>
                </a:moveTo>
                <a:lnTo>
                  <a:pt x="10853" y="5913"/>
                </a:lnTo>
                <a:lnTo>
                  <a:pt x="10780" y="5937"/>
                </a:lnTo>
                <a:lnTo>
                  <a:pt x="10707" y="5986"/>
                </a:lnTo>
                <a:lnTo>
                  <a:pt x="10634" y="6035"/>
                </a:lnTo>
                <a:lnTo>
                  <a:pt x="10585" y="6108"/>
                </a:lnTo>
                <a:lnTo>
                  <a:pt x="10536" y="6181"/>
                </a:lnTo>
                <a:lnTo>
                  <a:pt x="10512" y="6254"/>
                </a:lnTo>
                <a:lnTo>
                  <a:pt x="10488" y="6351"/>
                </a:lnTo>
                <a:lnTo>
                  <a:pt x="10512" y="6424"/>
                </a:lnTo>
                <a:lnTo>
                  <a:pt x="10536" y="6521"/>
                </a:lnTo>
                <a:lnTo>
                  <a:pt x="10585" y="6594"/>
                </a:lnTo>
                <a:lnTo>
                  <a:pt x="10634" y="6643"/>
                </a:lnTo>
                <a:lnTo>
                  <a:pt x="10707" y="6716"/>
                </a:lnTo>
                <a:lnTo>
                  <a:pt x="10780" y="6740"/>
                </a:lnTo>
                <a:lnTo>
                  <a:pt x="10853" y="6765"/>
                </a:lnTo>
                <a:lnTo>
                  <a:pt x="10950" y="6789"/>
                </a:lnTo>
                <a:lnTo>
                  <a:pt x="11023" y="6765"/>
                </a:lnTo>
                <a:lnTo>
                  <a:pt x="11120" y="6740"/>
                </a:lnTo>
                <a:lnTo>
                  <a:pt x="11193" y="6716"/>
                </a:lnTo>
                <a:lnTo>
                  <a:pt x="11242" y="6643"/>
                </a:lnTo>
                <a:lnTo>
                  <a:pt x="11315" y="6594"/>
                </a:lnTo>
                <a:lnTo>
                  <a:pt x="11339" y="6521"/>
                </a:lnTo>
                <a:lnTo>
                  <a:pt x="11364" y="6424"/>
                </a:lnTo>
                <a:lnTo>
                  <a:pt x="11388" y="6351"/>
                </a:lnTo>
                <a:lnTo>
                  <a:pt x="11364" y="6254"/>
                </a:lnTo>
                <a:lnTo>
                  <a:pt x="11339" y="6181"/>
                </a:lnTo>
                <a:lnTo>
                  <a:pt x="11315" y="6108"/>
                </a:lnTo>
                <a:lnTo>
                  <a:pt x="11242" y="6035"/>
                </a:lnTo>
                <a:lnTo>
                  <a:pt x="11193" y="5986"/>
                </a:lnTo>
                <a:lnTo>
                  <a:pt x="11120" y="5937"/>
                </a:lnTo>
                <a:lnTo>
                  <a:pt x="11023" y="5913"/>
                </a:lnTo>
                <a:lnTo>
                  <a:pt x="10950" y="5889"/>
                </a:lnTo>
                <a:close/>
                <a:moveTo>
                  <a:pt x="2799" y="6351"/>
                </a:moveTo>
                <a:lnTo>
                  <a:pt x="2628" y="6546"/>
                </a:lnTo>
                <a:lnTo>
                  <a:pt x="2507" y="6692"/>
                </a:lnTo>
                <a:lnTo>
                  <a:pt x="2166" y="7057"/>
                </a:lnTo>
                <a:lnTo>
                  <a:pt x="2117" y="6740"/>
                </a:lnTo>
                <a:lnTo>
                  <a:pt x="2093" y="6570"/>
                </a:lnTo>
                <a:lnTo>
                  <a:pt x="2044" y="6424"/>
                </a:lnTo>
                <a:lnTo>
                  <a:pt x="2799" y="6351"/>
                </a:lnTo>
                <a:close/>
                <a:moveTo>
                  <a:pt x="11558" y="6813"/>
                </a:moveTo>
                <a:lnTo>
                  <a:pt x="11461" y="6838"/>
                </a:lnTo>
                <a:lnTo>
                  <a:pt x="11388" y="6862"/>
                </a:lnTo>
                <a:lnTo>
                  <a:pt x="11315" y="6911"/>
                </a:lnTo>
                <a:lnTo>
                  <a:pt x="11242" y="6959"/>
                </a:lnTo>
                <a:lnTo>
                  <a:pt x="11169" y="7032"/>
                </a:lnTo>
                <a:lnTo>
                  <a:pt x="11145" y="7105"/>
                </a:lnTo>
                <a:lnTo>
                  <a:pt x="11120" y="7203"/>
                </a:lnTo>
                <a:lnTo>
                  <a:pt x="11096" y="7276"/>
                </a:lnTo>
                <a:lnTo>
                  <a:pt x="11120" y="7373"/>
                </a:lnTo>
                <a:lnTo>
                  <a:pt x="11145" y="7470"/>
                </a:lnTo>
                <a:lnTo>
                  <a:pt x="11169" y="7543"/>
                </a:lnTo>
                <a:lnTo>
                  <a:pt x="11242" y="7616"/>
                </a:lnTo>
                <a:lnTo>
                  <a:pt x="11315" y="7665"/>
                </a:lnTo>
                <a:lnTo>
                  <a:pt x="11388" y="7714"/>
                </a:lnTo>
                <a:lnTo>
                  <a:pt x="11461" y="7738"/>
                </a:lnTo>
                <a:lnTo>
                  <a:pt x="11655" y="7738"/>
                </a:lnTo>
                <a:lnTo>
                  <a:pt x="11728" y="7714"/>
                </a:lnTo>
                <a:lnTo>
                  <a:pt x="11801" y="7665"/>
                </a:lnTo>
                <a:lnTo>
                  <a:pt x="11874" y="7616"/>
                </a:lnTo>
                <a:lnTo>
                  <a:pt x="11947" y="7543"/>
                </a:lnTo>
                <a:lnTo>
                  <a:pt x="11972" y="7470"/>
                </a:lnTo>
                <a:lnTo>
                  <a:pt x="11996" y="7373"/>
                </a:lnTo>
                <a:lnTo>
                  <a:pt x="12020" y="7276"/>
                </a:lnTo>
                <a:lnTo>
                  <a:pt x="11996" y="7203"/>
                </a:lnTo>
                <a:lnTo>
                  <a:pt x="11972" y="7105"/>
                </a:lnTo>
                <a:lnTo>
                  <a:pt x="11947" y="7032"/>
                </a:lnTo>
                <a:lnTo>
                  <a:pt x="11874" y="6959"/>
                </a:lnTo>
                <a:lnTo>
                  <a:pt x="11801" y="6911"/>
                </a:lnTo>
                <a:lnTo>
                  <a:pt x="11728" y="6862"/>
                </a:lnTo>
                <a:lnTo>
                  <a:pt x="11655" y="6838"/>
                </a:lnTo>
                <a:lnTo>
                  <a:pt x="11558" y="6813"/>
                </a:lnTo>
                <a:close/>
                <a:moveTo>
                  <a:pt x="3918" y="6327"/>
                </a:moveTo>
                <a:lnTo>
                  <a:pt x="3845" y="6375"/>
                </a:lnTo>
                <a:lnTo>
                  <a:pt x="3553" y="6667"/>
                </a:lnTo>
                <a:lnTo>
                  <a:pt x="3285" y="6959"/>
                </a:lnTo>
                <a:lnTo>
                  <a:pt x="2726" y="7592"/>
                </a:lnTo>
                <a:lnTo>
                  <a:pt x="2434" y="7908"/>
                </a:lnTo>
                <a:lnTo>
                  <a:pt x="2263" y="8103"/>
                </a:lnTo>
                <a:lnTo>
                  <a:pt x="2117" y="8298"/>
                </a:lnTo>
                <a:lnTo>
                  <a:pt x="2166" y="7543"/>
                </a:lnTo>
                <a:lnTo>
                  <a:pt x="2239" y="7519"/>
                </a:lnTo>
                <a:lnTo>
                  <a:pt x="2312" y="7470"/>
                </a:lnTo>
                <a:lnTo>
                  <a:pt x="2482" y="7349"/>
                </a:lnTo>
                <a:lnTo>
                  <a:pt x="2726" y="7081"/>
                </a:lnTo>
                <a:lnTo>
                  <a:pt x="3066" y="6716"/>
                </a:lnTo>
                <a:lnTo>
                  <a:pt x="3212" y="6594"/>
                </a:lnTo>
                <a:lnTo>
                  <a:pt x="3310" y="6448"/>
                </a:lnTo>
                <a:lnTo>
                  <a:pt x="3358" y="6400"/>
                </a:lnTo>
                <a:lnTo>
                  <a:pt x="3358" y="6327"/>
                </a:lnTo>
                <a:close/>
                <a:moveTo>
                  <a:pt x="12312" y="7860"/>
                </a:moveTo>
                <a:lnTo>
                  <a:pt x="12239" y="7884"/>
                </a:lnTo>
                <a:lnTo>
                  <a:pt x="12166" y="7908"/>
                </a:lnTo>
                <a:lnTo>
                  <a:pt x="12093" y="7957"/>
                </a:lnTo>
                <a:lnTo>
                  <a:pt x="12045" y="8006"/>
                </a:lnTo>
                <a:lnTo>
                  <a:pt x="11996" y="8079"/>
                </a:lnTo>
                <a:lnTo>
                  <a:pt x="11972" y="8152"/>
                </a:lnTo>
                <a:lnTo>
                  <a:pt x="11947" y="8273"/>
                </a:lnTo>
                <a:lnTo>
                  <a:pt x="11972" y="8395"/>
                </a:lnTo>
                <a:lnTo>
                  <a:pt x="12045" y="8517"/>
                </a:lnTo>
                <a:lnTo>
                  <a:pt x="12142" y="8590"/>
                </a:lnTo>
                <a:lnTo>
                  <a:pt x="12215" y="8638"/>
                </a:lnTo>
                <a:lnTo>
                  <a:pt x="12458" y="8638"/>
                </a:lnTo>
                <a:lnTo>
                  <a:pt x="12556" y="8590"/>
                </a:lnTo>
                <a:lnTo>
                  <a:pt x="12629" y="8541"/>
                </a:lnTo>
                <a:lnTo>
                  <a:pt x="12653" y="8517"/>
                </a:lnTo>
                <a:lnTo>
                  <a:pt x="12726" y="8444"/>
                </a:lnTo>
                <a:lnTo>
                  <a:pt x="12750" y="8346"/>
                </a:lnTo>
                <a:lnTo>
                  <a:pt x="12775" y="8225"/>
                </a:lnTo>
                <a:lnTo>
                  <a:pt x="12726" y="8103"/>
                </a:lnTo>
                <a:lnTo>
                  <a:pt x="12653" y="7981"/>
                </a:lnTo>
                <a:lnTo>
                  <a:pt x="12556" y="7908"/>
                </a:lnTo>
                <a:lnTo>
                  <a:pt x="12483" y="7860"/>
                </a:lnTo>
                <a:close/>
                <a:moveTo>
                  <a:pt x="10974" y="7981"/>
                </a:moveTo>
                <a:lnTo>
                  <a:pt x="10877" y="8006"/>
                </a:lnTo>
                <a:lnTo>
                  <a:pt x="10804" y="8030"/>
                </a:lnTo>
                <a:lnTo>
                  <a:pt x="10682" y="8127"/>
                </a:lnTo>
                <a:lnTo>
                  <a:pt x="10609" y="8225"/>
                </a:lnTo>
                <a:lnTo>
                  <a:pt x="10561" y="8346"/>
                </a:lnTo>
                <a:lnTo>
                  <a:pt x="10585" y="8492"/>
                </a:lnTo>
                <a:lnTo>
                  <a:pt x="10609" y="8590"/>
                </a:lnTo>
                <a:lnTo>
                  <a:pt x="10682" y="8663"/>
                </a:lnTo>
                <a:lnTo>
                  <a:pt x="10755" y="8711"/>
                </a:lnTo>
                <a:lnTo>
                  <a:pt x="10853" y="8736"/>
                </a:lnTo>
                <a:lnTo>
                  <a:pt x="10853" y="8760"/>
                </a:lnTo>
                <a:lnTo>
                  <a:pt x="10999" y="8760"/>
                </a:lnTo>
                <a:lnTo>
                  <a:pt x="11145" y="8736"/>
                </a:lnTo>
                <a:lnTo>
                  <a:pt x="11218" y="8711"/>
                </a:lnTo>
                <a:lnTo>
                  <a:pt x="11266" y="8638"/>
                </a:lnTo>
                <a:lnTo>
                  <a:pt x="11339" y="8565"/>
                </a:lnTo>
                <a:lnTo>
                  <a:pt x="11364" y="8468"/>
                </a:lnTo>
                <a:lnTo>
                  <a:pt x="11388" y="8371"/>
                </a:lnTo>
                <a:lnTo>
                  <a:pt x="11364" y="8273"/>
                </a:lnTo>
                <a:lnTo>
                  <a:pt x="11339" y="8176"/>
                </a:lnTo>
                <a:lnTo>
                  <a:pt x="11291" y="8127"/>
                </a:lnTo>
                <a:lnTo>
                  <a:pt x="11218" y="8054"/>
                </a:lnTo>
                <a:lnTo>
                  <a:pt x="11145" y="8006"/>
                </a:lnTo>
                <a:lnTo>
                  <a:pt x="11047" y="7981"/>
                </a:lnTo>
                <a:close/>
                <a:moveTo>
                  <a:pt x="11704" y="8882"/>
                </a:moveTo>
                <a:lnTo>
                  <a:pt x="11631" y="8906"/>
                </a:lnTo>
                <a:lnTo>
                  <a:pt x="11558" y="8930"/>
                </a:lnTo>
                <a:lnTo>
                  <a:pt x="11485" y="8955"/>
                </a:lnTo>
                <a:lnTo>
                  <a:pt x="11437" y="9003"/>
                </a:lnTo>
                <a:lnTo>
                  <a:pt x="11364" y="9101"/>
                </a:lnTo>
                <a:lnTo>
                  <a:pt x="11339" y="9198"/>
                </a:lnTo>
                <a:lnTo>
                  <a:pt x="11315" y="9295"/>
                </a:lnTo>
                <a:lnTo>
                  <a:pt x="11315" y="9393"/>
                </a:lnTo>
                <a:lnTo>
                  <a:pt x="11364" y="9490"/>
                </a:lnTo>
                <a:lnTo>
                  <a:pt x="11437" y="9587"/>
                </a:lnTo>
                <a:lnTo>
                  <a:pt x="11510" y="9636"/>
                </a:lnTo>
                <a:lnTo>
                  <a:pt x="11607" y="9685"/>
                </a:lnTo>
                <a:lnTo>
                  <a:pt x="11850" y="9685"/>
                </a:lnTo>
                <a:lnTo>
                  <a:pt x="11899" y="9636"/>
                </a:lnTo>
                <a:lnTo>
                  <a:pt x="11996" y="9587"/>
                </a:lnTo>
                <a:lnTo>
                  <a:pt x="12045" y="9514"/>
                </a:lnTo>
                <a:lnTo>
                  <a:pt x="12093" y="9393"/>
                </a:lnTo>
                <a:lnTo>
                  <a:pt x="12093" y="9295"/>
                </a:lnTo>
                <a:lnTo>
                  <a:pt x="12093" y="9222"/>
                </a:lnTo>
                <a:lnTo>
                  <a:pt x="12069" y="9125"/>
                </a:lnTo>
                <a:lnTo>
                  <a:pt x="11996" y="9003"/>
                </a:lnTo>
                <a:lnTo>
                  <a:pt x="11923" y="8955"/>
                </a:lnTo>
                <a:lnTo>
                  <a:pt x="11850" y="8930"/>
                </a:lnTo>
                <a:lnTo>
                  <a:pt x="11777" y="8906"/>
                </a:lnTo>
                <a:lnTo>
                  <a:pt x="11704" y="8882"/>
                </a:lnTo>
                <a:close/>
                <a:moveTo>
                  <a:pt x="4112" y="6327"/>
                </a:moveTo>
                <a:lnTo>
                  <a:pt x="4745" y="6375"/>
                </a:lnTo>
                <a:lnTo>
                  <a:pt x="4721" y="6619"/>
                </a:lnTo>
                <a:lnTo>
                  <a:pt x="4721" y="6886"/>
                </a:lnTo>
                <a:lnTo>
                  <a:pt x="4648" y="6886"/>
                </a:lnTo>
                <a:lnTo>
                  <a:pt x="4477" y="6959"/>
                </a:lnTo>
                <a:lnTo>
                  <a:pt x="4380" y="7081"/>
                </a:lnTo>
                <a:lnTo>
                  <a:pt x="4161" y="7349"/>
                </a:lnTo>
                <a:lnTo>
                  <a:pt x="3431" y="8249"/>
                </a:lnTo>
                <a:lnTo>
                  <a:pt x="3091" y="8590"/>
                </a:lnTo>
                <a:lnTo>
                  <a:pt x="2750" y="8955"/>
                </a:lnTo>
                <a:lnTo>
                  <a:pt x="2409" y="9344"/>
                </a:lnTo>
                <a:lnTo>
                  <a:pt x="2239" y="9539"/>
                </a:lnTo>
                <a:lnTo>
                  <a:pt x="2117" y="9733"/>
                </a:lnTo>
                <a:lnTo>
                  <a:pt x="2117" y="8736"/>
                </a:lnTo>
                <a:lnTo>
                  <a:pt x="2239" y="8687"/>
                </a:lnTo>
                <a:lnTo>
                  <a:pt x="2385" y="8614"/>
                </a:lnTo>
                <a:lnTo>
                  <a:pt x="2507" y="8517"/>
                </a:lnTo>
                <a:lnTo>
                  <a:pt x="2628" y="8371"/>
                </a:lnTo>
                <a:lnTo>
                  <a:pt x="2823" y="8127"/>
                </a:lnTo>
                <a:lnTo>
                  <a:pt x="3018" y="7884"/>
                </a:lnTo>
                <a:lnTo>
                  <a:pt x="3577" y="7276"/>
                </a:lnTo>
                <a:lnTo>
                  <a:pt x="3869" y="6959"/>
                </a:lnTo>
                <a:lnTo>
                  <a:pt x="4161" y="6667"/>
                </a:lnTo>
                <a:lnTo>
                  <a:pt x="4210" y="6619"/>
                </a:lnTo>
                <a:lnTo>
                  <a:pt x="4234" y="6570"/>
                </a:lnTo>
                <a:lnTo>
                  <a:pt x="4234" y="6521"/>
                </a:lnTo>
                <a:lnTo>
                  <a:pt x="4210" y="6448"/>
                </a:lnTo>
                <a:lnTo>
                  <a:pt x="4185" y="6375"/>
                </a:lnTo>
                <a:lnTo>
                  <a:pt x="4112" y="6327"/>
                </a:lnTo>
                <a:close/>
                <a:moveTo>
                  <a:pt x="12239" y="9709"/>
                </a:moveTo>
                <a:lnTo>
                  <a:pt x="12166" y="9733"/>
                </a:lnTo>
                <a:lnTo>
                  <a:pt x="12093" y="9782"/>
                </a:lnTo>
                <a:lnTo>
                  <a:pt x="12020" y="9831"/>
                </a:lnTo>
                <a:lnTo>
                  <a:pt x="11972" y="9879"/>
                </a:lnTo>
                <a:lnTo>
                  <a:pt x="11947" y="9952"/>
                </a:lnTo>
                <a:lnTo>
                  <a:pt x="11923" y="10025"/>
                </a:lnTo>
                <a:lnTo>
                  <a:pt x="11923" y="10098"/>
                </a:lnTo>
                <a:lnTo>
                  <a:pt x="11923" y="10196"/>
                </a:lnTo>
                <a:lnTo>
                  <a:pt x="11947" y="10269"/>
                </a:lnTo>
                <a:lnTo>
                  <a:pt x="11972" y="10342"/>
                </a:lnTo>
                <a:lnTo>
                  <a:pt x="12020" y="10390"/>
                </a:lnTo>
                <a:lnTo>
                  <a:pt x="12093" y="10439"/>
                </a:lnTo>
                <a:lnTo>
                  <a:pt x="12166" y="10488"/>
                </a:lnTo>
                <a:lnTo>
                  <a:pt x="12239" y="10512"/>
                </a:lnTo>
                <a:lnTo>
                  <a:pt x="12385" y="10512"/>
                </a:lnTo>
                <a:lnTo>
                  <a:pt x="12483" y="10488"/>
                </a:lnTo>
                <a:lnTo>
                  <a:pt x="12531" y="10439"/>
                </a:lnTo>
                <a:lnTo>
                  <a:pt x="12604" y="10390"/>
                </a:lnTo>
                <a:lnTo>
                  <a:pt x="12653" y="10342"/>
                </a:lnTo>
                <a:lnTo>
                  <a:pt x="12677" y="10269"/>
                </a:lnTo>
                <a:lnTo>
                  <a:pt x="12702" y="10196"/>
                </a:lnTo>
                <a:lnTo>
                  <a:pt x="12726" y="10098"/>
                </a:lnTo>
                <a:lnTo>
                  <a:pt x="12702" y="10025"/>
                </a:lnTo>
                <a:lnTo>
                  <a:pt x="12677" y="9952"/>
                </a:lnTo>
                <a:lnTo>
                  <a:pt x="12653" y="9879"/>
                </a:lnTo>
                <a:lnTo>
                  <a:pt x="12604" y="9831"/>
                </a:lnTo>
                <a:lnTo>
                  <a:pt x="12531" y="9782"/>
                </a:lnTo>
                <a:lnTo>
                  <a:pt x="12483" y="9733"/>
                </a:lnTo>
                <a:lnTo>
                  <a:pt x="12385" y="9709"/>
                </a:lnTo>
                <a:close/>
                <a:moveTo>
                  <a:pt x="10950" y="9831"/>
                </a:moveTo>
                <a:lnTo>
                  <a:pt x="10853" y="9855"/>
                </a:lnTo>
                <a:lnTo>
                  <a:pt x="10755" y="9879"/>
                </a:lnTo>
                <a:lnTo>
                  <a:pt x="10658" y="9952"/>
                </a:lnTo>
                <a:lnTo>
                  <a:pt x="10609" y="10025"/>
                </a:lnTo>
                <a:lnTo>
                  <a:pt x="10561" y="10123"/>
                </a:lnTo>
                <a:lnTo>
                  <a:pt x="10561" y="10220"/>
                </a:lnTo>
                <a:lnTo>
                  <a:pt x="10561" y="10342"/>
                </a:lnTo>
                <a:lnTo>
                  <a:pt x="10585" y="10415"/>
                </a:lnTo>
                <a:lnTo>
                  <a:pt x="10634" y="10463"/>
                </a:lnTo>
                <a:lnTo>
                  <a:pt x="10755" y="10560"/>
                </a:lnTo>
                <a:lnTo>
                  <a:pt x="10828" y="10609"/>
                </a:lnTo>
                <a:lnTo>
                  <a:pt x="10950" y="10633"/>
                </a:lnTo>
                <a:lnTo>
                  <a:pt x="11047" y="10609"/>
                </a:lnTo>
                <a:lnTo>
                  <a:pt x="11145" y="10560"/>
                </a:lnTo>
                <a:lnTo>
                  <a:pt x="11266" y="10463"/>
                </a:lnTo>
                <a:lnTo>
                  <a:pt x="11291" y="10415"/>
                </a:lnTo>
                <a:lnTo>
                  <a:pt x="11315" y="10342"/>
                </a:lnTo>
                <a:lnTo>
                  <a:pt x="11339" y="10220"/>
                </a:lnTo>
                <a:lnTo>
                  <a:pt x="11315" y="10123"/>
                </a:lnTo>
                <a:lnTo>
                  <a:pt x="11291" y="10025"/>
                </a:lnTo>
                <a:lnTo>
                  <a:pt x="11218" y="9952"/>
                </a:lnTo>
                <a:lnTo>
                  <a:pt x="11145" y="9879"/>
                </a:lnTo>
                <a:lnTo>
                  <a:pt x="11047" y="9855"/>
                </a:lnTo>
                <a:lnTo>
                  <a:pt x="10950" y="9831"/>
                </a:lnTo>
                <a:close/>
                <a:moveTo>
                  <a:pt x="4696" y="7373"/>
                </a:moveTo>
                <a:lnTo>
                  <a:pt x="4672" y="8079"/>
                </a:lnTo>
                <a:lnTo>
                  <a:pt x="4575" y="8127"/>
                </a:lnTo>
                <a:lnTo>
                  <a:pt x="4477" y="8176"/>
                </a:lnTo>
                <a:lnTo>
                  <a:pt x="4404" y="8273"/>
                </a:lnTo>
                <a:lnTo>
                  <a:pt x="4331" y="8346"/>
                </a:lnTo>
                <a:lnTo>
                  <a:pt x="4088" y="8760"/>
                </a:lnTo>
                <a:lnTo>
                  <a:pt x="3723" y="9320"/>
                </a:lnTo>
                <a:lnTo>
                  <a:pt x="3529" y="9587"/>
                </a:lnTo>
                <a:lnTo>
                  <a:pt x="3310" y="9855"/>
                </a:lnTo>
                <a:lnTo>
                  <a:pt x="3139" y="9977"/>
                </a:lnTo>
                <a:lnTo>
                  <a:pt x="2969" y="10098"/>
                </a:lnTo>
                <a:lnTo>
                  <a:pt x="2604" y="10390"/>
                </a:lnTo>
                <a:lnTo>
                  <a:pt x="2434" y="10560"/>
                </a:lnTo>
                <a:lnTo>
                  <a:pt x="2263" y="10706"/>
                </a:lnTo>
                <a:lnTo>
                  <a:pt x="2142" y="10901"/>
                </a:lnTo>
                <a:lnTo>
                  <a:pt x="2069" y="11071"/>
                </a:lnTo>
                <a:lnTo>
                  <a:pt x="2117" y="10536"/>
                </a:lnTo>
                <a:lnTo>
                  <a:pt x="2117" y="10001"/>
                </a:lnTo>
                <a:lnTo>
                  <a:pt x="2336" y="9904"/>
                </a:lnTo>
                <a:lnTo>
                  <a:pt x="2555" y="9782"/>
                </a:lnTo>
                <a:lnTo>
                  <a:pt x="2750" y="9612"/>
                </a:lnTo>
                <a:lnTo>
                  <a:pt x="2945" y="9441"/>
                </a:lnTo>
                <a:lnTo>
                  <a:pt x="3310" y="9052"/>
                </a:lnTo>
                <a:lnTo>
                  <a:pt x="3626" y="8687"/>
                </a:lnTo>
                <a:lnTo>
                  <a:pt x="4015" y="8249"/>
                </a:lnTo>
                <a:lnTo>
                  <a:pt x="4380" y="7787"/>
                </a:lnTo>
                <a:lnTo>
                  <a:pt x="4550" y="7592"/>
                </a:lnTo>
                <a:lnTo>
                  <a:pt x="4696" y="7373"/>
                </a:lnTo>
                <a:close/>
                <a:moveTo>
                  <a:pt x="17033" y="6254"/>
                </a:moveTo>
                <a:lnTo>
                  <a:pt x="17009" y="6473"/>
                </a:lnTo>
                <a:lnTo>
                  <a:pt x="17009" y="6692"/>
                </a:lnTo>
                <a:lnTo>
                  <a:pt x="17033" y="7154"/>
                </a:lnTo>
                <a:lnTo>
                  <a:pt x="17009" y="7884"/>
                </a:lnTo>
                <a:lnTo>
                  <a:pt x="16984" y="8614"/>
                </a:lnTo>
                <a:lnTo>
                  <a:pt x="16936" y="9247"/>
                </a:lnTo>
                <a:lnTo>
                  <a:pt x="16911" y="9879"/>
                </a:lnTo>
                <a:lnTo>
                  <a:pt x="16911" y="10488"/>
                </a:lnTo>
                <a:lnTo>
                  <a:pt x="16936" y="11120"/>
                </a:lnTo>
                <a:lnTo>
                  <a:pt x="16376" y="11193"/>
                </a:lnTo>
                <a:lnTo>
                  <a:pt x="16425" y="10488"/>
                </a:lnTo>
                <a:lnTo>
                  <a:pt x="16449" y="9758"/>
                </a:lnTo>
                <a:lnTo>
                  <a:pt x="16473" y="8298"/>
                </a:lnTo>
                <a:lnTo>
                  <a:pt x="16473" y="7592"/>
                </a:lnTo>
                <a:lnTo>
                  <a:pt x="16449" y="6886"/>
                </a:lnTo>
                <a:lnTo>
                  <a:pt x="16449" y="6594"/>
                </a:lnTo>
                <a:lnTo>
                  <a:pt x="16425" y="6448"/>
                </a:lnTo>
                <a:lnTo>
                  <a:pt x="16400" y="6302"/>
                </a:lnTo>
                <a:lnTo>
                  <a:pt x="16717" y="6278"/>
                </a:lnTo>
                <a:lnTo>
                  <a:pt x="17033" y="6254"/>
                </a:lnTo>
                <a:close/>
                <a:moveTo>
                  <a:pt x="10147" y="3334"/>
                </a:moveTo>
                <a:lnTo>
                  <a:pt x="10415" y="3407"/>
                </a:lnTo>
                <a:lnTo>
                  <a:pt x="10682" y="3431"/>
                </a:lnTo>
                <a:lnTo>
                  <a:pt x="10950" y="3407"/>
                </a:lnTo>
                <a:lnTo>
                  <a:pt x="11242" y="3407"/>
                </a:lnTo>
                <a:lnTo>
                  <a:pt x="11218" y="3455"/>
                </a:lnTo>
                <a:lnTo>
                  <a:pt x="11218" y="3528"/>
                </a:lnTo>
                <a:lnTo>
                  <a:pt x="11242" y="3626"/>
                </a:lnTo>
                <a:lnTo>
                  <a:pt x="11266" y="3699"/>
                </a:lnTo>
                <a:lnTo>
                  <a:pt x="11315" y="3772"/>
                </a:lnTo>
                <a:lnTo>
                  <a:pt x="11388" y="3820"/>
                </a:lnTo>
                <a:lnTo>
                  <a:pt x="11485" y="3869"/>
                </a:lnTo>
                <a:lnTo>
                  <a:pt x="11607" y="3869"/>
                </a:lnTo>
                <a:lnTo>
                  <a:pt x="11704" y="3820"/>
                </a:lnTo>
                <a:lnTo>
                  <a:pt x="11801" y="3772"/>
                </a:lnTo>
                <a:lnTo>
                  <a:pt x="11850" y="3723"/>
                </a:lnTo>
                <a:lnTo>
                  <a:pt x="11874" y="3650"/>
                </a:lnTo>
                <a:lnTo>
                  <a:pt x="11899" y="3528"/>
                </a:lnTo>
                <a:lnTo>
                  <a:pt x="11874" y="3431"/>
                </a:lnTo>
                <a:lnTo>
                  <a:pt x="11874" y="3382"/>
                </a:lnTo>
                <a:lnTo>
                  <a:pt x="12823" y="3382"/>
                </a:lnTo>
                <a:lnTo>
                  <a:pt x="12823" y="3626"/>
                </a:lnTo>
                <a:lnTo>
                  <a:pt x="12848" y="3820"/>
                </a:lnTo>
                <a:lnTo>
                  <a:pt x="12896" y="4380"/>
                </a:lnTo>
                <a:lnTo>
                  <a:pt x="12969" y="4940"/>
                </a:lnTo>
                <a:lnTo>
                  <a:pt x="12994" y="5499"/>
                </a:lnTo>
                <a:lnTo>
                  <a:pt x="12994" y="6059"/>
                </a:lnTo>
                <a:lnTo>
                  <a:pt x="12945" y="7397"/>
                </a:lnTo>
                <a:lnTo>
                  <a:pt x="12896" y="8711"/>
                </a:lnTo>
                <a:lnTo>
                  <a:pt x="12896" y="9320"/>
                </a:lnTo>
                <a:lnTo>
                  <a:pt x="12896" y="9928"/>
                </a:lnTo>
                <a:lnTo>
                  <a:pt x="12896" y="11120"/>
                </a:lnTo>
                <a:lnTo>
                  <a:pt x="12458" y="11096"/>
                </a:lnTo>
                <a:lnTo>
                  <a:pt x="12020" y="11096"/>
                </a:lnTo>
                <a:lnTo>
                  <a:pt x="12020" y="11023"/>
                </a:lnTo>
                <a:lnTo>
                  <a:pt x="12020" y="10925"/>
                </a:lnTo>
                <a:lnTo>
                  <a:pt x="11996" y="10852"/>
                </a:lnTo>
                <a:lnTo>
                  <a:pt x="11947" y="10779"/>
                </a:lnTo>
                <a:lnTo>
                  <a:pt x="11899" y="10731"/>
                </a:lnTo>
                <a:lnTo>
                  <a:pt x="11850" y="10682"/>
                </a:lnTo>
                <a:lnTo>
                  <a:pt x="11777" y="10633"/>
                </a:lnTo>
                <a:lnTo>
                  <a:pt x="11704" y="10609"/>
                </a:lnTo>
                <a:lnTo>
                  <a:pt x="11534" y="10609"/>
                </a:lnTo>
                <a:lnTo>
                  <a:pt x="11461" y="10633"/>
                </a:lnTo>
                <a:lnTo>
                  <a:pt x="11388" y="10682"/>
                </a:lnTo>
                <a:lnTo>
                  <a:pt x="11339" y="10731"/>
                </a:lnTo>
                <a:lnTo>
                  <a:pt x="11291" y="10779"/>
                </a:lnTo>
                <a:lnTo>
                  <a:pt x="11242" y="10852"/>
                </a:lnTo>
                <a:lnTo>
                  <a:pt x="11218" y="10925"/>
                </a:lnTo>
                <a:lnTo>
                  <a:pt x="11218" y="11023"/>
                </a:lnTo>
                <a:lnTo>
                  <a:pt x="11242" y="11120"/>
                </a:lnTo>
                <a:lnTo>
                  <a:pt x="10853" y="11144"/>
                </a:lnTo>
                <a:lnTo>
                  <a:pt x="10463" y="11217"/>
                </a:lnTo>
                <a:lnTo>
                  <a:pt x="10415" y="10852"/>
                </a:lnTo>
                <a:lnTo>
                  <a:pt x="10366" y="10488"/>
                </a:lnTo>
                <a:lnTo>
                  <a:pt x="10342" y="9758"/>
                </a:lnTo>
                <a:lnTo>
                  <a:pt x="10317" y="8322"/>
                </a:lnTo>
                <a:lnTo>
                  <a:pt x="10317" y="7251"/>
                </a:lnTo>
                <a:lnTo>
                  <a:pt x="10293" y="6716"/>
                </a:lnTo>
                <a:lnTo>
                  <a:pt x="10269" y="6205"/>
                </a:lnTo>
                <a:lnTo>
                  <a:pt x="10171" y="4502"/>
                </a:lnTo>
                <a:lnTo>
                  <a:pt x="10147" y="3699"/>
                </a:lnTo>
                <a:lnTo>
                  <a:pt x="10147" y="3334"/>
                </a:lnTo>
                <a:close/>
                <a:moveTo>
                  <a:pt x="16035" y="6302"/>
                </a:moveTo>
                <a:lnTo>
                  <a:pt x="16035" y="6448"/>
                </a:lnTo>
                <a:lnTo>
                  <a:pt x="16035" y="6594"/>
                </a:lnTo>
                <a:lnTo>
                  <a:pt x="16060" y="6886"/>
                </a:lnTo>
                <a:lnTo>
                  <a:pt x="16060" y="7592"/>
                </a:lnTo>
                <a:lnTo>
                  <a:pt x="16035" y="8298"/>
                </a:lnTo>
                <a:lnTo>
                  <a:pt x="16011" y="9028"/>
                </a:lnTo>
                <a:lnTo>
                  <a:pt x="15962" y="9758"/>
                </a:lnTo>
                <a:lnTo>
                  <a:pt x="15938" y="10488"/>
                </a:lnTo>
                <a:lnTo>
                  <a:pt x="15938" y="10852"/>
                </a:lnTo>
                <a:lnTo>
                  <a:pt x="15962" y="11217"/>
                </a:lnTo>
                <a:lnTo>
                  <a:pt x="15719" y="11217"/>
                </a:lnTo>
                <a:lnTo>
                  <a:pt x="15743" y="11169"/>
                </a:lnTo>
                <a:lnTo>
                  <a:pt x="15768" y="10852"/>
                </a:lnTo>
                <a:lnTo>
                  <a:pt x="15768" y="10536"/>
                </a:lnTo>
                <a:lnTo>
                  <a:pt x="15743" y="10220"/>
                </a:lnTo>
                <a:lnTo>
                  <a:pt x="15743" y="9904"/>
                </a:lnTo>
                <a:lnTo>
                  <a:pt x="15743" y="9198"/>
                </a:lnTo>
                <a:lnTo>
                  <a:pt x="15743" y="8517"/>
                </a:lnTo>
                <a:lnTo>
                  <a:pt x="15695" y="7884"/>
                </a:lnTo>
                <a:lnTo>
                  <a:pt x="15622" y="7251"/>
                </a:lnTo>
                <a:lnTo>
                  <a:pt x="15622" y="7008"/>
                </a:lnTo>
                <a:lnTo>
                  <a:pt x="15622" y="6765"/>
                </a:lnTo>
                <a:lnTo>
                  <a:pt x="15670" y="6302"/>
                </a:lnTo>
                <a:close/>
                <a:moveTo>
                  <a:pt x="15354" y="6302"/>
                </a:moveTo>
                <a:lnTo>
                  <a:pt x="15281" y="6546"/>
                </a:lnTo>
                <a:lnTo>
                  <a:pt x="15257" y="6813"/>
                </a:lnTo>
                <a:lnTo>
                  <a:pt x="15232" y="7081"/>
                </a:lnTo>
                <a:lnTo>
                  <a:pt x="15232" y="7349"/>
                </a:lnTo>
                <a:lnTo>
                  <a:pt x="15305" y="7884"/>
                </a:lnTo>
                <a:lnTo>
                  <a:pt x="15354" y="8395"/>
                </a:lnTo>
                <a:lnTo>
                  <a:pt x="15354" y="8760"/>
                </a:lnTo>
                <a:lnTo>
                  <a:pt x="15354" y="9149"/>
                </a:lnTo>
                <a:lnTo>
                  <a:pt x="15330" y="9904"/>
                </a:lnTo>
                <a:lnTo>
                  <a:pt x="15305" y="10220"/>
                </a:lnTo>
                <a:lnTo>
                  <a:pt x="15305" y="10585"/>
                </a:lnTo>
                <a:lnTo>
                  <a:pt x="15330" y="10925"/>
                </a:lnTo>
                <a:lnTo>
                  <a:pt x="15378" y="11071"/>
                </a:lnTo>
                <a:lnTo>
                  <a:pt x="15427" y="11242"/>
                </a:lnTo>
                <a:lnTo>
                  <a:pt x="15208" y="11242"/>
                </a:lnTo>
                <a:lnTo>
                  <a:pt x="15232" y="11193"/>
                </a:lnTo>
                <a:lnTo>
                  <a:pt x="15232" y="11120"/>
                </a:lnTo>
                <a:lnTo>
                  <a:pt x="15184" y="10755"/>
                </a:lnTo>
                <a:lnTo>
                  <a:pt x="15135" y="10366"/>
                </a:lnTo>
                <a:lnTo>
                  <a:pt x="15086" y="9636"/>
                </a:lnTo>
                <a:lnTo>
                  <a:pt x="15062" y="8882"/>
                </a:lnTo>
                <a:lnTo>
                  <a:pt x="15013" y="8127"/>
                </a:lnTo>
                <a:lnTo>
                  <a:pt x="14989" y="7543"/>
                </a:lnTo>
                <a:lnTo>
                  <a:pt x="14989" y="6959"/>
                </a:lnTo>
                <a:lnTo>
                  <a:pt x="14989" y="6789"/>
                </a:lnTo>
                <a:lnTo>
                  <a:pt x="15013" y="6619"/>
                </a:lnTo>
                <a:lnTo>
                  <a:pt x="15038" y="6473"/>
                </a:lnTo>
                <a:lnTo>
                  <a:pt x="15038" y="6302"/>
                </a:lnTo>
                <a:close/>
                <a:moveTo>
                  <a:pt x="4575" y="10633"/>
                </a:moveTo>
                <a:lnTo>
                  <a:pt x="4575" y="10950"/>
                </a:lnTo>
                <a:lnTo>
                  <a:pt x="4599" y="11290"/>
                </a:lnTo>
                <a:lnTo>
                  <a:pt x="4429" y="11242"/>
                </a:lnTo>
                <a:lnTo>
                  <a:pt x="4258" y="11217"/>
                </a:lnTo>
                <a:lnTo>
                  <a:pt x="3893" y="11217"/>
                </a:lnTo>
                <a:lnTo>
                  <a:pt x="4088" y="11047"/>
                </a:lnTo>
                <a:lnTo>
                  <a:pt x="4283" y="10852"/>
                </a:lnTo>
                <a:lnTo>
                  <a:pt x="4575" y="10633"/>
                </a:lnTo>
                <a:close/>
                <a:moveTo>
                  <a:pt x="4648" y="8711"/>
                </a:moveTo>
                <a:lnTo>
                  <a:pt x="4648" y="8882"/>
                </a:lnTo>
                <a:lnTo>
                  <a:pt x="4599" y="9952"/>
                </a:lnTo>
                <a:lnTo>
                  <a:pt x="4550" y="9952"/>
                </a:lnTo>
                <a:lnTo>
                  <a:pt x="4477" y="10001"/>
                </a:lnTo>
                <a:lnTo>
                  <a:pt x="4404" y="10074"/>
                </a:lnTo>
                <a:lnTo>
                  <a:pt x="4283" y="10196"/>
                </a:lnTo>
                <a:lnTo>
                  <a:pt x="3942" y="10536"/>
                </a:lnTo>
                <a:lnTo>
                  <a:pt x="3626" y="10828"/>
                </a:lnTo>
                <a:lnTo>
                  <a:pt x="3480" y="10974"/>
                </a:lnTo>
                <a:lnTo>
                  <a:pt x="3358" y="11169"/>
                </a:lnTo>
                <a:lnTo>
                  <a:pt x="3334" y="11242"/>
                </a:lnTo>
                <a:lnTo>
                  <a:pt x="3237" y="11242"/>
                </a:lnTo>
                <a:lnTo>
                  <a:pt x="2653" y="11266"/>
                </a:lnTo>
                <a:lnTo>
                  <a:pt x="2044" y="11315"/>
                </a:lnTo>
                <a:lnTo>
                  <a:pt x="2044" y="11315"/>
                </a:lnTo>
                <a:lnTo>
                  <a:pt x="2069" y="11144"/>
                </a:lnTo>
                <a:lnTo>
                  <a:pt x="2093" y="11193"/>
                </a:lnTo>
                <a:lnTo>
                  <a:pt x="2142" y="11217"/>
                </a:lnTo>
                <a:lnTo>
                  <a:pt x="2190" y="11242"/>
                </a:lnTo>
                <a:lnTo>
                  <a:pt x="2239" y="11217"/>
                </a:lnTo>
                <a:lnTo>
                  <a:pt x="2409" y="11120"/>
                </a:lnTo>
                <a:lnTo>
                  <a:pt x="2555" y="11023"/>
                </a:lnTo>
                <a:lnTo>
                  <a:pt x="2823" y="10779"/>
                </a:lnTo>
                <a:lnTo>
                  <a:pt x="3261" y="10415"/>
                </a:lnTo>
                <a:lnTo>
                  <a:pt x="3650" y="10050"/>
                </a:lnTo>
                <a:lnTo>
                  <a:pt x="3845" y="9831"/>
                </a:lnTo>
                <a:lnTo>
                  <a:pt x="4039" y="9612"/>
                </a:lnTo>
                <a:lnTo>
                  <a:pt x="4356" y="9125"/>
                </a:lnTo>
                <a:lnTo>
                  <a:pt x="4648" y="8711"/>
                </a:lnTo>
                <a:close/>
                <a:moveTo>
                  <a:pt x="6035" y="536"/>
                </a:moveTo>
                <a:lnTo>
                  <a:pt x="6327" y="560"/>
                </a:lnTo>
                <a:lnTo>
                  <a:pt x="6619" y="584"/>
                </a:lnTo>
                <a:lnTo>
                  <a:pt x="7203" y="584"/>
                </a:lnTo>
                <a:lnTo>
                  <a:pt x="7592" y="609"/>
                </a:lnTo>
                <a:lnTo>
                  <a:pt x="8346" y="609"/>
                </a:lnTo>
                <a:lnTo>
                  <a:pt x="8736" y="560"/>
                </a:lnTo>
                <a:lnTo>
                  <a:pt x="8663" y="803"/>
                </a:lnTo>
                <a:lnTo>
                  <a:pt x="8638" y="1047"/>
                </a:lnTo>
                <a:lnTo>
                  <a:pt x="8638" y="1436"/>
                </a:lnTo>
                <a:lnTo>
                  <a:pt x="8638" y="1971"/>
                </a:lnTo>
                <a:lnTo>
                  <a:pt x="8687" y="2531"/>
                </a:lnTo>
                <a:lnTo>
                  <a:pt x="8711" y="3066"/>
                </a:lnTo>
                <a:lnTo>
                  <a:pt x="8711" y="3626"/>
                </a:lnTo>
                <a:lnTo>
                  <a:pt x="8687" y="4575"/>
                </a:lnTo>
                <a:lnTo>
                  <a:pt x="8711" y="5499"/>
                </a:lnTo>
                <a:lnTo>
                  <a:pt x="8760" y="7373"/>
                </a:lnTo>
                <a:lnTo>
                  <a:pt x="8833" y="9271"/>
                </a:lnTo>
                <a:lnTo>
                  <a:pt x="8857" y="11144"/>
                </a:lnTo>
                <a:lnTo>
                  <a:pt x="7178" y="11144"/>
                </a:lnTo>
                <a:lnTo>
                  <a:pt x="6911" y="11169"/>
                </a:lnTo>
                <a:lnTo>
                  <a:pt x="6643" y="11169"/>
                </a:lnTo>
                <a:lnTo>
                  <a:pt x="6400" y="11217"/>
                </a:lnTo>
                <a:lnTo>
                  <a:pt x="6156" y="11315"/>
                </a:lnTo>
                <a:lnTo>
                  <a:pt x="6132" y="11023"/>
                </a:lnTo>
                <a:lnTo>
                  <a:pt x="6132" y="10731"/>
                </a:lnTo>
                <a:lnTo>
                  <a:pt x="6132" y="10147"/>
                </a:lnTo>
                <a:lnTo>
                  <a:pt x="6059" y="8711"/>
                </a:lnTo>
                <a:lnTo>
                  <a:pt x="6035" y="7933"/>
                </a:lnTo>
                <a:lnTo>
                  <a:pt x="6035" y="7178"/>
                </a:lnTo>
                <a:lnTo>
                  <a:pt x="6083" y="6424"/>
                </a:lnTo>
                <a:lnTo>
                  <a:pt x="6132" y="5645"/>
                </a:lnTo>
                <a:lnTo>
                  <a:pt x="6229" y="4210"/>
                </a:lnTo>
                <a:lnTo>
                  <a:pt x="6254" y="3480"/>
                </a:lnTo>
                <a:lnTo>
                  <a:pt x="6254" y="3115"/>
                </a:lnTo>
                <a:lnTo>
                  <a:pt x="6229" y="2750"/>
                </a:lnTo>
                <a:lnTo>
                  <a:pt x="6035" y="1485"/>
                </a:lnTo>
                <a:lnTo>
                  <a:pt x="6035" y="1241"/>
                </a:lnTo>
                <a:lnTo>
                  <a:pt x="6035" y="1022"/>
                </a:lnTo>
                <a:lnTo>
                  <a:pt x="6035" y="536"/>
                </a:lnTo>
                <a:close/>
                <a:moveTo>
                  <a:pt x="14721" y="6327"/>
                </a:moveTo>
                <a:lnTo>
                  <a:pt x="14624" y="6497"/>
                </a:lnTo>
                <a:lnTo>
                  <a:pt x="14600" y="6716"/>
                </a:lnTo>
                <a:lnTo>
                  <a:pt x="14575" y="6959"/>
                </a:lnTo>
                <a:lnTo>
                  <a:pt x="14551" y="7203"/>
                </a:lnTo>
                <a:lnTo>
                  <a:pt x="14575" y="7665"/>
                </a:lnTo>
                <a:lnTo>
                  <a:pt x="14600" y="8006"/>
                </a:lnTo>
                <a:lnTo>
                  <a:pt x="14673" y="9612"/>
                </a:lnTo>
                <a:lnTo>
                  <a:pt x="14721" y="10439"/>
                </a:lnTo>
                <a:lnTo>
                  <a:pt x="14770" y="10828"/>
                </a:lnTo>
                <a:lnTo>
                  <a:pt x="14843" y="11242"/>
                </a:lnTo>
                <a:lnTo>
                  <a:pt x="14843" y="11266"/>
                </a:lnTo>
                <a:lnTo>
                  <a:pt x="14600" y="11290"/>
                </a:lnTo>
                <a:lnTo>
                  <a:pt x="14381" y="11339"/>
                </a:lnTo>
                <a:lnTo>
                  <a:pt x="14454" y="10755"/>
                </a:lnTo>
                <a:lnTo>
                  <a:pt x="14502" y="10171"/>
                </a:lnTo>
                <a:lnTo>
                  <a:pt x="14502" y="9587"/>
                </a:lnTo>
                <a:lnTo>
                  <a:pt x="14478" y="9003"/>
                </a:lnTo>
                <a:lnTo>
                  <a:pt x="14429" y="7689"/>
                </a:lnTo>
                <a:lnTo>
                  <a:pt x="14405" y="7008"/>
                </a:lnTo>
                <a:lnTo>
                  <a:pt x="14356" y="6375"/>
                </a:lnTo>
                <a:lnTo>
                  <a:pt x="14721" y="6327"/>
                </a:lnTo>
                <a:close/>
                <a:moveTo>
                  <a:pt x="12361" y="2871"/>
                </a:moveTo>
                <a:lnTo>
                  <a:pt x="11680" y="2920"/>
                </a:lnTo>
                <a:lnTo>
                  <a:pt x="10901" y="2944"/>
                </a:lnTo>
                <a:lnTo>
                  <a:pt x="10512" y="2944"/>
                </a:lnTo>
                <a:lnTo>
                  <a:pt x="10147" y="2993"/>
                </a:lnTo>
                <a:lnTo>
                  <a:pt x="10074" y="3042"/>
                </a:lnTo>
                <a:lnTo>
                  <a:pt x="10025" y="3090"/>
                </a:lnTo>
                <a:lnTo>
                  <a:pt x="10001" y="3090"/>
                </a:lnTo>
                <a:lnTo>
                  <a:pt x="9904" y="3139"/>
                </a:lnTo>
                <a:lnTo>
                  <a:pt x="9831" y="3212"/>
                </a:lnTo>
                <a:lnTo>
                  <a:pt x="9806" y="3334"/>
                </a:lnTo>
                <a:lnTo>
                  <a:pt x="9782" y="3455"/>
                </a:lnTo>
                <a:lnTo>
                  <a:pt x="9758" y="3723"/>
                </a:lnTo>
                <a:lnTo>
                  <a:pt x="9782" y="3918"/>
                </a:lnTo>
                <a:lnTo>
                  <a:pt x="9782" y="4429"/>
                </a:lnTo>
                <a:lnTo>
                  <a:pt x="9806" y="4940"/>
                </a:lnTo>
                <a:lnTo>
                  <a:pt x="9855" y="5937"/>
                </a:lnTo>
                <a:lnTo>
                  <a:pt x="9879" y="7032"/>
                </a:lnTo>
                <a:lnTo>
                  <a:pt x="9904" y="8127"/>
                </a:lnTo>
                <a:lnTo>
                  <a:pt x="9928" y="9758"/>
                </a:lnTo>
                <a:lnTo>
                  <a:pt x="9952" y="10560"/>
                </a:lnTo>
                <a:lnTo>
                  <a:pt x="10001" y="10974"/>
                </a:lnTo>
                <a:lnTo>
                  <a:pt x="10050" y="11363"/>
                </a:lnTo>
                <a:lnTo>
                  <a:pt x="10025" y="11388"/>
                </a:lnTo>
                <a:lnTo>
                  <a:pt x="10001" y="11436"/>
                </a:lnTo>
                <a:lnTo>
                  <a:pt x="10001" y="11534"/>
                </a:lnTo>
                <a:lnTo>
                  <a:pt x="10025" y="11631"/>
                </a:lnTo>
                <a:lnTo>
                  <a:pt x="10074" y="11655"/>
                </a:lnTo>
                <a:lnTo>
                  <a:pt x="10123" y="11680"/>
                </a:lnTo>
                <a:lnTo>
                  <a:pt x="10171" y="11680"/>
                </a:lnTo>
                <a:lnTo>
                  <a:pt x="10244" y="11704"/>
                </a:lnTo>
                <a:lnTo>
                  <a:pt x="10317" y="11704"/>
                </a:lnTo>
                <a:lnTo>
                  <a:pt x="10585" y="11728"/>
                </a:lnTo>
                <a:lnTo>
                  <a:pt x="10853" y="11704"/>
                </a:lnTo>
                <a:lnTo>
                  <a:pt x="11364" y="11655"/>
                </a:lnTo>
                <a:lnTo>
                  <a:pt x="12142" y="11631"/>
                </a:lnTo>
                <a:lnTo>
                  <a:pt x="12921" y="11607"/>
                </a:lnTo>
                <a:lnTo>
                  <a:pt x="12969" y="11655"/>
                </a:lnTo>
                <a:lnTo>
                  <a:pt x="13042" y="11680"/>
                </a:lnTo>
                <a:lnTo>
                  <a:pt x="13091" y="11704"/>
                </a:lnTo>
                <a:lnTo>
                  <a:pt x="13164" y="11680"/>
                </a:lnTo>
                <a:lnTo>
                  <a:pt x="13237" y="11655"/>
                </a:lnTo>
                <a:lnTo>
                  <a:pt x="13286" y="11607"/>
                </a:lnTo>
                <a:lnTo>
                  <a:pt x="13334" y="11558"/>
                </a:lnTo>
                <a:lnTo>
                  <a:pt x="13359" y="11461"/>
                </a:lnTo>
                <a:lnTo>
                  <a:pt x="13383" y="10877"/>
                </a:lnTo>
                <a:lnTo>
                  <a:pt x="13383" y="10293"/>
                </a:lnTo>
                <a:lnTo>
                  <a:pt x="13359" y="9685"/>
                </a:lnTo>
                <a:lnTo>
                  <a:pt x="13359" y="9101"/>
                </a:lnTo>
                <a:lnTo>
                  <a:pt x="13432" y="6619"/>
                </a:lnTo>
                <a:lnTo>
                  <a:pt x="13432" y="6059"/>
                </a:lnTo>
                <a:lnTo>
                  <a:pt x="13432" y="5524"/>
                </a:lnTo>
                <a:lnTo>
                  <a:pt x="13407" y="4964"/>
                </a:lnTo>
                <a:lnTo>
                  <a:pt x="13334" y="4404"/>
                </a:lnTo>
                <a:lnTo>
                  <a:pt x="13213" y="3723"/>
                </a:lnTo>
                <a:lnTo>
                  <a:pt x="13188" y="3480"/>
                </a:lnTo>
                <a:lnTo>
                  <a:pt x="13188" y="3212"/>
                </a:lnTo>
                <a:lnTo>
                  <a:pt x="13213" y="3139"/>
                </a:lnTo>
                <a:lnTo>
                  <a:pt x="13188" y="3042"/>
                </a:lnTo>
                <a:lnTo>
                  <a:pt x="13140" y="2969"/>
                </a:lnTo>
                <a:lnTo>
                  <a:pt x="13042" y="2920"/>
                </a:lnTo>
                <a:lnTo>
                  <a:pt x="12896" y="2871"/>
                </a:lnTo>
                <a:close/>
                <a:moveTo>
                  <a:pt x="3188" y="5816"/>
                </a:moveTo>
                <a:lnTo>
                  <a:pt x="2823" y="5840"/>
                </a:lnTo>
                <a:lnTo>
                  <a:pt x="2458" y="5864"/>
                </a:lnTo>
                <a:lnTo>
                  <a:pt x="2093" y="5937"/>
                </a:lnTo>
                <a:lnTo>
                  <a:pt x="1923" y="5986"/>
                </a:lnTo>
                <a:lnTo>
                  <a:pt x="1752" y="6035"/>
                </a:lnTo>
                <a:lnTo>
                  <a:pt x="1679" y="6059"/>
                </a:lnTo>
                <a:lnTo>
                  <a:pt x="1631" y="6083"/>
                </a:lnTo>
                <a:lnTo>
                  <a:pt x="1631" y="6108"/>
                </a:lnTo>
                <a:lnTo>
                  <a:pt x="1582" y="6181"/>
                </a:lnTo>
                <a:lnTo>
                  <a:pt x="1582" y="6278"/>
                </a:lnTo>
                <a:lnTo>
                  <a:pt x="1606" y="6351"/>
                </a:lnTo>
                <a:lnTo>
                  <a:pt x="1655" y="6400"/>
                </a:lnTo>
                <a:lnTo>
                  <a:pt x="1704" y="7032"/>
                </a:lnTo>
                <a:lnTo>
                  <a:pt x="1704" y="7665"/>
                </a:lnTo>
                <a:lnTo>
                  <a:pt x="1704" y="8930"/>
                </a:lnTo>
                <a:lnTo>
                  <a:pt x="1606" y="11461"/>
                </a:lnTo>
                <a:lnTo>
                  <a:pt x="1631" y="11558"/>
                </a:lnTo>
                <a:lnTo>
                  <a:pt x="1655" y="11631"/>
                </a:lnTo>
                <a:lnTo>
                  <a:pt x="1728" y="11655"/>
                </a:lnTo>
                <a:lnTo>
                  <a:pt x="1801" y="11680"/>
                </a:lnTo>
                <a:lnTo>
                  <a:pt x="1947" y="11728"/>
                </a:lnTo>
                <a:lnTo>
                  <a:pt x="2117" y="11753"/>
                </a:lnTo>
                <a:lnTo>
                  <a:pt x="2434" y="11753"/>
                </a:lnTo>
                <a:lnTo>
                  <a:pt x="2750" y="11728"/>
                </a:lnTo>
                <a:lnTo>
                  <a:pt x="3066" y="11704"/>
                </a:lnTo>
                <a:lnTo>
                  <a:pt x="3942" y="11704"/>
                </a:lnTo>
                <a:lnTo>
                  <a:pt x="4356" y="11728"/>
                </a:lnTo>
                <a:lnTo>
                  <a:pt x="4575" y="11728"/>
                </a:lnTo>
                <a:lnTo>
                  <a:pt x="4794" y="11704"/>
                </a:lnTo>
                <a:lnTo>
                  <a:pt x="4891" y="11680"/>
                </a:lnTo>
                <a:lnTo>
                  <a:pt x="4964" y="11655"/>
                </a:lnTo>
                <a:lnTo>
                  <a:pt x="5013" y="11582"/>
                </a:lnTo>
                <a:lnTo>
                  <a:pt x="5013" y="11509"/>
                </a:lnTo>
                <a:lnTo>
                  <a:pt x="4988" y="11169"/>
                </a:lnTo>
                <a:lnTo>
                  <a:pt x="4964" y="10852"/>
                </a:lnTo>
                <a:lnTo>
                  <a:pt x="4988" y="10196"/>
                </a:lnTo>
                <a:lnTo>
                  <a:pt x="5037" y="8882"/>
                </a:lnTo>
                <a:lnTo>
                  <a:pt x="5086" y="7178"/>
                </a:lnTo>
                <a:lnTo>
                  <a:pt x="5110" y="6692"/>
                </a:lnTo>
                <a:lnTo>
                  <a:pt x="5110" y="6448"/>
                </a:lnTo>
                <a:lnTo>
                  <a:pt x="5086" y="6205"/>
                </a:lnTo>
                <a:lnTo>
                  <a:pt x="5061" y="6132"/>
                </a:lnTo>
                <a:lnTo>
                  <a:pt x="5037" y="6035"/>
                </a:lnTo>
                <a:lnTo>
                  <a:pt x="4988" y="5962"/>
                </a:lnTo>
                <a:lnTo>
                  <a:pt x="4915" y="5889"/>
                </a:lnTo>
                <a:lnTo>
                  <a:pt x="4818" y="5864"/>
                </a:lnTo>
                <a:lnTo>
                  <a:pt x="3991" y="5816"/>
                </a:lnTo>
                <a:close/>
                <a:moveTo>
                  <a:pt x="5889" y="25"/>
                </a:moveTo>
                <a:lnTo>
                  <a:pt x="5816" y="49"/>
                </a:lnTo>
                <a:lnTo>
                  <a:pt x="5743" y="98"/>
                </a:lnTo>
                <a:lnTo>
                  <a:pt x="5670" y="219"/>
                </a:lnTo>
                <a:lnTo>
                  <a:pt x="5621" y="341"/>
                </a:lnTo>
                <a:lnTo>
                  <a:pt x="5548" y="609"/>
                </a:lnTo>
                <a:lnTo>
                  <a:pt x="5524" y="901"/>
                </a:lnTo>
                <a:lnTo>
                  <a:pt x="5524" y="1193"/>
                </a:lnTo>
                <a:lnTo>
                  <a:pt x="5548" y="1509"/>
                </a:lnTo>
                <a:lnTo>
                  <a:pt x="5572" y="1801"/>
                </a:lnTo>
                <a:lnTo>
                  <a:pt x="5670" y="2361"/>
                </a:lnTo>
                <a:lnTo>
                  <a:pt x="5718" y="2750"/>
                </a:lnTo>
                <a:lnTo>
                  <a:pt x="5743" y="3139"/>
                </a:lnTo>
                <a:lnTo>
                  <a:pt x="5743" y="3528"/>
                </a:lnTo>
                <a:lnTo>
                  <a:pt x="5718" y="3918"/>
                </a:lnTo>
                <a:lnTo>
                  <a:pt x="5694" y="4672"/>
                </a:lnTo>
                <a:lnTo>
                  <a:pt x="5621" y="5475"/>
                </a:lnTo>
                <a:lnTo>
                  <a:pt x="5572" y="6278"/>
                </a:lnTo>
                <a:lnTo>
                  <a:pt x="5548" y="7081"/>
                </a:lnTo>
                <a:lnTo>
                  <a:pt x="5524" y="7908"/>
                </a:lnTo>
                <a:lnTo>
                  <a:pt x="5548" y="8711"/>
                </a:lnTo>
                <a:lnTo>
                  <a:pt x="5645" y="10293"/>
                </a:lnTo>
                <a:lnTo>
                  <a:pt x="5645" y="10925"/>
                </a:lnTo>
                <a:lnTo>
                  <a:pt x="5670" y="11242"/>
                </a:lnTo>
                <a:lnTo>
                  <a:pt x="5718" y="11558"/>
                </a:lnTo>
                <a:lnTo>
                  <a:pt x="5743" y="11631"/>
                </a:lnTo>
                <a:lnTo>
                  <a:pt x="5767" y="11680"/>
                </a:lnTo>
                <a:lnTo>
                  <a:pt x="5816" y="11728"/>
                </a:lnTo>
                <a:lnTo>
                  <a:pt x="5986" y="11728"/>
                </a:lnTo>
                <a:lnTo>
                  <a:pt x="6108" y="11680"/>
                </a:lnTo>
                <a:lnTo>
                  <a:pt x="6351" y="11728"/>
                </a:lnTo>
                <a:lnTo>
                  <a:pt x="6619" y="11753"/>
                </a:lnTo>
                <a:lnTo>
                  <a:pt x="8030" y="11753"/>
                </a:lnTo>
                <a:lnTo>
                  <a:pt x="8857" y="11728"/>
                </a:lnTo>
                <a:lnTo>
                  <a:pt x="8955" y="11704"/>
                </a:lnTo>
                <a:lnTo>
                  <a:pt x="9028" y="11680"/>
                </a:lnTo>
                <a:lnTo>
                  <a:pt x="9149" y="11680"/>
                </a:lnTo>
                <a:lnTo>
                  <a:pt x="9271" y="11655"/>
                </a:lnTo>
                <a:lnTo>
                  <a:pt x="9320" y="11607"/>
                </a:lnTo>
                <a:lnTo>
                  <a:pt x="9344" y="11582"/>
                </a:lnTo>
                <a:lnTo>
                  <a:pt x="9368" y="11509"/>
                </a:lnTo>
                <a:lnTo>
                  <a:pt x="9393" y="11436"/>
                </a:lnTo>
                <a:lnTo>
                  <a:pt x="9368" y="9563"/>
                </a:lnTo>
                <a:lnTo>
                  <a:pt x="9295" y="7714"/>
                </a:lnTo>
                <a:lnTo>
                  <a:pt x="9222" y="5840"/>
                </a:lnTo>
                <a:lnTo>
                  <a:pt x="9198" y="4915"/>
                </a:lnTo>
                <a:lnTo>
                  <a:pt x="9198" y="3991"/>
                </a:lnTo>
                <a:lnTo>
                  <a:pt x="9198" y="3431"/>
                </a:lnTo>
                <a:lnTo>
                  <a:pt x="9174" y="2871"/>
                </a:lnTo>
                <a:lnTo>
                  <a:pt x="9125" y="2312"/>
                </a:lnTo>
                <a:lnTo>
                  <a:pt x="9076" y="1752"/>
                </a:lnTo>
                <a:lnTo>
                  <a:pt x="9052" y="1266"/>
                </a:lnTo>
                <a:lnTo>
                  <a:pt x="9052" y="803"/>
                </a:lnTo>
                <a:lnTo>
                  <a:pt x="9076" y="609"/>
                </a:lnTo>
                <a:lnTo>
                  <a:pt x="9076" y="487"/>
                </a:lnTo>
                <a:lnTo>
                  <a:pt x="9076" y="463"/>
                </a:lnTo>
                <a:lnTo>
                  <a:pt x="9052" y="414"/>
                </a:lnTo>
                <a:lnTo>
                  <a:pt x="9076" y="341"/>
                </a:lnTo>
                <a:lnTo>
                  <a:pt x="9076" y="268"/>
                </a:lnTo>
                <a:lnTo>
                  <a:pt x="9052" y="195"/>
                </a:lnTo>
                <a:lnTo>
                  <a:pt x="9003" y="146"/>
                </a:lnTo>
                <a:lnTo>
                  <a:pt x="8955" y="73"/>
                </a:lnTo>
                <a:lnTo>
                  <a:pt x="8906" y="25"/>
                </a:lnTo>
                <a:lnTo>
                  <a:pt x="8736" y="25"/>
                </a:lnTo>
                <a:lnTo>
                  <a:pt x="8298" y="73"/>
                </a:lnTo>
                <a:lnTo>
                  <a:pt x="7884" y="73"/>
                </a:lnTo>
                <a:lnTo>
                  <a:pt x="7032" y="49"/>
                </a:lnTo>
                <a:lnTo>
                  <a:pt x="6521" y="49"/>
                </a:lnTo>
                <a:lnTo>
                  <a:pt x="6278" y="73"/>
                </a:lnTo>
                <a:lnTo>
                  <a:pt x="6010" y="98"/>
                </a:lnTo>
                <a:lnTo>
                  <a:pt x="5962" y="49"/>
                </a:lnTo>
                <a:lnTo>
                  <a:pt x="5889" y="25"/>
                </a:lnTo>
                <a:close/>
                <a:moveTo>
                  <a:pt x="16619" y="5791"/>
                </a:moveTo>
                <a:lnTo>
                  <a:pt x="16108" y="5816"/>
                </a:lnTo>
                <a:lnTo>
                  <a:pt x="15622" y="5864"/>
                </a:lnTo>
                <a:lnTo>
                  <a:pt x="15111" y="5889"/>
                </a:lnTo>
                <a:lnTo>
                  <a:pt x="14697" y="5889"/>
                </a:lnTo>
                <a:lnTo>
                  <a:pt x="14478" y="5937"/>
                </a:lnTo>
                <a:lnTo>
                  <a:pt x="14283" y="6010"/>
                </a:lnTo>
                <a:lnTo>
                  <a:pt x="14210" y="5937"/>
                </a:lnTo>
                <a:lnTo>
                  <a:pt x="14113" y="5913"/>
                </a:lnTo>
                <a:lnTo>
                  <a:pt x="14089" y="5913"/>
                </a:lnTo>
                <a:lnTo>
                  <a:pt x="14040" y="5937"/>
                </a:lnTo>
                <a:lnTo>
                  <a:pt x="14016" y="5986"/>
                </a:lnTo>
                <a:lnTo>
                  <a:pt x="13991" y="6035"/>
                </a:lnTo>
                <a:lnTo>
                  <a:pt x="13943" y="6351"/>
                </a:lnTo>
                <a:lnTo>
                  <a:pt x="13918" y="6667"/>
                </a:lnTo>
                <a:lnTo>
                  <a:pt x="13918" y="7008"/>
                </a:lnTo>
                <a:lnTo>
                  <a:pt x="13918" y="7324"/>
                </a:lnTo>
                <a:lnTo>
                  <a:pt x="13967" y="7981"/>
                </a:lnTo>
                <a:lnTo>
                  <a:pt x="14016" y="8614"/>
                </a:lnTo>
                <a:lnTo>
                  <a:pt x="14040" y="9344"/>
                </a:lnTo>
                <a:lnTo>
                  <a:pt x="14040" y="10050"/>
                </a:lnTo>
                <a:lnTo>
                  <a:pt x="14016" y="10755"/>
                </a:lnTo>
                <a:lnTo>
                  <a:pt x="13967" y="11120"/>
                </a:lnTo>
                <a:lnTo>
                  <a:pt x="13894" y="11461"/>
                </a:lnTo>
                <a:lnTo>
                  <a:pt x="13894" y="11558"/>
                </a:lnTo>
                <a:lnTo>
                  <a:pt x="13918" y="11631"/>
                </a:lnTo>
                <a:lnTo>
                  <a:pt x="13967" y="11704"/>
                </a:lnTo>
                <a:lnTo>
                  <a:pt x="14040" y="11728"/>
                </a:lnTo>
                <a:lnTo>
                  <a:pt x="14089" y="11753"/>
                </a:lnTo>
                <a:lnTo>
                  <a:pt x="14235" y="11753"/>
                </a:lnTo>
                <a:lnTo>
                  <a:pt x="14308" y="11704"/>
                </a:lnTo>
                <a:lnTo>
                  <a:pt x="14624" y="11728"/>
                </a:lnTo>
                <a:lnTo>
                  <a:pt x="15597" y="11728"/>
                </a:lnTo>
                <a:lnTo>
                  <a:pt x="16327" y="11704"/>
                </a:lnTo>
                <a:lnTo>
                  <a:pt x="16668" y="11655"/>
                </a:lnTo>
                <a:lnTo>
                  <a:pt x="17033" y="11607"/>
                </a:lnTo>
                <a:lnTo>
                  <a:pt x="17082" y="11655"/>
                </a:lnTo>
                <a:lnTo>
                  <a:pt x="17130" y="11680"/>
                </a:lnTo>
                <a:lnTo>
                  <a:pt x="17203" y="11704"/>
                </a:lnTo>
                <a:lnTo>
                  <a:pt x="17276" y="11704"/>
                </a:lnTo>
                <a:lnTo>
                  <a:pt x="17349" y="11680"/>
                </a:lnTo>
                <a:lnTo>
                  <a:pt x="17398" y="11631"/>
                </a:lnTo>
                <a:lnTo>
                  <a:pt x="17422" y="11582"/>
                </a:lnTo>
                <a:lnTo>
                  <a:pt x="17422" y="11509"/>
                </a:lnTo>
                <a:lnTo>
                  <a:pt x="17374" y="11144"/>
                </a:lnTo>
                <a:lnTo>
                  <a:pt x="17349" y="10779"/>
                </a:lnTo>
                <a:lnTo>
                  <a:pt x="17349" y="10050"/>
                </a:lnTo>
                <a:lnTo>
                  <a:pt x="17349" y="9344"/>
                </a:lnTo>
                <a:lnTo>
                  <a:pt x="17398" y="8614"/>
                </a:lnTo>
                <a:lnTo>
                  <a:pt x="17422" y="7884"/>
                </a:lnTo>
                <a:lnTo>
                  <a:pt x="17447" y="7154"/>
                </a:lnTo>
                <a:lnTo>
                  <a:pt x="17447" y="6911"/>
                </a:lnTo>
                <a:lnTo>
                  <a:pt x="17422" y="6643"/>
                </a:lnTo>
                <a:lnTo>
                  <a:pt x="17398" y="6375"/>
                </a:lnTo>
                <a:lnTo>
                  <a:pt x="17349" y="6254"/>
                </a:lnTo>
                <a:lnTo>
                  <a:pt x="17301" y="6156"/>
                </a:lnTo>
                <a:lnTo>
                  <a:pt x="17325" y="6083"/>
                </a:lnTo>
                <a:lnTo>
                  <a:pt x="17325" y="6035"/>
                </a:lnTo>
                <a:lnTo>
                  <a:pt x="17301" y="5937"/>
                </a:lnTo>
                <a:lnTo>
                  <a:pt x="17228" y="5840"/>
                </a:lnTo>
                <a:lnTo>
                  <a:pt x="17179" y="5816"/>
                </a:lnTo>
                <a:lnTo>
                  <a:pt x="17106" y="5791"/>
                </a:lnTo>
                <a:close/>
                <a:moveTo>
                  <a:pt x="195" y="0"/>
                </a:moveTo>
                <a:lnTo>
                  <a:pt x="146" y="49"/>
                </a:lnTo>
                <a:lnTo>
                  <a:pt x="98" y="73"/>
                </a:lnTo>
                <a:lnTo>
                  <a:pt x="49" y="195"/>
                </a:lnTo>
                <a:lnTo>
                  <a:pt x="25" y="317"/>
                </a:lnTo>
                <a:lnTo>
                  <a:pt x="0" y="438"/>
                </a:lnTo>
                <a:lnTo>
                  <a:pt x="0" y="584"/>
                </a:lnTo>
                <a:lnTo>
                  <a:pt x="49" y="876"/>
                </a:lnTo>
                <a:lnTo>
                  <a:pt x="73" y="1120"/>
                </a:lnTo>
                <a:lnTo>
                  <a:pt x="49" y="1947"/>
                </a:lnTo>
                <a:lnTo>
                  <a:pt x="49" y="2774"/>
                </a:lnTo>
                <a:lnTo>
                  <a:pt x="49" y="3601"/>
                </a:lnTo>
                <a:lnTo>
                  <a:pt x="49" y="4429"/>
                </a:lnTo>
                <a:lnTo>
                  <a:pt x="0" y="6108"/>
                </a:lnTo>
                <a:lnTo>
                  <a:pt x="0" y="6984"/>
                </a:lnTo>
                <a:lnTo>
                  <a:pt x="25" y="7860"/>
                </a:lnTo>
                <a:lnTo>
                  <a:pt x="73" y="9587"/>
                </a:lnTo>
                <a:lnTo>
                  <a:pt x="146" y="11315"/>
                </a:lnTo>
                <a:lnTo>
                  <a:pt x="171" y="12191"/>
                </a:lnTo>
                <a:lnTo>
                  <a:pt x="195" y="13067"/>
                </a:lnTo>
                <a:lnTo>
                  <a:pt x="219" y="13188"/>
                </a:lnTo>
                <a:lnTo>
                  <a:pt x="292" y="13261"/>
                </a:lnTo>
                <a:lnTo>
                  <a:pt x="341" y="13310"/>
                </a:lnTo>
                <a:lnTo>
                  <a:pt x="390" y="13310"/>
                </a:lnTo>
                <a:lnTo>
                  <a:pt x="901" y="13383"/>
                </a:lnTo>
                <a:lnTo>
                  <a:pt x="1923" y="13383"/>
                </a:lnTo>
                <a:lnTo>
                  <a:pt x="2409" y="13334"/>
                </a:lnTo>
                <a:lnTo>
                  <a:pt x="3431" y="13261"/>
                </a:lnTo>
                <a:lnTo>
                  <a:pt x="3942" y="13213"/>
                </a:lnTo>
                <a:lnTo>
                  <a:pt x="4453" y="13188"/>
                </a:lnTo>
                <a:lnTo>
                  <a:pt x="10050" y="13188"/>
                </a:lnTo>
                <a:lnTo>
                  <a:pt x="11169" y="13164"/>
                </a:lnTo>
                <a:lnTo>
                  <a:pt x="13432" y="13091"/>
                </a:lnTo>
                <a:lnTo>
                  <a:pt x="14575" y="13067"/>
                </a:lnTo>
                <a:lnTo>
                  <a:pt x="16765" y="13067"/>
                </a:lnTo>
                <a:lnTo>
                  <a:pt x="17301" y="13091"/>
                </a:lnTo>
                <a:lnTo>
                  <a:pt x="17544" y="13140"/>
                </a:lnTo>
                <a:lnTo>
                  <a:pt x="17812" y="13164"/>
                </a:lnTo>
                <a:lnTo>
                  <a:pt x="17933" y="13164"/>
                </a:lnTo>
                <a:lnTo>
                  <a:pt x="18031" y="13115"/>
                </a:lnTo>
                <a:lnTo>
                  <a:pt x="18104" y="13042"/>
                </a:lnTo>
                <a:lnTo>
                  <a:pt x="18152" y="12945"/>
                </a:lnTo>
                <a:lnTo>
                  <a:pt x="18177" y="12848"/>
                </a:lnTo>
                <a:lnTo>
                  <a:pt x="18152" y="12750"/>
                </a:lnTo>
                <a:lnTo>
                  <a:pt x="18079" y="12677"/>
                </a:lnTo>
                <a:lnTo>
                  <a:pt x="17958" y="12629"/>
                </a:lnTo>
                <a:lnTo>
                  <a:pt x="17495" y="12556"/>
                </a:lnTo>
                <a:lnTo>
                  <a:pt x="17033" y="12531"/>
                </a:lnTo>
                <a:lnTo>
                  <a:pt x="16084" y="12507"/>
                </a:lnTo>
                <a:lnTo>
                  <a:pt x="14940" y="12483"/>
                </a:lnTo>
                <a:lnTo>
                  <a:pt x="13821" y="12507"/>
                </a:lnTo>
                <a:lnTo>
                  <a:pt x="11558" y="12580"/>
                </a:lnTo>
                <a:lnTo>
                  <a:pt x="10415" y="12604"/>
                </a:lnTo>
                <a:lnTo>
                  <a:pt x="9271" y="12629"/>
                </a:lnTo>
                <a:lnTo>
                  <a:pt x="7057" y="12604"/>
                </a:lnTo>
                <a:lnTo>
                  <a:pt x="5937" y="12604"/>
                </a:lnTo>
                <a:lnTo>
                  <a:pt x="4818" y="12629"/>
                </a:lnTo>
                <a:lnTo>
                  <a:pt x="3796" y="12677"/>
                </a:lnTo>
                <a:lnTo>
                  <a:pt x="2774" y="12726"/>
                </a:lnTo>
                <a:lnTo>
                  <a:pt x="1752" y="12799"/>
                </a:lnTo>
                <a:lnTo>
                  <a:pt x="730" y="12848"/>
                </a:lnTo>
                <a:lnTo>
                  <a:pt x="682" y="11169"/>
                </a:lnTo>
                <a:lnTo>
                  <a:pt x="609" y="9490"/>
                </a:lnTo>
                <a:lnTo>
                  <a:pt x="560" y="7787"/>
                </a:lnTo>
                <a:lnTo>
                  <a:pt x="536" y="6959"/>
                </a:lnTo>
                <a:lnTo>
                  <a:pt x="560" y="6108"/>
                </a:lnTo>
                <a:lnTo>
                  <a:pt x="584" y="4356"/>
                </a:lnTo>
                <a:lnTo>
                  <a:pt x="560" y="2579"/>
                </a:lnTo>
                <a:lnTo>
                  <a:pt x="584" y="1752"/>
                </a:lnTo>
                <a:lnTo>
                  <a:pt x="584" y="1363"/>
                </a:lnTo>
                <a:lnTo>
                  <a:pt x="584" y="949"/>
                </a:lnTo>
                <a:lnTo>
                  <a:pt x="560" y="706"/>
                </a:lnTo>
                <a:lnTo>
                  <a:pt x="536" y="438"/>
                </a:lnTo>
                <a:lnTo>
                  <a:pt x="511" y="317"/>
                </a:lnTo>
                <a:lnTo>
                  <a:pt x="463" y="219"/>
                </a:lnTo>
                <a:lnTo>
                  <a:pt x="390" y="98"/>
                </a:lnTo>
                <a:lnTo>
                  <a:pt x="317" y="25"/>
                </a:lnTo>
                <a:lnTo>
                  <a:pt x="268"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3" name="Picture 2" descr="Text&#10;&#10;Description automatically generated with medium confidence">
            <a:extLst>
              <a:ext uri="{FF2B5EF4-FFF2-40B4-BE49-F238E27FC236}">
                <a16:creationId xmlns:a16="http://schemas.microsoft.com/office/drawing/2014/main" id="{46F15F71-6D42-4DB2-957E-99869815FAE8}"/>
              </a:ext>
            </a:extLst>
          </p:cNvPr>
          <p:cNvPicPr>
            <a:picLocks noChangeAspect="1"/>
          </p:cNvPicPr>
          <p:nvPr/>
        </p:nvPicPr>
        <p:blipFill>
          <a:blip r:embed="rId3"/>
          <a:stretch>
            <a:fillRect/>
          </a:stretch>
        </p:blipFill>
        <p:spPr>
          <a:xfrm>
            <a:off x="5085884" y="1425932"/>
            <a:ext cx="3525357" cy="3049434"/>
          </a:xfrm>
          <a:prstGeom prst="rect">
            <a:avLst/>
          </a:prstGeom>
        </p:spPr>
      </p:pic>
      <p:sp>
        <p:nvSpPr>
          <p:cNvPr id="5" name="TextBox 4">
            <a:extLst>
              <a:ext uri="{FF2B5EF4-FFF2-40B4-BE49-F238E27FC236}">
                <a16:creationId xmlns:a16="http://schemas.microsoft.com/office/drawing/2014/main" id="{7F5A8611-0D7B-4EF6-A20A-C7BA0AB4A9C6}"/>
              </a:ext>
            </a:extLst>
          </p:cNvPr>
          <p:cNvSpPr txBox="1"/>
          <p:nvPr/>
        </p:nvSpPr>
        <p:spPr>
          <a:xfrm>
            <a:off x="5472206" y="4800777"/>
            <a:ext cx="3417923" cy="215444"/>
          </a:xfrm>
          <a:prstGeom prst="rect">
            <a:avLst/>
          </a:prstGeom>
          <a:noFill/>
        </p:spPr>
        <p:txBody>
          <a:bodyPr wrap="none" rtlCol="0">
            <a:spAutoFit/>
          </a:bodyPr>
          <a:lstStyle/>
          <a:p>
            <a:r>
              <a:rPr lang="en-US" sz="800"/>
              <a:t>https://twitter.com/teachergoals/status/1510684414770040836/photo/1</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6A748D-BEEC-43A4-BFF3-B31C0275A5D9}"/>
              </a:ext>
            </a:extLst>
          </p:cNvPr>
          <p:cNvSpPr>
            <a:spLocks noGrp="1"/>
          </p:cNvSpPr>
          <p:nvPr>
            <p:ph type="title"/>
          </p:nvPr>
        </p:nvSpPr>
        <p:spPr>
          <a:xfrm>
            <a:off x="685346" y="457200"/>
            <a:ext cx="7765322" cy="942975"/>
          </a:xfrm>
        </p:spPr>
        <p:txBody>
          <a:bodyPr>
            <a:normAutofit/>
          </a:bodyPr>
          <a:lstStyle/>
          <a:p>
            <a:r>
              <a:rPr lang="en-US"/>
              <a:t>Time Management</a:t>
            </a:r>
          </a:p>
        </p:txBody>
      </p:sp>
      <p:graphicFrame>
        <p:nvGraphicFramePr>
          <p:cNvPr id="4" name="Content Placeholder 2">
            <a:extLst>
              <a:ext uri="{FF2B5EF4-FFF2-40B4-BE49-F238E27FC236}">
                <a16:creationId xmlns:a16="http://schemas.microsoft.com/office/drawing/2014/main" id="{AED04DAF-1E3F-4397-8834-E64118E9B2CD}"/>
              </a:ext>
            </a:extLst>
          </p:cNvPr>
          <p:cNvGraphicFramePr>
            <a:graphicFrameLocks noGrp="1"/>
          </p:cNvGraphicFramePr>
          <p:nvPr>
            <p:ph idx="1"/>
          </p:nvPr>
        </p:nvGraphicFramePr>
        <p:xfrm>
          <a:off x="685801" y="1557337"/>
          <a:ext cx="7765256" cy="27860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6890897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D9253E8-4355-46E1-A194-335FDD7ABCBF}"/>
              </a:ext>
            </a:extLst>
          </p:cNvPr>
          <p:cNvSpPr>
            <a:spLocks noGrp="1"/>
          </p:cNvSpPr>
          <p:nvPr>
            <p:ph type="body" idx="1"/>
          </p:nvPr>
        </p:nvSpPr>
        <p:spPr/>
        <p:txBody>
          <a:bodyPr/>
          <a:lstStyle/>
          <a:p>
            <a:pPr marL="50800" indent="0">
              <a:buNone/>
            </a:pPr>
            <a:r>
              <a:rPr lang="en-US" sz="4400"/>
              <a:t>What kinds of time management issues are you experiencing?</a:t>
            </a:r>
          </a:p>
        </p:txBody>
      </p:sp>
      <p:sp>
        <p:nvSpPr>
          <p:cNvPr id="3" name="Slide Number Placeholder 2">
            <a:extLst>
              <a:ext uri="{FF2B5EF4-FFF2-40B4-BE49-F238E27FC236}">
                <a16:creationId xmlns:a16="http://schemas.microsoft.com/office/drawing/2014/main" id="{BA24C64F-3102-4D65-95B8-BF534BF7B328}"/>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8</a:t>
            </a:fld>
            <a:endParaRPr lang="en"/>
          </a:p>
        </p:txBody>
      </p:sp>
    </p:spTree>
    <p:extLst>
      <p:ext uri="{BB962C8B-B14F-4D97-AF65-F5344CB8AC3E}">
        <p14:creationId xmlns:p14="http://schemas.microsoft.com/office/powerpoint/2010/main" val="15907779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799"/>
        <p:cNvGrpSpPr/>
        <p:nvPr/>
      </p:nvGrpSpPr>
      <p:grpSpPr>
        <a:xfrm>
          <a:off x="0" y="0"/>
          <a:ext cx="0" cy="0"/>
          <a:chOff x="0" y="0"/>
          <a:chExt cx="0" cy="0"/>
        </a:xfrm>
      </p:grpSpPr>
      <p:sp>
        <p:nvSpPr>
          <p:cNvPr id="800" name="Google Shape;800;p19"/>
          <p:cNvSpPr txBox="1">
            <a:spLocks noGrp="1"/>
          </p:cNvSpPr>
          <p:nvPr>
            <p:ph type="body" idx="1"/>
          </p:nvPr>
        </p:nvSpPr>
        <p:spPr>
          <a:xfrm>
            <a:off x="1412219" y="1157130"/>
            <a:ext cx="5838300" cy="2051802"/>
          </a:xfrm>
          <a:prstGeom prst="rect">
            <a:avLst/>
          </a:prstGeom>
        </p:spPr>
        <p:txBody>
          <a:bodyPr spcFirstLastPara="1" wrap="square" lIns="0" tIns="0" rIns="0" bIns="0" anchor="ctr" anchorCtr="0">
            <a:noAutofit/>
          </a:bodyPr>
          <a:lstStyle/>
          <a:p>
            <a:pPr marL="0" indent="0">
              <a:spcAft>
                <a:spcPts val="1000"/>
              </a:spcAft>
              <a:buNone/>
            </a:pPr>
            <a:endParaRPr lang="en-US" b="1"/>
          </a:p>
          <a:p>
            <a:pPr marL="0" lvl="0" indent="0" algn="ctr" rtl="0">
              <a:spcBef>
                <a:spcPts val="600"/>
              </a:spcBef>
              <a:spcAft>
                <a:spcPts val="1000"/>
              </a:spcAft>
              <a:buNone/>
            </a:pPr>
            <a:r>
              <a:rPr lang="en-US" sz="3200" b="1"/>
              <a:t>“We believe we don't have enough time when really we don't have enough focus.”</a:t>
            </a:r>
          </a:p>
          <a:p>
            <a:pPr marL="0" lvl="0" indent="0" algn="ctr" rtl="0">
              <a:spcBef>
                <a:spcPts val="600"/>
              </a:spcBef>
              <a:spcAft>
                <a:spcPts val="1000"/>
              </a:spcAft>
              <a:buNone/>
            </a:pPr>
            <a:r>
              <a:rPr lang="en-US" b="1"/>
              <a:t>                          Mark Manson, Author</a:t>
            </a:r>
          </a:p>
        </p:txBody>
      </p:sp>
      <p:sp>
        <p:nvSpPr>
          <p:cNvPr id="801" name="Google Shape;801;p19"/>
          <p:cNvSpPr txBox="1">
            <a:spLocks noGrp="1"/>
          </p:cNvSpPr>
          <p:nvPr>
            <p:ph type="sldNum" idx="12"/>
          </p:nvPr>
        </p:nvSpPr>
        <p:spPr>
          <a:xfrm>
            <a:off x="8665029" y="127279"/>
            <a:ext cx="326700" cy="272700"/>
          </a:xfrm>
          <a:prstGeom prst="rect">
            <a:avLst/>
          </a:prstGeom>
        </p:spPr>
        <p:txBody>
          <a:bodyPr spcFirstLastPara="1" wrap="square" lIns="0" tIns="0" rIns="0" bIns="0" anchor="t" anchorCtr="0">
            <a:noAutofit/>
          </a:bodyPr>
          <a:lstStyle/>
          <a:p>
            <a:pPr marL="0" lvl="0" indent="0" algn="r" rtl="0">
              <a:spcBef>
                <a:spcPts val="0"/>
              </a:spcBef>
              <a:spcAft>
                <a:spcPts val="0"/>
              </a:spcAft>
              <a:buNone/>
            </a:pPr>
            <a:fld id="{00000000-1234-1234-1234-123412341234}" type="slidenum">
              <a:rPr lang="en"/>
              <a:t>9</a:t>
            </a:fld>
            <a:endParaRPr/>
          </a:p>
        </p:txBody>
      </p:sp>
      <p:sp>
        <p:nvSpPr>
          <p:cNvPr id="802" name="Google Shape;802;p19"/>
          <p:cNvSpPr/>
          <p:nvPr/>
        </p:nvSpPr>
        <p:spPr>
          <a:xfrm rot="10800000">
            <a:off x="4868642" y="2921173"/>
            <a:ext cx="1928758" cy="60527"/>
          </a:xfrm>
          <a:custGeom>
            <a:avLst/>
            <a:gdLst/>
            <a:ahLst/>
            <a:cxnLst/>
            <a:rect l="l" t="t" r="r" b="b"/>
            <a:pathLst>
              <a:path w="27831" h="2831" extrusionOk="0">
                <a:moveTo>
                  <a:pt x="27264" y="944"/>
                </a:moveTo>
                <a:lnTo>
                  <a:pt x="27359" y="1086"/>
                </a:lnTo>
                <a:lnTo>
                  <a:pt x="27359" y="944"/>
                </a:lnTo>
                <a:close/>
                <a:moveTo>
                  <a:pt x="27359" y="1086"/>
                </a:moveTo>
                <a:lnTo>
                  <a:pt x="27359" y="1133"/>
                </a:lnTo>
                <a:lnTo>
                  <a:pt x="27372" y="1106"/>
                </a:lnTo>
                <a:lnTo>
                  <a:pt x="27372" y="1106"/>
                </a:lnTo>
                <a:lnTo>
                  <a:pt x="27359" y="1086"/>
                </a:lnTo>
                <a:close/>
                <a:moveTo>
                  <a:pt x="27453" y="944"/>
                </a:moveTo>
                <a:lnTo>
                  <a:pt x="27372" y="1106"/>
                </a:lnTo>
                <a:lnTo>
                  <a:pt x="27372" y="1106"/>
                </a:lnTo>
                <a:lnTo>
                  <a:pt x="27453" y="1227"/>
                </a:lnTo>
                <a:lnTo>
                  <a:pt x="27453" y="944"/>
                </a:lnTo>
                <a:close/>
                <a:moveTo>
                  <a:pt x="27642" y="1039"/>
                </a:moveTo>
                <a:lnTo>
                  <a:pt x="27453" y="1227"/>
                </a:lnTo>
                <a:lnTo>
                  <a:pt x="27453" y="1322"/>
                </a:lnTo>
                <a:lnTo>
                  <a:pt x="27453" y="1416"/>
                </a:lnTo>
                <a:lnTo>
                  <a:pt x="27830" y="1416"/>
                </a:lnTo>
                <a:lnTo>
                  <a:pt x="27830" y="1227"/>
                </a:lnTo>
                <a:lnTo>
                  <a:pt x="27736" y="1322"/>
                </a:lnTo>
                <a:lnTo>
                  <a:pt x="27736" y="1227"/>
                </a:lnTo>
                <a:lnTo>
                  <a:pt x="27736" y="1133"/>
                </a:lnTo>
                <a:lnTo>
                  <a:pt x="27642" y="1039"/>
                </a:lnTo>
                <a:close/>
                <a:moveTo>
                  <a:pt x="20189" y="1"/>
                </a:moveTo>
                <a:lnTo>
                  <a:pt x="20095" y="190"/>
                </a:lnTo>
                <a:lnTo>
                  <a:pt x="20000" y="95"/>
                </a:lnTo>
                <a:lnTo>
                  <a:pt x="19906" y="284"/>
                </a:lnTo>
                <a:lnTo>
                  <a:pt x="19812" y="473"/>
                </a:lnTo>
                <a:lnTo>
                  <a:pt x="19529" y="284"/>
                </a:lnTo>
                <a:lnTo>
                  <a:pt x="19340" y="95"/>
                </a:lnTo>
                <a:lnTo>
                  <a:pt x="19246" y="95"/>
                </a:lnTo>
                <a:lnTo>
                  <a:pt x="19246" y="190"/>
                </a:lnTo>
                <a:lnTo>
                  <a:pt x="19151" y="378"/>
                </a:lnTo>
                <a:lnTo>
                  <a:pt x="19434" y="190"/>
                </a:lnTo>
                <a:lnTo>
                  <a:pt x="19246" y="473"/>
                </a:lnTo>
                <a:lnTo>
                  <a:pt x="19434" y="378"/>
                </a:lnTo>
                <a:lnTo>
                  <a:pt x="19434" y="567"/>
                </a:lnTo>
                <a:lnTo>
                  <a:pt x="19151" y="567"/>
                </a:lnTo>
                <a:lnTo>
                  <a:pt x="19151" y="190"/>
                </a:lnTo>
                <a:lnTo>
                  <a:pt x="19057" y="95"/>
                </a:lnTo>
                <a:lnTo>
                  <a:pt x="18963" y="95"/>
                </a:lnTo>
                <a:lnTo>
                  <a:pt x="18774" y="284"/>
                </a:lnTo>
                <a:lnTo>
                  <a:pt x="18680" y="473"/>
                </a:lnTo>
                <a:lnTo>
                  <a:pt x="18585" y="378"/>
                </a:lnTo>
                <a:lnTo>
                  <a:pt x="18491" y="190"/>
                </a:lnTo>
                <a:lnTo>
                  <a:pt x="18397" y="378"/>
                </a:lnTo>
                <a:lnTo>
                  <a:pt x="17925" y="567"/>
                </a:lnTo>
                <a:lnTo>
                  <a:pt x="18019" y="284"/>
                </a:lnTo>
                <a:lnTo>
                  <a:pt x="17831" y="378"/>
                </a:lnTo>
                <a:lnTo>
                  <a:pt x="17642" y="567"/>
                </a:lnTo>
                <a:lnTo>
                  <a:pt x="17642" y="661"/>
                </a:lnTo>
                <a:lnTo>
                  <a:pt x="17453" y="567"/>
                </a:lnTo>
                <a:lnTo>
                  <a:pt x="17170" y="473"/>
                </a:lnTo>
                <a:lnTo>
                  <a:pt x="16699" y="473"/>
                </a:lnTo>
                <a:lnTo>
                  <a:pt x="16699" y="567"/>
                </a:lnTo>
                <a:lnTo>
                  <a:pt x="16604" y="661"/>
                </a:lnTo>
                <a:lnTo>
                  <a:pt x="16416" y="378"/>
                </a:lnTo>
                <a:lnTo>
                  <a:pt x="16227" y="378"/>
                </a:lnTo>
                <a:lnTo>
                  <a:pt x="15661" y="661"/>
                </a:lnTo>
                <a:lnTo>
                  <a:pt x="15661" y="473"/>
                </a:lnTo>
                <a:lnTo>
                  <a:pt x="15567" y="756"/>
                </a:lnTo>
                <a:lnTo>
                  <a:pt x="15378" y="473"/>
                </a:lnTo>
                <a:lnTo>
                  <a:pt x="15567" y="473"/>
                </a:lnTo>
                <a:lnTo>
                  <a:pt x="15472" y="378"/>
                </a:lnTo>
                <a:lnTo>
                  <a:pt x="15378" y="378"/>
                </a:lnTo>
                <a:lnTo>
                  <a:pt x="15189" y="473"/>
                </a:lnTo>
                <a:lnTo>
                  <a:pt x="15000" y="756"/>
                </a:lnTo>
                <a:lnTo>
                  <a:pt x="14906" y="661"/>
                </a:lnTo>
                <a:lnTo>
                  <a:pt x="14812" y="473"/>
                </a:lnTo>
                <a:lnTo>
                  <a:pt x="14529" y="756"/>
                </a:lnTo>
                <a:lnTo>
                  <a:pt x="14623" y="567"/>
                </a:lnTo>
                <a:lnTo>
                  <a:pt x="14529" y="661"/>
                </a:lnTo>
                <a:lnTo>
                  <a:pt x="14340" y="756"/>
                </a:lnTo>
                <a:lnTo>
                  <a:pt x="14340" y="567"/>
                </a:lnTo>
                <a:lnTo>
                  <a:pt x="14246" y="473"/>
                </a:lnTo>
                <a:lnTo>
                  <a:pt x="13963" y="378"/>
                </a:lnTo>
                <a:lnTo>
                  <a:pt x="13585" y="284"/>
                </a:lnTo>
                <a:lnTo>
                  <a:pt x="13302" y="284"/>
                </a:lnTo>
                <a:lnTo>
                  <a:pt x="13302" y="378"/>
                </a:lnTo>
                <a:lnTo>
                  <a:pt x="13302" y="473"/>
                </a:lnTo>
                <a:lnTo>
                  <a:pt x="13208" y="473"/>
                </a:lnTo>
                <a:lnTo>
                  <a:pt x="13208" y="661"/>
                </a:lnTo>
                <a:lnTo>
                  <a:pt x="13114" y="661"/>
                </a:lnTo>
                <a:lnTo>
                  <a:pt x="13019" y="567"/>
                </a:lnTo>
                <a:lnTo>
                  <a:pt x="12925" y="378"/>
                </a:lnTo>
                <a:lnTo>
                  <a:pt x="12831" y="95"/>
                </a:lnTo>
                <a:lnTo>
                  <a:pt x="12831" y="378"/>
                </a:lnTo>
                <a:lnTo>
                  <a:pt x="12736" y="378"/>
                </a:lnTo>
                <a:lnTo>
                  <a:pt x="12642" y="284"/>
                </a:lnTo>
                <a:lnTo>
                  <a:pt x="12548" y="190"/>
                </a:lnTo>
                <a:lnTo>
                  <a:pt x="12265" y="190"/>
                </a:lnTo>
                <a:lnTo>
                  <a:pt x="12170" y="473"/>
                </a:lnTo>
                <a:lnTo>
                  <a:pt x="12076" y="378"/>
                </a:lnTo>
                <a:lnTo>
                  <a:pt x="11887" y="284"/>
                </a:lnTo>
                <a:lnTo>
                  <a:pt x="11510" y="378"/>
                </a:lnTo>
                <a:lnTo>
                  <a:pt x="10755" y="661"/>
                </a:lnTo>
                <a:lnTo>
                  <a:pt x="10661" y="473"/>
                </a:lnTo>
                <a:lnTo>
                  <a:pt x="10567" y="378"/>
                </a:lnTo>
                <a:lnTo>
                  <a:pt x="10095" y="378"/>
                </a:lnTo>
                <a:lnTo>
                  <a:pt x="9529" y="473"/>
                </a:lnTo>
                <a:lnTo>
                  <a:pt x="9340" y="473"/>
                </a:lnTo>
                <a:lnTo>
                  <a:pt x="9152" y="378"/>
                </a:lnTo>
                <a:lnTo>
                  <a:pt x="9152" y="473"/>
                </a:lnTo>
                <a:lnTo>
                  <a:pt x="9152" y="567"/>
                </a:lnTo>
                <a:lnTo>
                  <a:pt x="8963" y="661"/>
                </a:lnTo>
                <a:lnTo>
                  <a:pt x="8869" y="567"/>
                </a:lnTo>
                <a:lnTo>
                  <a:pt x="8680" y="473"/>
                </a:lnTo>
                <a:lnTo>
                  <a:pt x="8680" y="756"/>
                </a:lnTo>
                <a:lnTo>
                  <a:pt x="8491" y="661"/>
                </a:lnTo>
                <a:lnTo>
                  <a:pt x="8208" y="567"/>
                </a:lnTo>
                <a:lnTo>
                  <a:pt x="7925" y="661"/>
                </a:lnTo>
                <a:lnTo>
                  <a:pt x="7831" y="756"/>
                </a:lnTo>
                <a:lnTo>
                  <a:pt x="7548" y="567"/>
                </a:lnTo>
                <a:lnTo>
                  <a:pt x="7359" y="473"/>
                </a:lnTo>
                <a:lnTo>
                  <a:pt x="7170" y="944"/>
                </a:lnTo>
                <a:lnTo>
                  <a:pt x="6982" y="661"/>
                </a:lnTo>
                <a:lnTo>
                  <a:pt x="6793" y="661"/>
                </a:lnTo>
                <a:lnTo>
                  <a:pt x="6604" y="756"/>
                </a:lnTo>
                <a:lnTo>
                  <a:pt x="6510" y="661"/>
                </a:lnTo>
                <a:lnTo>
                  <a:pt x="6416" y="756"/>
                </a:lnTo>
                <a:lnTo>
                  <a:pt x="6038" y="944"/>
                </a:lnTo>
                <a:lnTo>
                  <a:pt x="6038" y="1039"/>
                </a:lnTo>
                <a:lnTo>
                  <a:pt x="5850" y="1133"/>
                </a:lnTo>
                <a:lnTo>
                  <a:pt x="5850" y="1039"/>
                </a:lnTo>
                <a:lnTo>
                  <a:pt x="5755" y="1039"/>
                </a:lnTo>
                <a:lnTo>
                  <a:pt x="5567" y="1227"/>
                </a:lnTo>
                <a:lnTo>
                  <a:pt x="5472" y="1227"/>
                </a:lnTo>
                <a:lnTo>
                  <a:pt x="5378" y="1039"/>
                </a:lnTo>
                <a:lnTo>
                  <a:pt x="5378" y="1133"/>
                </a:lnTo>
                <a:lnTo>
                  <a:pt x="5189" y="1227"/>
                </a:lnTo>
                <a:lnTo>
                  <a:pt x="5095" y="1133"/>
                </a:lnTo>
                <a:lnTo>
                  <a:pt x="4906" y="1039"/>
                </a:lnTo>
                <a:lnTo>
                  <a:pt x="5189" y="1039"/>
                </a:lnTo>
                <a:lnTo>
                  <a:pt x="5095" y="944"/>
                </a:lnTo>
                <a:lnTo>
                  <a:pt x="5095" y="756"/>
                </a:lnTo>
                <a:lnTo>
                  <a:pt x="5001" y="944"/>
                </a:lnTo>
                <a:lnTo>
                  <a:pt x="4529" y="944"/>
                </a:lnTo>
                <a:lnTo>
                  <a:pt x="4529" y="1133"/>
                </a:lnTo>
                <a:lnTo>
                  <a:pt x="4718" y="1133"/>
                </a:lnTo>
                <a:lnTo>
                  <a:pt x="4623" y="1227"/>
                </a:lnTo>
                <a:lnTo>
                  <a:pt x="4623" y="1133"/>
                </a:lnTo>
                <a:lnTo>
                  <a:pt x="4529" y="1416"/>
                </a:lnTo>
                <a:lnTo>
                  <a:pt x="4340" y="1227"/>
                </a:lnTo>
                <a:lnTo>
                  <a:pt x="4152" y="1039"/>
                </a:lnTo>
                <a:lnTo>
                  <a:pt x="3963" y="1039"/>
                </a:lnTo>
                <a:lnTo>
                  <a:pt x="3774" y="1416"/>
                </a:lnTo>
                <a:lnTo>
                  <a:pt x="3774" y="1322"/>
                </a:lnTo>
                <a:lnTo>
                  <a:pt x="3774" y="1227"/>
                </a:lnTo>
                <a:lnTo>
                  <a:pt x="3680" y="1322"/>
                </a:lnTo>
                <a:lnTo>
                  <a:pt x="3586" y="1510"/>
                </a:lnTo>
                <a:lnTo>
                  <a:pt x="3208" y="1416"/>
                </a:lnTo>
                <a:lnTo>
                  <a:pt x="2454" y="1416"/>
                </a:lnTo>
                <a:lnTo>
                  <a:pt x="1793" y="1510"/>
                </a:lnTo>
                <a:lnTo>
                  <a:pt x="1510" y="1605"/>
                </a:lnTo>
                <a:lnTo>
                  <a:pt x="1321" y="1699"/>
                </a:lnTo>
                <a:lnTo>
                  <a:pt x="1321" y="1605"/>
                </a:lnTo>
                <a:lnTo>
                  <a:pt x="1038" y="1699"/>
                </a:lnTo>
                <a:lnTo>
                  <a:pt x="755" y="1793"/>
                </a:lnTo>
                <a:lnTo>
                  <a:pt x="567" y="1793"/>
                </a:lnTo>
                <a:lnTo>
                  <a:pt x="378" y="1888"/>
                </a:lnTo>
                <a:lnTo>
                  <a:pt x="284" y="1699"/>
                </a:lnTo>
                <a:lnTo>
                  <a:pt x="95" y="1605"/>
                </a:lnTo>
                <a:lnTo>
                  <a:pt x="1" y="1793"/>
                </a:lnTo>
                <a:lnTo>
                  <a:pt x="1" y="2076"/>
                </a:lnTo>
                <a:lnTo>
                  <a:pt x="95" y="2548"/>
                </a:lnTo>
                <a:lnTo>
                  <a:pt x="189" y="2831"/>
                </a:lnTo>
                <a:lnTo>
                  <a:pt x="284" y="2737"/>
                </a:lnTo>
                <a:lnTo>
                  <a:pt x="472" y="2831"/>
                </a:lnTo>
                <a:lnTo>
                  <a:pt x="567" y="2548"/>
                </a:lnTo>
                <a:lnTo>
                  <a:pt x="661" y="2642"/>
                </a:lnTo>
                <a:lnTo>
                  <a:pt x="661" y="2737"/>
                </a:lnTo>
                <a:lnTo>
                  <a:pt x="755" y="2642"/>
                </a:lnTo>
                <a:lnTo>
                  <a:pt x="944" y="2548"/>
                </a:lnTo>
                <a:lnTo>
                  <a:pt x="1227" y="2548"/>
                </a:lnTo>
                <a:lnTo>
                  <a:pt x="1227" y="2642"/>
                </a:lnTo>
                <a:lnTo>
                  <a:pt x="1321" y="2737"/>
                </a:lnTo>
                <a:lnTo>
                  <a:pt x="1416" y="2831"/>
                </a:lnTo>
                <a:lnTo>
                  <a:pt x="1510" y="2642"/>
                </a:lnTo>
                <a:lnTo>
                  <a:pt x="1793" y="2548"/>
                </a:lnTo>
                <a:lnTo>
                  <a:pt x="1699" y="2642"/>
                </a:lnTo>
                <a:lnTo>
                  <a:pt x="1887" y="2737"/>
                </a:lnTo>
                <a:lnTo>
                  <a:pt x="1887" y="2454"/>
                </a:lnTo>
                <a:lnTo>
                  <a:pt x="1982" y="2265"/>
                </a:lnTo>
                <a:lnTo>
                  <a:pt x="2076" y="2737"/>
                </a:lnTo>
                <a:lnTo>
                  <a:pt x="2171" y="2359"/>
                </a:lnTo>
                <a:lnTo>
                  <a:pt x="2265" y="2642"/>
                </a:lnTo>
                <a:lnTo>
                  <a:pt x="2265" y="2548"/>
                </a:lnTo>
                <a:lnTo>
                  <a:pt x="2359" y="2454"/>
                </a:lnTo>
                <a:lnTo>
                  <a:pt x="2454" y="2548"/>
                </a:lnTo>
                <a:lnTo>
                  <a:pt x="2454" y="2737"/>
                </a:lnTo>
                <a:lnTo>
                  <a:pt x="2548" y="2548"/>
                </a:lnTo>
                <a:lnTo>
                  <a:pt x="2548" y="2454"/>
                </a:lnTo>
                <a:lnTo>
                  <a:pt x="2642" y="2548"/>
                </a:lnTo>
                <a:lnTo>
                  <a:pt x="2642" y="2642"/>
                </a:lnTo>
                <a:lnTo>
                  <a:pt x="2831" y="2454"/>
                </a:lnTo>
                <a:lnTo>
                  <a:pt x="3020" y="2454"/>
                </a:lnTo>
                <a:lnTo>
                  <a:pt x="3114" y="2265"/>
                </a:lnTo>
                <a:lnTo>
                  <a:pt x="3114" y="2076"/>
                </a:lnTo>
                <a:lnTo>
                  <a:pt x="3208" y="1982"/>
                </a:lnTo>
                <a:lnTo>
                  <a:pt x="3208" y="2076"/>
                </a:lnTo>
                <a:lnTo>
                  <a:pt x="3208" y="2265"/>
                </a:lnTo>
                <a:lnTo>
                  <a:pt x="3303" y="2076"/>
                </a:lnTo>
                <a:lnTo>
                  <a:pt x="3491" y="2076"/>
                </a:lnTo>
                <a:lnTo>
                  <a:pt x="3491" y="2171"/>
                </a:lnTo>
                <a:lnTo>
                  <a:pt x="3397" y="2265"/>
                </a:lnTo>
                <a:lnTo>
                  <a:pt x="3303" y="2359"/>
                </a:lnTo>
                <a:lnTo>
                  <a:pt x="3303" y="2548"/>
                </a:lnTo>
                <a:lnTo>
                  <a:pt x="3491" y="2548"/>
                </a:lnTo>
                <a:lnTo>
                  <a:pt x="3586" y="2454"/>
                </a:lnTo>
                <a:lnTo>
                  <a:pt x="3680" y="2265"/>
                </a:lnTo>
                <a:lnTo>
                  <a:pt x="4152" y="2265"/>
                </a:lnTo>
                <a:lnTo>
                  <a:pt x="4152" y="2359"/>
                </a:lnTo>
                <a:lnTo>
                  <a:pt x="4246" y="2171"/>
                </a:lnTo>
                <a:lnTo>
                  <a:pt x="4340" y="2171"/>
                </a:lnTo>
                <a:lnTo>
                  <a:pt x="4246" y="2265"/>
                </a:lnTo>
                <a:lnTo>
                  <a:pt x="5284" y="2265"/>
                </a:lnTo>
                <a:lnTo>
                  <a:pt x="5567" y="2171"/>
                </a:lnTo>
                <a:lnTo>
                  <a:pt x="5755" y="2171"/>
                </a:lnTo>
                <a:lnTo>
                  <a:pt x="5755" y="2076"/>
                </a:lnTo>
                <a:lnTo>
                  <a:pt x="6416" y="2076"/>
                </a:lnTo>
                <a:lnTo>
                  <a:pt x="6510" y="1888"/>
                </a:lnTo>
                <a:lnTo>
                  <a:pt x="6604" y="1888"/>
                </a:lnTo>
                <a:lnTo>
                  <a:pt x="7170" y="1982"/>
                </a:lnTo>
                <a:lnTo>
                  <a:pt x="7453" y="1888"/>
                </a:lnTo>
                <a:lnTo>
                  <a:pt x="7548" y="1888"/>
                </a:lnTo>
                <a:lnTo>
                  <a:pt x="7642" y="1699"/>
                </a:lnTo>
                <a:lnTo>
                  <a:pt x="7736" y="1888"/>
                </a:lnTo>
                <a:lnTo>
                  <a:pt x="7925" y="2076"/>
                </a:lnTo>
                <a:lnTo>
                  <a:pt x="8114" y="1793"/>
                </a:lnTo>
                <a:lnTo>
                  <a:pt x="8114" y="1982"/>
                </a:lnTo>
                <a:lnTo>
                  <a:pt x="8208" y="1793"/>
                </a:lnTo>
                <a:lnTo>
                  <a:pt x="8302" y="1982"/>
                </a:lnTo>
                <a:lnTo>
                  <a:pt x="8302" y="1888"/>
                </a:lnTo>
                <a:lnTo>
                  <a:pt x="8302" y="1793"/>
                </a:lnTo>
                <a:lnTo>
                  <a:pt x="8491" y="1793"/>
                </a:lnTo>
                <a:lnTo>
                  <a:pt x="8585" y="1888"/>
                </a:lnTo>
                <a:lnTo>
                  <a:pt x="8774" y="1793"/>
                </a:lnTo>
                <a:lnTo>
                  <a:pt x="8774" y="1982"/>
                </a:lnTo>
                <a:lnTo>
                  <a:pt x="8869" y="1888"/>
                </a:lnTo>
                <a:lnTo>
                  <a:pt x="9718" y="1888"/>
                </a:lnTo>
                <a:lnTo>
                  <a:pt x="9623" y="1793"/>
                </a:lnTo>
                <a:lnTo>
                  <a:pt x="9718" y="1605"/>
                </a:lnTo>
                <a:lnTo>
                  <a:pt x="9812" y="1699"/>
                </a:lnTo>
                <a:lnTo>
                  <a:pt x="9812" y="1793"/>
                </a:lnTo>
                <a:lnTo>
                  <a:pt x="9906" y="1888"/>
                </a:lnTo>
                <a:lnTo>
                  <a:pt x="10095" y="1982"/>
                </a:lnTo>
                <a:lnTo>
                  <a:pt x="10661" y="1793"/>
                </a:lnTo>
                <a:lnTo>
                  <a:pt x="11038" y="1510"/>
                </a:lnTo>
                <a:lnTo>
                  <a:pt x="11133" y="1699"/>
                </a:lnTo>
                <a:lnTo>
                  <a:pt x="11321" y="1699"/>
                </a:lnTo>
                <a:lnTo>
                  <a:pt x="11510" y="1605"/>
                </a:lnTo>
                <a:lnTo>
                  <a:pt x="11604" y="1416"/>
                </a:lnTo>
                <a:lnTo>
                  <a:pt x="11982" y="1605"/>
                </a:lnTo>
                <a:lnTo>
                  <a:pt x="12453" y="1699"/>
                </a:lnTo>
                <a:lnTo>
                  <a:pt x="12642" y="1510"/>
                </a:lnTo>
                <a:lnTo>
                  <a:pt x="12642" y="1699"/>
                </a:lnTo>
                <a:lnTo>
                  <a:pt x="12925" y="1510"/>
                </a:lnTo>
                <a:lnTo>
                  <a:pt x="13208" y="1510"/>
                </a:lnTo>
                <a:lnTo>
                  <a:pt x="14057" y="1699"/>
                </a:lnTo>
                <a:lnTo>
                  <a:pt x="14434" y="1793"/>
                </a:lnTo>
                <a:lnTo>
                  <a:pt x="14812" y="1793"/>
                </a:lnTo>
                <a:lnTo>
                  <a:pt x="15095" y="1699"/>
                </a:lnTo>
                <a:lnTo>
                  <a:pt x="15378" y="1510"/>
                </a:lnTo>
                <a:lnTo>
                  <a:pt x="15472" y="1416"/>
                </a:lnTo>
                <a:lnTo>
                  <a:pt x="15472" y="1510"/>
                </a:lnTo>
                <a:lnTo>
                  <a:pt x="15472" y="1699"/>
                </a:lnTo>
                <a:lnTo>
                  <a:pt x="16416" y="1510"/>
                </a:lnTo>
                <a:lnTo>
                  <a:pt x="16416" y="1605"/>
                </a:lnTo>
                <a:lnTo>
                  <a:pt x="16510" y="1605"/>
                </a:lnTo>
                <a:lnTo>
                  <a:pt x="16604" y="1510"/>
                </a:lnTo>
                <a:lnTo>
                  <a:pt x="17642" y="1510"/>
                </a:lnTo>
                <a:lnTo>
                  <a:pt x="17736" y="1605"/>
                </a:lnTo>
                <a:lnTo>
                  <a:pt x="17831" y="1605"/>
                </a:lnTo>
                <a:lnTo>
                  <a:pt x="18397" y="1510"/>
                </a:lnTo>
                <a:lnTo>
                  <a:pt x="19057" y="1322"/>
                </a:lnTo>
                <a:lnTo>
                  <a:pt x="18774" y="1605"/>
                </a:lnTo>
                <a:lnTo>
                  <a:pt x="19151" y="1322"/>
                </a:lnTo>
                <a:lnTo>
                  <a:pt x="19340" y="1322"/>
                </a:lnTo>
                <a:lnTo>
                  <a:pt x="19340" y="1510"/>
                </a:lnTo>
                <a:lnTo>
                  <a:pt x="19529" y="1416"/>
                </a:lnTo>
                <a:lnTo>
                  <a:pt x="19906" y="1416"/>
                </a:lnTo>
                <a:lnTo>
                  <a:pt x="20000" y="1322"/>
                </a:lnTo>
                <a:lnTo>
                  <a:pt x="20095" y="944"/>
                </a:lnTo>
                <a:lnTo>
                  <a:pt x="20095" y="1133"/>
                </a:lnTo>
                <a:lnTo>
                  <a:pt x="20189" y="1227"/>
                </a:lnTo>
                <a:lnTo>
                  <a:pt x="20189" y="1416"/>
                </a:lnTo>
                <a:lnTo>
                  <a:pt x="20283" y="1322"/>
                </a:lnTo>
                <a:lnTo>
                  <a:pt x="20378" y="1322"/>
                </a:lnTo>
                <a:lnTo>
                  <a:pt x="20378" y="1416"/>
                </a:lnTo>
                <a:lnTo>
                  <a:pt x="20661" y="1227"/>
                </a:lnTo>
                <a:lnTo>
                  <a:pt x="20944" y="1133"/>
                </a:lnTo>
                <a:lnTo>
                  <a:pt x="21038" y="1133"/>
                </a:lnTo>
                <a:lnTo>
                  <a:pt x="21132" y="1416"/>
                </a:lnTo>
                <a:lnTo>
                  <a:pt x="21604" y="1227"/>
                </a:lnTo>
                <a:lnTo>
                  <a:pt x="21510" y="1039"/>
                </a:lnTo>
                <a:lnTo>
                  <a:pt x="21510" y="944"/>
                </a:lnTo>
                <a:lnTo>
                  <a:pt x="21698" y="944"/>
                </a:lnTo>
                <a:lnTo>
                  <a:pt x="21604" y="1039"/>
                </a:lnTo>
                <a:lnTo>
                  <a:pt x="21982" y="1039"/>
                </a:lnTo>
                <a:lnTo>
                  <a:pt x="21887" y="1227"/>
                </a:lnTo>
                <a:lnTo>
                  <a:pt x="21887" y="1227"/>
                </a:lnTo>
                <a:lnTo>
                  <a:pt x="22170" y="1039"/>
                </a:lnTo>
                <a:lnTo>
                  <a:pt x="22265" y="1227"/>
                </a:lnTo>
                <a:lnTo>
                  <a:pt x="22265" y="1133"/>
                </a:lnTo>
                <a:lnTo>
                  <a:pt x="22265" y="1039"/>
                </a:lnTo>
                <a:lnTo>
                  <a:pt x="22548" y="1039"/>
                </a:lnTo>
                <a:lnTo>
                  <a:pt x="22642" y="1322"/>
                </a:lnTo>
                <a:lnTo>
                  <a:pt x="23019" y="1227"/>
                </a:lnTo>
                <a:lnTo>
                  <a:pt x="23208" y="1133"/>
                </a:lnTo>
                <a:lnTo>
                  <a:pt x="23302" y="1039"/>
                </a:lnTo>
                <a:lnTo>
                  <a:pt x="23397" y="1133"/>
                </a:lnTo>
                <a:lnTo>
                  <a:pt x="23397" y="1227"/>
                </a:lnTo>
                <a:lnTo>
                  <a:pt x="23680" y="1227"/>
                </a:lnTo>
                <a:lnTo>
                  <a:pt x="23868" y="1133"/>
                </a:lnTo>
                <a:lnTo>
                  <a:pt x="24057" y="1227"/>
                </a:lnTo>
                <a:lnTo>
                  <a:pt x="24246" y="1227"/>
                </a:lnTo>
                <a:lnTo>
                  <a:pt x="24246" y="1133"/>
                </a:lnTo>
                <a:lnTo>
                  <a:pt x="24529" y="1227"/>
                </a:lnTo>
                <a:lnTo>
                  <a:pt x="24906" y="1322"/>
                </a:lnTo>
                <a:lnTo>
                  <a:pt x="25179" y="1048"/>
                </a:lnTo>
                <a:lnTo>
                  <a:pt x="25095" y="1133"/>
                </a:lnTo>
                <a:lnTo>
                  <a:pt x="25189" y="1227"/>
                </a:lnTo>
                <a:lnTo>
                  <a:pt x="25189" y="1133"/>
                </a:lnTo>
                <a:lnTo>
                  <a:pt x="25283" y="1039"/>
                </a:lnTo>
                <a:lnTo>
                  <a:pt x="25378" y="944"/>
                </a:lnTo>
                <a:lnTo>
                  <a:pt x="25472" y="944"/>
                </a:lnTo>
                <a:lnTo>
                  <a:pt x="25472" y="1133"/>
                </a:lnTo>
                <a:lnTo>
                  <a:pt x="25566" y="1039"/>
                </a:lnTo>
                <a:lnTo>
                  <a:pt x="25661" y="1039"/>
                </a:lnTo>
                <a:lnTo>
                  <a:pt x="25566" y="1133"/>
                </a:lnTo>
                <a:lnTo>
                  <a:pt x="25661" y="1227"/>
                </a:lnTo>
                <a:lnTo>
                  <a:pt x="25849" y="1322"/>
                </a:lnTo>
                <a:lnTo>
                  <a:pt x="25944" y="1133"/>
                </a:lnTo>
                <a:lnTo>
                  <a:pt x="26132" y="1039"/>
                </a:lnTo>
                <a:lnTo>
                  <a:pt x="26132" y="1039"/>
                </a:lnTo>
                <a:lnTo>
                  <a:pt x="26038" y="1227"/>
                </a:lnTo>
                <a:lnTo>
                  <a:pt x="26132" y="1322"/>
                </a:lnTo>
                <a:lnTo>
                  <a:pt x="26321" y="1416"/>
                </a:lnTo>
                <a:lnTo>
                  <a:pt x="26415" y="1416"/>
                </a:lnTo>
                <a:lnTo>
                  <a:pt x="26887" y="1227"/>
                </a:lnTo>
                <a:lnTo>
                  <a:pt x="27264" y="944"/>
                </a:lnTo>
                <a:lnTo>
                  <a:pt x="27170" y="944"/>
                </a:lnTo>
                <a:lnTo>
                  <a:pt x="27264" y="850"/>
                </a:lnTo>
                <a:lnTo>
                  <a:pt x="26981" y="756"/>
                </a:lnTo>
                <a:lnTo>
                  <a:pt x="26887" y="944"/>
                </a:lnTo>
                <a:lnTo>
                  <a:pt x="26793" y="1133"/>
                </a:lnTo>
                <a:lnTo>
                  <a:pt x="26793" y="661"/>
                </a:lnTo>
                <a:lnTo>
                  <a:pt x="26604" y="944"/>
                </a:lnTo>
                <a:lnTo>
                  <a:pt x="26510" y="850"/>
                </a:lnTo>
                <a:lnTo>
                  <a:pt x="26415" y="756"/>
                </a:lnTo>
                <a:lnTo>
                  <a:pt x="26321" y="944"/>
                </a:lnTo>
                <a:lnTo>
                  <a:pt x="26227" y="661"/>
                </a:lnTo>
                <a:lnTo>
                  <a:pt x="26038" y="756"/>
                </a:lnTo>
                <a:lnTo>
                  <a:pt x="25849" y="661"/>
                </a:lnTo>
                <a:lnTo>
                  <a:pt x="25378" y="567"/>
                </a:lnTo>
                <a:lnTo>
                  <a:pt x="25283" y="661"/>
                </a:lnTo>
                <a:lnTo>
                  <a:pt x="25095" y="756"/>
                </a:lnTo>
                <a:lnTo>
                  <a:pt x="25189" y="473"/>
                </a:lnTo>
                <a:lnTo>
                  <a:pt x="25000" y="661"/>
                </a:lnTo>
                <a:lnTo>
                  <a:pt x="25000" y="661"/>
                </a:lnTo>
                <a:lnTo>
                  <a:pt x="25095" y="473"/>
                </a:lnTo>
                <a:lnTo>
                  <a:pt x="24906" y="567"/>
                </a:lnTo>
                <a:lnTo>
                  <a:pt x="24717" y="567"/>
                </a:lnTo>
                <a:lnTo>
                  <a:pt x="24717" y="756"/>
                </a:lnTo>
                <a:lnTo>
                  <a:pt x="24623" y="1039"/>
                </a:lnTo>
                <a:lnTo>
                  <a:pt x="24623" y="850"/>
                </a:lnTo>
                <a:lnTo>
                  <a:pt x="24717" y="661"/>
                </a:lnTo>
                <a:lnTo>
                  <a:pt x="24623" y="756"/>
                </a:lnTo>
                <a:lnTo>
                  <a:pt x="24623" y="661"/>
                </a:lnTo>
                <a:lnTo>
                  <a:pt x="24529" y="473"/>
                </a:lnTo>
                <a:lnTo>
                  <a:pt x="24529" y="661"/>
                </a:lnTo>
                <a:lnTo>
                  <a:pt x="24434" y="567"/>
                </a:lnTo>
                <a:lnTo>
                  <a:pt x="24340" y="378"/>
                </a:lnTo>
                <a:lnTo>
                  <a:pt x="24246" y="567"/>
                </a:lnTo>
                <a:lnTo>
                  <a:pt x="23963" y="567"/>
                </a:lnTo>
                <a:lnTo>
                  <a:pt x="23397" y="661"/>
                </a:lnTo>
                <a:lnTo>
                  <a:pt x="23114" y="661"/>
                </a:lnTo>
                <a:lnTo>
                  <a:pt x="22925" y="567"/>
                </a:lnTo>
                <a:lnTo>
                  <a:pt x="22925" y="473"/>
                </a:lnTo>
                <a:lnTo>
                  <a:pt x="23019" y="473"/>
                </a:lnTo>
                <a:lnTo>
                  <a:pt x="22642" y="378"/>
                </a:lnTo>
                <a:lnTo>
                  <a:pt x="22736" y="473"/>
                </a:lnTo>
                <a:lnTo>
                  <a:pt x="22548" y="473"/>
                </a:lnTo>
                <a:lnTo>
                  <a:pt x="22642" y="284"/>
                </a:lnTo>
                <a:lnTo>
                  <a:pt x="22548" y="190"/>
                </a:lnTo>
                <a:lnTo>
                  <a:pt x="22453" y="190"/>
                </a:lnTo>
                <a:lnTo>
                  <a:pt x="22359" y="284"/>
                </a:lnTo>
                <a:lnTo>
                  <a:pt x="22170" y="378"/>
                </a:lnTo>
                <a:lnTo>
                  <a:pt x="22076" y="284"/>
                </a:lnTo>
                <a:lnTo>
                  <a:pt x="22170" y="473"/>
                </a:lnTo>
                <a:lnTo>
                  <a:pt x="21887" y="190"/>
                </a:lnTo>
                <a:lnTo>
                  <a:pt x="21793" y="190"/>
                </a:lnTo>
                <a:lnTo>
                  <a:pt x="21698" y="378"/>
                </a:lnTo>
                <a:lnTo>
                  <a:pt x="21604" y="756"/>
                </a:lnTo>
                <a:lnTo>
                  <a:pt x="21415" y="661"/>
                </a:lnTo>
                <a:lnTo>
                  <a:pt x="21510" y="473"/>
                </a:lnTo>
                <a:lnTo>
                  <a:pt x="21604" y="284"/>
                </a:lnTo>
                <a:lnTo>
                  <a:pt x="21415" y="284"/>
                </a:lnTo>
                <a:lnTo>
                  <a:pt x="21415" y="190"/>
                </a:lnTo>
                <a:lnTo>
                  <a:pt x="21227" y="378"/>
                </a:lnTo>
                <a:lnTo>
                  <a:pt x="20944" y="567"/>
                </a:lnTo>
                <a:lnTo>
                  <a:pt x="20566" y="1"/>
                </a:lnTo>
                <a:lnTo>
                  <a:pt x="20472" y="95"/>
                </a:lnTo>
                <a:lnTo>
                  <a:pt x="20472" y="190"/>
                </a:lnTo>
                <a:lnTo>
                  <a:pt x="20472" y="378"/>
                </a:lnTo>
                <a:lnTo>
                  <a:pt x="20283" y="284"/>
                </a:lnTo>
                <a:lnTo>
                  <a:pt x="20283" y="190"/>
                </a:lnTo>
                <a:lnTo>
                  <a:pt x="20378" y="95"/>
                </a:lnTo>
                <a:lnTo>
                  <a:pt x="20283"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0886428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790"/>
        <p:cNvGrpSpPr/>
        <p:nvPr/>
      </p:nvGrpSpPr>
      <p:grpSpPr>
        <a:xfrm>
          <a:off x="0" y="0"/>
          <a:ext cx="0" cy="0"/>
          <a:chOff x="0" y="0"/>
          <a:chExt cx="0" cy="0"/>
        </a:xfrm>
      </p:grpSpPr>
      <p:sp>
        <p:nvSpPr>
          <p:cNvPr id="791" name="Google Shape;791;p18"/>
          <p:cNvSpPr txBox="1">
            <a:spLocks noGrp="1"/>
          </p:cNvSpPr>
          <p:nvPr>
            <p:ph type="ctrTitle"/>
          </p:nvPr>
        </p:nvSpPr>
        <p:spPr>
          <a:xfrm>
            <a:off x="752800" y="440350"/>
            <a:ext cx="7485900" cy="1159800"/>
          </a:xfrm>
          <a:prstGeom prst="rect">
            <a:avLst/>
          </a:prstGeom>
        </p:spPr>
        <p:txBody>
          <a:bodyPr spcFirstLastPara="1" wrap="square" lIns="0" tIns="0" rIns="0" bIns="0" anchor="b" anchorCtr="0">
            <a:noAutofit/>
          </a:bodyPr>
          <a:lstStyle/>
          <a:p>
            <a:pPr marL="0" lvl="0" indent="0" algn="l" rtl="0">
              <a:spcBef>
                <a:spcPts val="0"/>
              </a:spcBef>
              <a:spcAft>
                <a:spcPts val="0"/>
              </a:spcAft>
              <a:buNone/>
            </a:pPr>
            <a:r>
              <a:rPr lang="en"/>
              <a:t>1</a:t>
            </a:r>
            <a:r>
              <a:rPr lang="en" sz="2400"/>
              <a:t>.</a:t>
            </a:r>
            <a:r>
              <a:rPr lang="en"/>
              <a:t> We Own All of Our Time</a:t>
            </a:r>
            <a:endParaRPr/>
          </a:p>
        </p:txBody>
      </p:sp>
      <p:sp>
        <p:nvSpPr>
          <p:cNvPr id="792" name="Google Shape;792;p18"/>
          <p:cNvSpPr txBox="1">
            <a:spLocks noGrp="1"/>
          </p:cNvSpPr>
          <p:nvPr>
            <p:ph type="subTitle" idx="1"/>
          </p:nvPr>
        </p:nvSpPr>
        <p:spPr>
          <a:xfrm>
            <a:off x="1339698" y="1697050"/>
            <a:ext cx="6752700" cy="784800"/>
          </a:xfrm>
          <a:prstGeom prst="rect">
            <a:avLst/>
          </a:prstGeom>
        </p:spPr>
        <p:txBody>
          <a:bodyPr spcFirstLastPara="1" wrap="square" lIns="0" tIns="0" rIns="0" bIns="0" anchor="t" anchorCtr="0">
            <a:noAutofit/>
          </a:bodyPr>
          <a:lstStyle/>
          <a:p>
            <a:pPr marL="0" lvl="0" indent="0" algn="l" rtl="0">
              <a:spcBef>
                <a:spcPts val="0"/>
              </a:spcBef>
              <a:spcAft>
                <a:spcPts val="1000"/>
              </a:spcAft>
              <a:buNone/>
            </a:pPr>
            <a:r>
              <a:rPr lang="en"/>
              <a:t>If you don’t have time to do something, it’s not a priority.</a:t>
            </a:r>
            <a:endParaRPr/>
          </a:p>
        </p:txBody>
      </p:sp>
      <p:grpSp>
        <p:nvGrpSpPr>
          <p:cNvPr id="793" name="Google Shape;793;p18"/>
          <p:cNvGrpSpPr/>
          <p:nvPr/>
        </p:nvGrpSpPr>
        <p:grpSpPr>
          <a:xfrm rot="5400000">
            <a:off x="578449" y="951943"/>
            <a:ext cx="713322" cy="674775"/>
            <a:chOff x="1349350" y="2760598"/>
            <a:chExt cx="771075" cy="729408"/>
          </a:xfrm>
        </p:grpSpPr>
        <p:sp>
          <p:nvSpPr>
            <p:cNvPr id="794" name="Google Shape;794;p18"/>
            <p:cNvSpPr/>
            <p:nvPr/>
          </p:nvSpPr>
          <p:spPr>
            <a:xfrm>
              <a:off x="1349350" y="2963403"/>
              <a:ext cx="771066" cy="526603"/>
            </a:xfrm>
            <a:custGeom>
              <a:avLst/>
              <a:gdLst/>
              <a:ahLst/>
              <a:cxnLst/>
              <a:rect l="l" t="t" r="r" b="b"/>
              <a:pathLst>
                <a:path w="38679" h="26416" extrusionOk="0">
                  <a:moveTo>
                    <a:pt x="377" y="7642"/>
                  </a:moveTo>
                  <a:lnTo>
                    <a:pt x="377" y="7925"/>
                  </a:lnTo>
                  <a:lnTo>
                    <a:pt x="472" y="7642"/>
                  </a:lnTo>
                  <a:close/>
                  <a:moveTo>
                    <a:pt x="33584" y="19246"/>
                  </a:moveTo>
                  <a:lnTo>
                    <a:pt x="33396" y="19434"/>
                  </a:lnTo>
                  <a:lnTo>
                    <a:pt x="33396" y="19623"/>
                  </a:lnTo>
                  <a:lnTo>
                    <a:pt x="33584" y="19246"/>
                  </a:lnTo>
                  <a:close/>
                  <a:moveTo>
                    <a:pt x="24434" y="24151"/>
                  </a:moveTo>
                  <a:lnTo>
                    <a:pt x="24339" y="24245"/>
                  </a:lnTo>
                  <a:lnTo>
                    <a:pt x="24434" y="24340"/>
                  </a:lnTo>
                  <a:lnTo>
                    <a:pt x="24434" y="24245"/>
                  </a:lnTo>
                  <a:lnTo>
                    <a:pt x="24434" y="24151"/>
                  </a:lnTo>
                  <a:close/>
                  <a:moveTo>
                    <a:pt x="14717" y="24434"/>
                  </a:moveTo>
                  <a:lnTo>
                    <a:pt x="14764" y="24481"/>
                  </a:lnTo>
                  <a:lnTo>
                    <a:pt x="14764" y="24481"/>
                  </a:lnTo>
                  <a:lnTo>
                    <a:pt x="14811" y="24434"/>
                  </a:lnTo>
                  <a:close/>
                  <a:moveTo>
                    <a:pt x="2924" y="1"/>
                  </a:moveTo>
                  <a:lnTo>
                    <a:pt x="2641" y="95"/>
                  </a:lnTo>
                  <a:lnTo>
                    <a:pt x="2547" y="378"/>
                  </a:lnTo>
                  <a:lnTo>
                    <a:pt x="2547" y="189"/>
                  </a:lnTo>
                  <a:lnTo>
                    <a:pt x="2453" y="378"/>
                  </a:lnTo>
                  <a:lnTo>
                    <a:pt x="2358" y="567"/>
                  </a:lnTo>
                  <a:lnTo>
                    <a:pt x="2453" y="944"/>
                  </a:lnTo>
                  <a:lnTo>
                    <a:pt x="2358" y="850"/>
                  </a:lnTo>
                  <a:lnTo>
                    <a:pt x="2170" y="944"/>
                  </a:lnTo>
                  <a:lnTo>
                    <a:pt x="2358" y="944"/>
                  </a:lnTo>
                  <a:lnTo>
                    <a:pt x="2453" y="1133"/>
                  </a:lnTo>
                  <a:lnTo>
                    <a:pt x="2264" y="1227"/>
                  </a:lnTo>
                  <a:lnTo>
                    <a:pt x="2170" y="1227"/>
                  </a:lnTo>
                  <a:lnTo>
                    <a:pt x="2170" y="1604"/>
                  </a:lnTo>
                  <a:lnTo>
                    <a:pt x="2075" y="1887"/>
                  </a:lnTo>
                  <a:lnTo>
                    <a:pt x="1792" y="2453"/>
                  </a:lnTo>
                  <a:lnTo>
                    <a:pt x="1415" y="3019"/>
                  </a:lnTo>
                  <a:lnTo>
                    <a:pt x="1321" y="3397"/>
                  </a:lnTo>
                  <a:lnTo>
                    <a:pt x="1321" y="3680"/>
                  </a:lnTo>
                  <a:lnTo>
                    <a:pt x="1226" y="3774"/>
                  </a:lnTo>
                  <a:lnTo>
                    <a:pt x="1226" y="3963"/>
                  </a:lnTo>
                  <a:lnTo>
                    <a:pt x="1321" y="4529"/>
                  </a:lnTo>
                  <a:lnTo>
                    <a:pt x="1226" y="4529"/>
                  </a:lnTo>
                  <a:lnTo>
                    <a:pt x="1132" y="4435"/>
                  </a:lnTo>
                  <a:lnTo>
                    <a:pt x="1038" y="4340"/>
                  </a:lnTo>
                  <a:lnTo>
                    <a:pt x="943" y="4340"/>
                  </a:lnTo>
                  <a:lnTo>
                    <a:pt x="1038" y="4435"/>
                  </a:lnTo>
                  <a:lnTo>
                    <a:pt x="1132" y="4623"/>
                  </a:lnTo>
                  <a:lnTo>
                    <a:pt x="1038" y="4812"/>
                  </a:lnTo>
                  <a:lnTo>
                    <a:pt x="849" y="4906"/>
                  </a:lnTo>
                  <a:lnTo>
                    <a:pt x="943" y="4906"/>
                  </a:lnTo>
                  <a:lnTo>
                    <a:pt x="943" y="5001"/>
                  </a:lnTo>
                  <a:lnTo>
                    <a:pt x="943" y="5189"/>
                  </a:lnTo>
                  <a:lnTo>
                    <a:pt x="755" y="5284"/>
                  </a:lnTo>
                  <a:lnTo>
                    <a:pt x="566" y="5378"/>
                  </a:lnTo>
                  <a:lnTo>
                    <a:pt x="566" y="5472"/>
                  </a:lnTo>
                  <a:lnTo>
                    <a:pt x="755" y="5567"/>
                  </a:lnTo>
                  <a:lnTo>
                    <a:pt x="849" y="5661"/>
                  </a:lnTo>
                  <a:lnTo>
                    <a:pt x="755" y="5755"/>
                  </a:lnTo>
                  <a:lnTo>
                    <a:pt x="472" y="5755"/>
                  </a:lnTo>
                  <a:lnTo>
                    <a:pt x="566" y="6604"/>
                  </a:lnTo>
                  <a:lnTo>
                    <a:pt x="566" y="7076"/>
                  </a:lnTo>
                  <a:lnTo>
                    <a:pt x="566" y="7265"/>
                  </a:lnTo>
                  <a:lnTo>
                    <a:pt x="755" y="7265"/>
                  </a:lnTo>
                  <a:lnTo>
                    <a:pt x="849" y="7359"/>
                  </a:lnTo>
                  <a:lnTo>
                    <a:pt x="849" y="7453"/>
                  </a:lnTo>
                  <a:lnTo>
                    <a:pt x="755" y="7548"/>
                  </a:lnTo>
                  <a:lnTo>
                    <a:pt x="566" y="7453"/>
                  </a:lnTo>
                  <a:lnTo>
                    <a:pt x="566" y="7736"/>
                  </a:lnTo>
                  <a:lnTo>
                    <a:pt x="566" y="8114"/>
                  </a:lnTo>
                  <a:lnTo>
                    <a:pt x="472" y="8019"/>
                  </a:lnTo>
                  <a:lnTo>
                    <a:pt x="472" y="7925"/>
                  </a:lnTo>
                  <a:lnTo>
                    <a:pt x="472" y="7831"/>
                  </a:lnTo>
                  <a:lnTo>
                    <a:pt x="377" y="7925"/>
                  </a:lnTo>
                  <a:lnTo>
                    <a:pt x="377" y="8680"/>
                  </a:lnTo>
                  <a:lnTo>
                    <a:pt x="283" y="8868"/>
                  </a:lnTo>
                  <a:lnTo>
                    <a:pt x="189" y="8963"/>
                  </a:lnTo>
                  <a:lnTo>
                    <a:pt x="94" y="8963"/>
                  </a:lnTo>
                  <a:lnTo>
                    <a:pt x="0" y="9151"/>
                  </a:lnTo>
                  <a:lnTo>
                    <a:pt x="94" y="9340"/>
                  </a:lnTo>
                  <a:lnTo>
                    <a:pt x="189" y="9434"/>
                  </a:lnTo>
                  <a:lnTo>
                    <a:pt x="283" y="9623"/>
                  </a:lnTo>
                  <a:lnTo>
                    <a:pt x="283" y="9812"/>
                  </a:lnTo>
                  <a:lnTo>
                    <a:pt x="94" y="9717"/>
                  </a:lnTo>
                  <a:lnTo>
                    <a:pt x="94" y="9906"/>
                  </a:lnTo>
                  <a:lnTo>
                    <a:pt x="189" y="10000"/>
                  </a:lnTo>
                  <a:lnTo>
                    <a:pt x="283" y="10095"/>
                  </a:lnTo>
                  <a:lnTo>
                    <a:pt x="283" y="10378"/>
                  </a:lnTo>
                  <a:lnTo>
                    <a:pt x="94" y="10095"/>
                  </a:lnTo>
                  <a:lnTo>
                    <a:pt x="94" y="10283"/>
                  </a:lnTo>
                  <a:lnTo>
                    <a:pt x="94" y="10566"/>
                  </a:lnTo>
                  <a:lnTo>
                    <a:pt x="94" y="11510"/>
                  </a:lnTo>
                  <a:lnTo>
                    <a:pt x="189" y="12453"/>
                  </a:lnTo>
                  <a:lnTo>
                    <a:pt x="377" y="13208"/>
                  </a:lnTo>
                  <a:lnTo>
                    <a:pt x="566" y="13680"/>
                  </a:lnTo>
                  <a:lnTo>
                    <a:pt x="849" y="14340"/>
                  </a:lnTo>
                  <a:lnTo>
                    <a:pt x="1132" y="14906"/>
                  </a:lnTo>
                  <a:lnTo>
                    <a:pt x="1226" y="15189"/>
                  </a:lnTo>
                  <a:lnTo>
                    <a:pt x="1132" y="15378"/>
                  </a:lnTo>
                  <a:lnTo>
                    <a:pt x="1321" y="15944"/>
                  </a:lnTo>
                  <a:lnTo>
                    <a:pt x="1698" y="16510"/>
                  </a:lnTo>
                  <a:lnTo>
                    <a:pt x="2453" y="17736"/>
                  </a:lnTo>
                  <a:lnTo>
                    <a:pt x="3019" y="18491"/>
                  </a:lnTo>
                  <a:lnTo>
                    <a:pt x="3679" y="19057"/>
                  </a:lnTo>
                  <a:lnTo>
                    <a:pt x="3491" y="19246"/>
                  </a:lnTo>
                  <a:lnTo>
                    <a:pt x="3774" y="19434"/>
                  </a:lnTo>
                  <a:lnTo>
                    <a:pt x="3868" y="19434"/>
                  </a:lnTo>
                  <a:lnTo>
                    <a:pt x="4151" y="19623"/>
                  </a:lnTo>
                  <a:lnTo>
                    <a:pt x="4245" y="19906"/>
                  </a:lnTo>
                  <a:lnTo>
                    <a:pt x="4434" y="20189"/>
                  </a:lnTo>
                  <a:lnTo>
                    <a:pt x="4717" y="20378"/>
                  </a:lnTo>
                  <a:lnTo>
                    <a:pt x="4623" y="20472"/>
                  </a:lnTo>
                  <a:lnTo>
                    <a:pt x="4717" y="20472"/>
                  </a:lnTo>
                  <a:lnTo>
                    <a:pt x="4811" y="20566"/>
                  </a:lnTo>
                  <a:lnTo>
                    <a:pt x="5566" y="21321"/>
                  </a:lnTo>
                  <a:lnTo>
                    <a:pt x="5849" y="21604"/>
                  </a:lnTo>
                  <a:lnTo>
                    <a:pt x="6415" y="22076"/>
                  </a:lnTo>
                  <a:lnTo>
                    <a:pt x="6415" y="21887"/>
                  </a:lnTo>
                  <a:lnTo>
                    <a:pt x="6604" y="21793"/>
                  </a:lnTo>
                  <a:lnTo>
                    <a:pt x="6604" y="21793"/>
                  </a:lnTo>
                  <a:lnTo>
                    <a:pt x="6509" y="21981"/>
                  </a:lnTo>
                  <a:lnTo>
                    <a:pt x="6604" y="21887"/>
                  </a:lnTo>
                  <a:lnTo>
                    <a:pt x="6698" y="21887"/>
                  </a:lnTo>
                  <a:lnTo>
                    <a:pt x="6698" y="22076"/>
                  </a:lnTo>
                  <a:lnTo>
                    <a:pt x="6509" y="22076"/>
                  </a:lnTo>
                  <a:lnTo>
                    <a:pt x="7075" y="22547"/>
                  </a:lnTo>
                  <a:lnTo>
                    <a:pt x="7924" y="23113"/>
                  </a:lnTo>
                  <a:lnTo>
                    <a:pt x="8773" y="23585"/>
                  </a:lnTo>
                  <a:lnTo>
                    <a:pt x="9245" y="23679"/>
                  </a:lnTo>
                  <a:lnTo>
                    <a:pt x="9622" y="23679"/>
                  </a:lnTo>
                  <a:lnTo>
                    <a:pt x="9528" y="23868"/>
                  </a:lnTo>
                  <a:lnTo>
                    <a:pt x="9622" y="23962"/>
                  </a:lnTo>
                  <a:lnTo>
                    <a:pt x="10094" y="24151"/>
                  </a:lnTo>
                  <a:lnTo>
                    <a:pt x="10660" y="24151"/>
                  </a:lnTo>
                  <a:lnTo>
                    <a:pt x="11226" y="24340"/>
                  </a:lnTo>
                  <a:lnTo>
                    <a:pt x="11981" y="24811"/>
                  </a:lnTo>
                  <a:lnTo>
                    <a:pt x="13113" y="25377"/>
                  </a:lnTo>
                  <a:lnTo>
                    <a:pt x="13490" y="25377"/>
                  </a:lnTo>
                  <a:lnTo>
                    <a:pt x="13868" y="25472"/>
                  </a:lnTo>
                  <a:lnTo>
                    <a:pt x="14811" y="25660"/>
                  </a:lnTo>
                  <a:lnTo>
                    <a:pt x="16320" y="26226"/>
                  </a:lnTo>
                  <a:lnTo>
                    <a:pt x="16415" y="26132"/>
                  </a:lnTo>
                  <a:lnTo>
                    <a:pt x="16604" y="26038"/>
                  </a:lnTo>
                  <a:lnTo>
                    <a:pt x="17264" y="26132"/>
                  </a:lnTo>
                  <a:lnTo>
                    <a:pt x="18490" y="26321"/>
                  </a:lnTo>
                  <a:lnTo>
                    <a:pt x="19056" y="26415"/>
                  </a:lnTo>
                  <a:lnTo>
                    <a:pt x="19811" y="26415"/>
                  </a:lnTo>
                  <a:lnTo>
                    <a:pt x="19905" y="26226"/>
                  </a:lnTo>
                  <a:lnTo>
                    <a:pt x="20094" y="26132"/>
                  </a:lnTo>
                  <a:lnTo>
                    <a:pt x="20283" y="26132"/>
                  </a:lnTo>
                  <a:lnTo>
                    <a:pt x="20188" y="26321"/>
                  </a:lnTo>
                  <a:lnTo>
                    <a:pt x="20754" y="26226"/>
                  </a:lnTo>
                  <a:lnTo>
                    <a:pt x="21415" y="26132"/>
                  </a:lnTo>
                  <a:lnTo>
                    <a:pt x="21981" y="26038"/>
                  </a:lnTo>
                  <a:lnTo>
                    <a:pt x="22641" y="25849"/>
                  </a:lnTo>
                  <a:lnTo>
                    <a:pt x="22641" y="25943"/>
                  </a:lnTo>
                  <a:lnTo>
                    <a:pt x="23113" y="25943"/>
                  </a:lnTo>
                  <a:lnTo>
                    <a:pt x="23679" y="25849"/>
                  </a:lnTo>
                  <a:lnTo>
                    <a:pt x="24151" y="25566"/>
                  </a:lnTo>
                  <a:lnTo>
                    <a:pt x="24811" y="25283"/>
                  </a:lnTo>
                  <a:lnTo>
                    <a:pt x="25943" y="24906"/>
                  </a:lnTo>
                  <a:lnTo>
                    <a:pt x="26603" y="24717"/>
                  </a:lnTo>
                  <a:lnTo>
                    <a:pt x="27358" y="24340"/>
                  </a:lnTo>
                  <a:lnTo>
                    <a:pt x="28113" y="23962"/>
                  </a:lnTo>
                  <a:lnTo>
                    <a:pt x="28867" y="23396"/>
                  </a:lnTo>
                  <a:lnTo>
                    <a:pt x="28867" y="23491"/>
                  </a:lnTo>
                  <a:lnTo>
                    <a:pt x="28773" y="23585"/>
                  </a:lnTo>
                  <a:lnTo>
                    <a:pt x="28679" y="23679"/>
                  </a:lnTo>
                  <a:lnTo>
                    <a:pt x="28490" y="23868"/>
                  </a:lnTo>
                  <a:lnTo>
                    <a:pt x="28396" y="23868"/>
                  </a:lnTo>
                  <a:lnTo>
                    <a:pt x="28490" y="23962"/>
                  </a:lnTo>
                  <a:lnTo>
                    <a:pt x="29056" y="23302"/>
                  </a:lnTo>
                  <a:lnTo>
                    <a:pt x="29433" y="23113"/>
                  </a:lnTo>
                  <a:lnTo>
                    <a:pt x="29528" y="23113"/>
                  </a:lnTo>
                  <a:lnTo>
                    <a:pt x="29528" y="23208"/>
                  </a:lnTo>
                  <a:lnTo>
                    <a:pt x="30094" y="22736"/>
                  </a:lnTo>
                  <a:lnTo>
                    <a:pt x="30377" y="22547"/>
                  </a:lnTo>
                  <a:lnTo>
                    <a:pt x="30660" y="22264"/>
                  </a:lnTo>
                  <a:lnTo>
                    <a:pt x="30754" y="22264"/>
                  </a:lnTo>
                  <a:lnTo>
                    <a:pt x="30754" y="22170"/>
                  </a:lnTo>
                  <a:lnTo>
                    <a:pt x="30754" y="21981"/>
                  </a:lnTo>
                  <a:lnTo>
                    <a:pt x="30754" y="21793"/>
                  </a:lnTo>
                  <a:lnTo>
                    <a:pt x="31132" y="21793"/>
                  </a:lnTo>
                  <a:lnTo>
                    <a:pt x="31226" y="21981"/>
                  </a:lnTo>
                  <a:lnTo>
                    <a:pt x="31415" y="21604"/>
                  </a:lnTo>
                  <a:lnTo>
                    <a:pt x="31509" y="21510"/>
                  </a:lnTo>
                  <a:lnTo>
                    <a:pt x="31603" y="21510"/>
                  </a:lnTo>
                  <a:lnTo>
                    <a:pt x="31698" y="21227"/>
                  </a:lnTo>
                  <a:lnTo>
                    <a:pt x="31886" y="21038"/>
                  </a:lnTo>
                  <a:lnTo>
                    <a:pt x="32264" y="20566"/>
                  </a:lnTo>
                  <a:lnTo>
                    <a:pt x="33207" y="20000"/>
                  </a:lnTo>
                  <a:lnTo>
                    <a:pt x="33018" y="20000"/>
                  </a:lnTo>
                  <a:lnTo>
                    <a:pt x="33396" y="19434"/>
                  </a:lnTo>
                  <a:lnTo>
                    <a:pt x="33584" y="18963"/>
                  </a:lnTo>
                  <a:lnTo>
                    <a:pt x="33679" y="18679"/>
                  </a:lnTo>
                  <a:lnTo>
                    <a:pt x="33962" y="18491"/>
                  </a:lnTo>
                  <a:lnTo>
                    <a:pt x="34150" y="18679"/>
                  </a:lnTo>
                  <a:lnTo>
                    <a:pt x="34339" y="18019"/>
                  </a:lnTo>
                  <a:lnTo>
                    <a:pt x="34433" y="18113"/>
                  </a:lnTo>
                  <a:lnTo>
                    <a:pt x="34528" y="18019"/>
                  </a:lnTo>
                  <a:lnTo>
                    <a:pt x="34622" y="17736"/>
                  </a:lnTo>
                  <a:lnTo>
                    <a:pt x="34716" y="17642"/>
                  </a:lnTo>
                  <a:lnTo>
                    <a:pt x="34905" y="17359"/>
                  </a:lnTo>
                  <a:lnTo>
                    <a:pt x="35282" y="16887"/>
                  </a:lnTo>
                  <a:lnTo>
                    <a:pt x="35282" y="16981"/>
                  </a:lnTo>
                  <a:lnTo>
                    <a:pt x="35282" y="17076"/>
                  </a:lnTo>
                  <a:lnTo>
                    <a:pt x="35282" y="17170"/>
                  </a:lnTo>
                  <a:lnTo>
                    <a:pt x="35377" y="17170"/>
                  </a:lnTo>
                  <a:lnTo>
                    <a:pt x="35565" y="16510"/>
                  </a:lnTo>
                  <a:lnTo>
                    <a:pt x="35754" y="16132"/>
                  </a:lnTo>
                  <a:lnTo>
                    <a:pt x="35943" y="15755"/>
                  </a:lnTo>
                  <a:lnTo>
                    <a:pt x="36226" y="15189"/>
                  </a:lnTo>
                  <a:lnTo>
                    <a:pt x="36698" y="14340"/>
                  </a:lnTo>
                  <a:lnTo>
                    <a:pt x="37075" y="13114"/>
                  </a:lnTo>
                  <a:lnTo>
                    <a:pt x="37358" y="12359"/>
                  </a:lnTo>
                  <a:lnTo>
                    <a:pt x="37452" y="12170"/>
                  </a:lnTo>
                  <a:lnTo>
                    <a:pt x="37641" y="11887"/>
                  </a:lnTo>
                  <a:lnTo>
                    <a:pt x="37641" y="11982"/>
                  </a:lnTo>
                  <a:lnTo>
                    <a:pt x="37641" y="12076"/>
                  </a:lnTo>
                  <a:lnTo>
                    <a:pt x="37735" y="11604"/>
                  </a:lnTo>
                  <a:lnTo>
                    <a:pt x="37547" y="11699"/>
                  </a:lnTo>
                  <a:lnTo>
                    <a:pt x="37452" y="11416"/>
                  </a:lnTo>
                  <a:lnTo>
                    <a:pt x="37547" y="11416"/>
                  </a:lnTo>
                  <a:lnTo>
                    <a:pt x="37641" y="11321"/>
                  </a:lnTo>
                  <a:lnTo>
                    <a:pt x="37735" y="11321"/>
                  </a:lnTo>
                  <a:lnTo>
                    <a:pt x="37735" y="11227"/>
                  </a:lnTo>
                  <a:lnTo>
                    <a:pt x="37641" y="10944"/>
                  </a:lnTo>
                  <a:lnTo>
                    <a:pt x="37735" y="10472"/>
                  </a:lnTo>
                  <a:lnTo>
                    <a:pt x="37924" y="10661"/>
                  </a:lnTo>
                  <a:lnTo>
                    <a:pt x="37830" y="10378"/>
                  </a:lnTo>
                  <a:lnTo>
                    <a:pt x="37924" y="10095"/>
                  </a:lnTo>
                  <a:lnTo>
                    <a:pt x="37924" y="10283"/>
                  </a:lnTo>
                  <a:lnTo>
                    <a:pt x="38018" y="10283"/>
                  </a:lnTo>
                  <a:lnTo>
                    <a:pt x="38207" y="9906"/>
                  </a:lnTo>
                  <a:lnTo>
                    <a:pt x="38301" y="9812"/>
                  </a:lnTo>
                  <a:lnTo>
                    <a:pt x="38113" y="9623"/>
                  </a:lnTo>
                  <a:lnTo>
                    <a:pt x="38113" y="9434"/>
                  </a:lnTo>
                  <a:lnTo>
                    <a:pt x="38113" y="9246"/>
                  </a:lnTo>
                  <a:lnTo>
                    <a:pt x="38018" y="8963"/>
                  </a:lnTo>
                  <a:lnTo>
                    <a:pt x="38207" y="9151"/>
                  </a:lnTo>
                  <a:lnTo>
                    <a:pt x="38301" y="9057"/>
                  </a:lnTo>
                  <a:lnTo>
                    <a:pt x="38490" y="8680"/>
                  </a:lnTo>
                  <a:lnTo>
                    <a:pt x="38679" y="8302"/>
                  </a:lnTo>
                  <a:lnTo>
                    <a:pt x="38490" y="8302"/>
                  </a:lnTo>
                  <a:lnTo>
                    <a:pt x="38490" y="8114"/>
                  </a:lnTo>
                  <a:lnTo>
                    <a:pt x="38490" y="7831"/>
                  </a:lnTo>
                  <a:lnTo>
                    <a:pt x="38584" y="7642"/>
                  </a:lnTo>
                  <a:lnTo>
                    <a:pt x="38584" y="7359"/>
                  </a:lnTo>
                  <a:lnTo>
                    <a:pt x="38396" y="6793"/>
                  </a:lnTo>
                  <a:lnTo>
                    <a:pt x="38207" y="6321"/>
                  </a:lnTo>
                  <a:lnTo>
                    <a:pt x="38301" y="6321"/>
                  </a:lnTo>
                  <a:lnTo>
                    <a:pt x="38396" y="6416"/>
                  </a:lnTo>
                  <a:lnTo>
                    <a:pt x="38396" y="6133"/>
                  </a:lnTo>
                  <a:lnTo>
                    <a:pt x="38490" y="5850"/>
                  </a:lnTo>
                  <a:lnTo>
                    <a:pt x="38490" y="5567"/>
                  </a:lnTo>
                  <a:lnTo>
                    <a:pt x="38584" y="5567"/>
                  </a:lnTo>
                  <a:lnTo>
                    <a:pt x="38679" y="5661"/>
                  </a:lnTo>
                  <a:lnTo>
                    <a:pt x="38490" y="5189"/>
                  </a:lnTo>
                  <a:lnTo>
                    <a:pt x="38679" y="5284"/>
                  </a:lnTo>
                  <a:lnTo>
                    <a:pt x="38584" y="5001"/>
                  </a:lnTo>
                  <a:lnTo>
                    <a:pt x="38490" y="5095"/>
                  </a:lnTo>
                  <a:lnTo>
                    <a:pt x="38396" y="5095"/>
                  </a:lnTo>
                  <a:lnTo>
                    <a:pt x="38396" y="5001"/>
                  </a:lnTo>
                  <a:lnTo>
                    <a:pt x="38301" y="5095"/>
                  </a:lnTo>
                  <a:lnTo>
                    <a:pt x="38207" y="5189"/>
                  </a:lnTo>
                  <a:lnTo>
                    <a:pt x="38301" y="5378"/>
                  </a:lnTo>
                  <a:lnTo>
                    <a:pt x="38396" y="5755"/>
                  </a:lnTo>
                  <a:lnTo>
                    <a:pt x="38396" y="5755"/>
                  </a:lnTo>
                  <a:lnTo>
                    <a:pt x="38207" y="5661"/>
                  </a:lnTo>
                  <a:lnTo>
                    <a:pt x="38396" y="5944"/>
                  </a:lnTo>
                  <a:lnTo>
                    <a:pt x="38207" y="6038"/>
                  </a:lnTo>
                  <a:lnTo>
                    <a:pt x="38113" y="5944"/>
                  </a:lnTo>
                  <a:lnTo>
                    <a:pt x="38113" y="6038"/>
                  </a:lnTo>
                  <a:lnTo>
                    <a:pt x="38113" y="6133"/>
                  </a:lnTo>
                  <a:lnTo>
                    <a:pt x="38113" y="6416"/>
                  </a:lnTo>
                  <a:lnTo>
                    <a:pt x="38018" y="6416"/>
                  </a:lnTo>
                  <a:lnTo>
                    <a:pt x="38018" y="6887"/>
                  </a:lnTo>
                  <a:lnTo>
                    <a:pt x="38018" y="7076"/>
                  </a:lnTo>
                  <a:lnTo>
                    <a:pt x="38113" y="7170"/>
                  </a:lnTo>
                  <a:lnTo>
                    <a:pt x="38207" y="7170"/>
                  </a:lnTo>
                  <a:lnTo>
                    <a:pt x="38301" y="7359"/>
                  </a:lnTo>
                  <a:lnTo>
                    <a:pt x="37830" y="7548"/>
                  </a:lnTo>
                  <a:lnTo>
                    <a:pt x="38018" y="7642"/>
                  </a:lnTo>
                  <a:lnTo>
                    <a:pt x="38113" y="8019"/>
                  </a:lnTo>
                  <a:lnTo>
                    <a:pt x="38113" y="8302"/>
                  </a:lnTo>
                  <a:lnTo>
                    <a:pt x="38018" y="8397"/>
                  </a:lnTo>
                  <a:lnTo>
                    <a:pt x="37830" y="8397"/>
                  </a:lnTo>
                  <a:lnTo>
                    <a:pt x="37924" y="8585"/>
                  </a:lnTo>
                  <a:lnTo>
                    <a:pt x="38018" y="8774"/>
                  </a:lnTo>
                  <a:lnTo>
                    <a:pt x="37924" y="8963"/>
                  </a:lnTo>
                  <a:lnTo>
                    <a:pt x="37830" y="8774"/>
                  </a:lnTo>
                  <a:lnTo>
                    <a:pt x="37641" y="8868"/>
                  </a:lnTo>
                  <a:lnTo>
                    <a:pt x="37735" y="8963"/>
                  </a:lnTo>
                  <a:lnTo>
                    <a:pt x="37735" y="9246"/>
                  </a:lnTo>
                  <a:lnTo>
                    <a:pt x="37641" y="9812"/>
                  </a:lnTo>
                  <a:lnTo>
                    <a:pt x="37358" y="10378"/>
                  </a:lnTo>
                  <a:lnTo>
                    <a:pt x="37169" y="10755"/>
                  </a:lnTo>
                  <a:lnTo>
                    <a:pt x="37358" y="11038"/>
                  </a:lnTo>
                  <a:lnTo>
                    <a:pt x="37264" y="11321"/>
                  </a:lnTo>
                  <a:lnTo>
                    <a:pt x="37075" y="11227"/>
                  </a:lnTo>
                  <a:lnTo>
                    <a:pt x="37075" y="11321"/>
                  </a:lnTo>
                  <a:lnTo>
                    <a:pt x="37075" y="11604"/>
                  </a:lnTo>
                  <a:lnTo>
                    <a:pt x="36981" y="11510"/>
                  </a:lnTo>
                  <a:lnTo>
                    <a:pt x="36886" y="11887"/>
                  </a:lnTo>
                  <a:lnTo>
                    <a:pt x="36792" y="12265"/>
                  </a:lnTo>
                  <a:lnTo>
                    <a:pt x="36886" y="12359"/>
                  </a:lnTo>
                  <a:lnTo>
                    <a:pt x="37169" y="12359"/>
                  </a:lnTo>
                  <a:lnTo>
                    <a:pt x="37264" y="12548"/>
                  </a:lnTo>
                  <a:lnTo>
                    <a:pt x="37075" y="12453"/>
                  </a:lnTo>
                  <a:lnTo>
                    <a:pt x="36981" y="12548"/>
                  </a:lnTo>
                  <a:lnTo>
                    <a:pt x="36886" y="12359"/>
                  </a:lnTo>
                  <a:lnTo>
                    <a:pt x="36981" y="12642"/>
                  </a:lnTo>
                  <a:lnTo>
                    <a:pt x="36981" y="12642"/>
                  </a:lnTo>
                  <a:lnTo>
                    <a:pt x="36886" y="12548"/>
                  </a:lnTo>
                  <a:lnTo>
                    <a:pt x="36792" y="12453"/>
                  </a:lnTo>
                  <a:lnTo>
                    <a:pt x="36414" y="13114"/>
                  </a:lnTo>
                  <a:lnTo>
                    <a:pt x="36320" y="13491"/>
                  </a:lnTo>
                  <a:lnTo>
                    <a:pt x="36320" y="13868"/>
                  </a:lnTo>
                  <a:lnTo>
                    <a:pt x="35754" y="15095"/>
                  </a:lnTo>
                  <a:lnTo>
                    <a:pt x="35377" y="15755"/>
                  </a:lnTo>
                  <a:lnTo>
                    <a:pt x="34999" y="16227"/>
                  </a:lnTo>
                  <a:lnTo>
                    <a:pt x="34999" y="16038"/>
                  </a:lnTo>
                  <a:lnTo>
                    <a:pt x="34716" y="16321"/>
                  </a:lnTo>
                  <a:lnTo>
                    <a:pt x="34528" y="16698"/>
                  </a:lnTo>
                  <a:lnTo>
                    <a:pt x="34528" y="16698"/>
                  </a:lnTo>
                  <a:lnTo>
                    <a:pt x="34716" y="16604"/>
                  </a:lnTo>
                  <a:lnTo>
                    <a:pt x="34150" y="17170"/>
                  </a:lnTo>
                  <a:lnTo>
                    <a:pt x="33584" y="17736"/>
                  </a:lnTo>
                  <a:lnTo>
                    <a:pt x="33679" y="17830"/>
                  </a:lnTo>
                  <a:lnTo>
                    <a:pt x="33773" y="17736"/>
                  </a:lnTo>
                  <a:lnTo>
                    <a:pt x="33867" y="17736"/>
                  </a:lnTo>
                  <a:lnTo>
                    <a:pt x="33867" y="17830"/>
                  </a:lnTo>
                  <a:lnTo>
                    <a:pt x="33679" y="17925"/>
                  </a:lnTo>
                  <a:lnTo>
                    <a:pt x="33490" y="18019"/>
                  </a:lnTo>
                  <a:lnTo>
                    <a:pt x="33396" y="18113"/>
                  </a:lnTo>
                  <a:lnTo>
                    <a:pt x="33207" y="18208"/>
                  </a:lnTo>
                  <a:lnTo>
                    <a:pt x="33113" y="18585"/>
                  </a:lnTo>
                  <a:lnTo>
                    <a:pt x="33207" y="18679"/>
                  </a:lnTo>
                  <a:lnTo>
                    <a:pt x="33207" y="18774"/>
                  </a:lnTo>
                  <a:lnTo>
                    <a:pt x="33018" y="18963"/>
                  </a:lnTo>
                  <a:lnTo>
                    <a:pt x="32924" y="18963"/>
                  </a:lnTo>
                  <a:lnTo>
                    <a:pt x="32924" y="18868"/>
                  </a:lnTo>
                  <a:lnTo>
                    <a:pt x="32924" y="18679"/>
                  </a:lnTo>
                  <a:lnTo>
                    <a:pt x="32735" y="18868"/>
                  </a:lnTo>
                  <a:lnTo>
                    <a:pt x="32641" y="18963"/>
                  </a:lnTo>
                  <a:lnTo>
                    <a:pt x="32547" y="18963"/>
                  </a:lnTo>
                  <a:lnTo>
                    <a:pt x="32547" y="19057"/>
                  </a:lnTo>
                  <a:lnTo>
                    <a:pt x="32735" y="18963"/>
                  </a:lnTo>
                  <a:lnTo>
                    <a:pt x="32735" y="18963"/>
                  </a:lnTo>
                  <a:lnTo>
                    <a:pt x="32075" y="19717"/>
                  </a:lnTo>
                  <a:lnTo>
                    <a:pt x="31698" y="20000"/>
                  </a:lnTo>
                  <a:lnTo>
                    <a:pt x="31603" y="20000"/>
                  </a:lnTo>
                  <a:lnTo>
                    <a:pt x="31603" y="19906"/>
                  </a:lnTo>
                  <a:lnTo>
                    <a:pt x="31320" y="20095"/>
                  </a:lnTo>
                  <a:lnTo>
                    <a:pt x="31037" y="20283"/>
                  </a:lnTo>
                  <a:lnTo>
                    <a:pt x="31132" y="20095"/>
                  </a:lnTo>
                  <a:lnTo>
                    <a:pt x="30943" y="20283"/>
                  </a:lnTo>
                  <a:lnTo>
                    <a:pt x="31132" y="20378"/>
                  </a:lnTo>
                  <a:lnTo>
                    <a:pt x="31037" y="20661"/>
                  </a:lnTo>
                  <a:lnTo>
                    <a:pt x="30849" y="20849"/>
                  </a:lnTo>
                  <a:lnTo>
                    <a:pt x="30754" y="20944"/>
                  </a:lnTo>
                  <a:lnTo>
                    <a:pt x="30660" y="20849"/>
                  </a:lnTo>
                  <a:lnTo>
                    <a:pt x="30849" y="20755"/>
                  </a:lnTo>
                  <a:lnTo>
                    <a:pt x="30754" y="20755"/>
                  </a:lnTo>
                  <a:lnTo>
                    <a:pt x="30754" y="20661"/>
                  </a:lnTo>
                  <a:lnTo>
                    <a:pt x="30754" y="20566"/>
                  </a:lnTo>
                  <a:lnTo>
                    <a:pt x="30660" y="20661"/>
                  </a:lnTo>
                  <a:lnTo>
                    <a:pt x="30471" y="20849"/>
                  </a:lnTo>
                  <a:lnTo>
                    <a:pt x="30094" y="21038"/>
                  </a:lnTo>
                  <a:lnTo>
                    <a:pt x="30188" y="21038"/>
                  </a:lnTo>
                  <a:lnTo>
                    <a:pt x="30188" y="21227"/>
                  </a:lnTo>
                  <a:lnTo>
                    <a:pt x="29905" y="21604"/>
                  </a:lnTo>
                  <a:lnTo>
                    <a:pt x="30188" y="21415"/>
                  </a:lnTo>
                  <a:lnTo>
                    <a:pt x="29905" y="21793"/>
                  </a:lnTo>
                  <a:lnTo>
                    <a:pt x="29905" y="21698"/>
                  </a:lnTo>
                  <a:lnTo>
                    <a:pt x="29811" y="21793"/>
                  </a:lnTo>
                  <a:lnTo>
                    <a:pt x="29716" y="21887"/>
                  </a:lnTo>
                  <a:lnTo>
                    <a:pt x="29339" y="21981"/>
                  </a:lnTo>
                  <a:lnTo>
                    <a:pt x="28867" y="21981"/>
                  </a:lnTo>
                  <a:lnTo>
                    <a:pt x="28773" y="22076"/>
                  </a:lnTo>
                  <a:lnTo>
                    <a:pt x="28584" y="22170"/>
                  </a:lnTo>
                  <a:lnTo>
                    <a:pt x="28679" y="22264"/>
                  </a:lnTo>
                  <a:lnTo>
                    <a:pt x="28679" y="22453"/>
                  </a:lnTo>
                  <a:lnTo>
                    <a:pt x="28962" y="22076"/>
                  </a:lnTo>
                  <a:lnTo>
                    <a:pt x="28867" y="22453"/>
                  </a:lnTo>
                  <a:lnTo>
                    <a:pt x="29150" y="22264"/>
                  </a:lnTo>
                  <a:lnTo>
                    <a:pt x="29150" y="22359"/>
                  </a:lnTo>
                  <a:lnTo>
                    <a:pt x="28679" y="22642"/>
                  </a:lnTo>
                  <a:lnTo>
                    <a:pt x="28490" y="22547"/>
                  </a:lnTo>
                  <a:lnTo>
                    <a:pt x="28396" y="22453"/>
                  </a:lnTo>
                  <a:lnTo>
                    <a:pt x="28301" y="22453"/>
                  </a:lnTo>
                  <a:lnTo>
                    <a:pt x="28207" y="22547"/>
                  </a:lnTo>
                  <a:lnTo>
                    <a:pt x="27924" y="22736"/>
                  </a:lnTo>
                  <a:lnTo>
                    <a:pt x="27641" y="22925"/>
                  </a:lnTo>
                  <a:lnTo>
                    <a:pt x="27735" y="22925"/>
                  </a:lnTo>
                  <a:lnTo>
                    <a:pt x="26886" y="23491"/>
                  </a:lnTo>
                  <a:lnTo>
                    <a:pt x="26132" y="23962"/>
                  </a:lnTo>
                  <a:lnTo>
                    <a:pt x="26132" y="23774"/>
                  </a:lnTo>
                  <a:lnTo>
                    <a:pt x="26226" y="23585"/>
                  </a:lnTo>
                  <a:lnTo>
                    <a:pt x="25754" y="23868"/>
                  </a:lnTo>
                  <a:lnTo>
                    <a:pt x="25471" y="24151"/>
                  </a:lnTo>
                  <a:lnTo>
                    <a:pt x="25377" y="24245"/>
                  </a:lnTo>
                  <a:lnTo>
                    <a:pt x="25471" y="24340"/>
                  </a:lnTo>
                  <a:lnTo>
                    <a:pt x="25188" y="24245"/>
                  </a:lnTo>
                  <a:lnTo>
                    <a:pt x="24905" y="24245"/>
                  </a:lnTo>
                  <a:lnTo>
                    <a:pt x="24434" y="24340"/>
                  </a:lnTo>
                  <a:lnTo>
                    <a:pt x="23585" y="24811"/>
                  </a:lnTo>
                  <a:lnTo>
                    <a:pt x="23207" y="24906"/>
                  </a:lnTo>
                  <a:lnTo>
                    <a:pt x="22924" y="25000"/>
                  </a:lnTo>
                  <a:lnTo>
                    <a:pt x="22830" y="24906"/>
                  </a:lnTo>
                  <a:lnTo>
                    <a:pt x="22924" y="24811"/>
                  </a:lnTo>
                  <a:lnTo>
                    <a:pt x="22830" y="24717"/>
                  </a:lnTo>
                  <a:lnTo>
                    <a:pt x="21886" y="24717"/>
                  </a:lnTo>
                  <a:lnTo>
                    <a:pt x="21509" y="24906"/>
                  </a:lnTo>
                  <a:lnTo>
                    <a:pt x="21037" y="25189"/>
                  </a:lnTo>
                  <a:lnTo>
                    <a:pt x="20660" y="25283"/>
                  </a:lnTo>
                  <a:lnTo>
                    <a:pt x="20754" y="25189"/>
                  </a:lnTo>
                  <a:lnTo>
                    <a:pt x="20754" y="25094"/>
                  </a:lnTo>
                  <a:lnTo>
                    <a:pt x="20471" y="25283"/>
                  </a:lnTo>
                  <a:lnTo>
                    <a:pt x="20377" y="25377"/>
                  </a:lnTo>
                  <a:lnTo>
                    <a:pt x="20188" y="25094"/>
                  </a:lnTo>
                  <a:lnTo>
                    <a:pt x="20471" y="25094"/>
                  </a:lnTo>
                  <a:lnTo>
                    <a:pt x="20094" y="25000"/>
                  </a:lnTo>
                  <a:lnTo>
                    <a:pt x="19339" y="25094"/>
                  </a:lnTo>
                  <a:lnTo>
                    <a:pt x="18019" y="25377"/>
                  </a:lnTo>
                  <a:lnTo>
                    <a:pt x="18019" y="25377"/>
                  </a:lnTo>
                  <a:lnTo>
                    <a:pt x="18679" y="25000"/>
                  </a:lnTo>
                  <a:lnTo>
                    <a:pt x="18396" y="25000"/>
                  </a:lnTo>
                  <a:lnTo>
                    <a:pt x="18113" y="25094"/>
                  </a:lnTo>
                  <a:lnTo>
                    <a:pt x="17830" y="25094"/>
                  </a:lnTo>
                  <a:lnTo>
                    <a:pt x="17075" y="25000"/>
                  </a:lnTo>
                  <a:lnTo>
                    <a:pt x="15943" y="24717"/>
                  </a:lnTo>
                  <a:lnTo>
                    <a:pt x="15094" y="24623"/>
                  </a:lnTo>
                  <a:lnTo>
                    <a:pt x="14811" y="24528"/>
                  </a:lnTo>
                  <a:lnTo>
                    <a:pt x="14764" y="24481"/>
                  </a:lnTo>
                  <a:lnTo>
                    <a:pt x="14764" y="24481"/>
                  </a:lnTo>
                  <a:lnTo>
                    <a:pt x="14717" y="24528"/>
                  </a:lnTo>
                  <a:lnTo>
                    <a:pt x="14339" y="24340"/>
                  </a:lnTo>
                  <a:lnTo>
                    <a:pt x="13868" y="24057"/>
                  </a:lnTo>
                  <a:lnTo>
                    <a:pt x="13868" y="24057"/>
                  </a:lnTo>
                  <a:lnTo>
                    <a:pt x="14056" y="24245"/>
                  </a:lnTo>
                  <a:lnTo>
                    <a:pt x="13868" y="24245"/>
                  </a:lnTo>
                  <a:lnTo>
                    <a:pt x="13679" y="24151"/>
                  </a:lnTo>
                  <a:lnTo>
                    <a:pt x="13585" y="23962"/>
                  </a:lnTo>
                  <a:lnTo>
                    <a:pt x="13396" y="23962"/>
                  </a:lnTo>
                  <a:lnTo>
                    <a:pt x="13490" y="23868"/>
                  </a:lnTo>
                  <a:lnTo>
                    <a:pt x="12924" y="23868"/>
                  </a:lnTo>
                  <a:lnTo>
                    <a:pt x="12170" y="23679"/>
                  </a:lnTo>
                  <a:lnTo>
                    <a:pt x="11509" y="23491"/>
                  </a:lnTo>
                  <a:lnTo>
                    <a:pt x="11226" y="23302"/>
                  </a:lnTo>
                  <a:lnTo>
                    <a:pt x="11132" y="23113"/>
                  </a:lnTo>
                  <a:lnTo>
                    <a:pt x="10755" y="23113"/>
                  </a:lnTo>
                  <a:lnTo>
                    <a:pt x="10472" y="22925"/>
                  </a:lnTo>
                  <a:lnTo>
                    <a:pt x="10566" y="22925"/>
                  </a:lnTo>
                  <a:lnTo>
                    <a:pt x="10094" y="22736"/>
                  </a:lnTo>
                  <a:lnTo>
                    <a:pt x="9717" y="22642"/>
                  </a:lnTo>
                  <a:lnTo>
                    <a:pt x="9339" y="22642"/>
                  </a:lnTo>
                  <a:lnTo>
                    <a:pt x="9339" y="22453"/>
                  </a:lnTo>
                  <a:lnTo>
                    <a:pt x="9339" y="22264"/>
                  </a:lnTo>
                  <a:lnTo>
                    <a:pt x="9056" y="21981"/>
                  </a:lnTo>
                  <a:lnTo>
                    <a:pt x="7924" y="21321"/>
                  </a:lnTo>
                  <a:lnTo>
                    <a:pt x="7453" y="21038"/>
                  </a:lnTo>
                  <a:lnTo>
                    <a:pt x="6887" y="20566"/>
                  </a:lnTo>
                  <a:lnTo>
                    <a:pt x="6132" y="19906"/>
                  </a:lnTo>
                  <a:lnTo>
                    <a:pt x="5755" y="19717"/>
                  </a:lnTo>
                  <a:lnTo>
                    <a:pt x="5660" y="19623"/>
                  </a:lnTo>
                  <a:lnTo>
                    <a:pt x="5472" y="19623"/>
                  </a:lnTo>
                  <a:lnTo>
                    <a:pt x="5283" y="19246"/>
                  </a:lnTo>
                  <a:lnTo>
                    <a:pt x="4906" y="18774"/>
                  </a:lnTo>
                  <a:lnTo>
                    <a:pt x="4528" y="18302"/>
                  </a:lnTo>
                  <a:lnTo>
                    <a:pt x="4151" y="18019"/>
                  </a:lnTo>
                  <a:lnTo>
                    <a:pt x="4151" y="17736"/>
                  </a:lnTo>
                  <a:lnTo>
                    <a:pt x="4057" y="17547"/>
                  </a:lnTo>
                  <a:lnTo>
                    <a:pt x="3679" y="17076"/>
                  </a:lnTo>
                  <a:lnTo>
                    <a:pt x="3868" y="17076"/>
                  </a:lnTo>
                  <a:lnTo>
                    <a:pt x="3113" y="16887"/>
                  </a:lnTo>
                  <a:lnTo>
                    <a:pt x="3207" y="16604"/>
                  </a:lnTo>
                  <a:lnTo>
                    <a:pt x="3113" y="16227"/>
                  </a:lnTo>
                  <a:lnTo>
                    <a:pt x="2924" y="15849"/>
                  </a:lnTo>
                  <a:lnTo>
                    <a:pt x="2641" y="15661"/>
                  </a:lnTo>
                  <a:lnTo>
                    <a:pt x="2736" y="15566"/>
                  </a:lnTo>
                  <a:lnTo>
                    <a:pt x="2641" y="15472"/>
                  </a:lnTo>
                  <a:lnTo>
                    <a:pt x="2453" y="15095"/>
                  </a:lnTo>
                  <a:lnTo>
                    <a:pt x="1981" y="14529"/>
                  </a:lnTo>
                  <a:lnTo>
                    <a:pt x="2170" y="14434"/>
                  </a:lnTo>
                  <a:lnTo>
                    <a:pt x="1981" y="14340"/>
                  </a:lnTo>
                  <a:lnTo>
                    <a:pt x="1887" y="14246"/>
                  </a:lnTo>
                  <a:lnTo>
                    <a:pt x="1792" y="14151"/>
                  </a:lnTo>
                  <a:lnTo>
                    <a:pt x="1604" y="13680"/>
                  </a:lnTo>
                  <a:lnTo>
                    <a:pt x="1698" y="13774"/>
                  </a:lnTo>
                  <a:lnTo>
                    <a:pt x="1698" y="13774"/>
                  </a:lnTo>
                  <a:lnTo>
                    <a:pt x="1509" y="13302"/>
                  </a:lnTo>
                  <a:lnTo>
                    <a:pt x="1321" y="12831"/>
                  </a:lnTo>
                  <a:lnTo>
                    <a:pt x="1226" y="12453"/>
                  </a:lnTo>
                  <a:lnTo>
                    <a:pt x="1226" y="12170"/>
                  </a:lnTo>
                  <a:lnTo>
                    <a:pt x="1321" y="11982"/>
                  </a:lnTo>
                  <a:lnTo>
                    <a:pt x="1415" y="12453"/>
                  </a:lnTo>
                  <a:lnTo>
                    <a:pt x="1509" y="12359"/>
                  </a:lnTo>
                  <a:lnTo>
                    <a:pt x="1792" y="12359"/>
                  </a:lnTo>
                  <a:lnTo>
                    <a:pt x="1604" y="12170"/>
                  </a:lnTo>
                  <a:lnTo>
                    <a:pt x="1604" y="11887"/>
                  </a:lnTo>
                  <a:lnTo>
                    <a:pt x="1509" y="11227"/>
                  </a:lnTo>
                  <a:lnTo>
                    <a:pt x="1415" y="11132"/>
                  </a:lnTo>
                  <a:lnTo>
                    <a:pt x="1415" y="10944"/>
                  </a:lnTo>
                  <a:lnTo>
                    <a:pt x="1321" y="10849"/>
                  </a:lnTo>
                  <a:lnTo>
                    <a:pt x="1226" y="10849"/>
                  </a:lnTo>
                  <a:lnTo>
                    <a:pt x="1226" y="11038"/>
                  </a:lnTo>
                  <a:lnTo>
                    <a:pt x="1321" y="11321"/>
                  </a:lnTo>
                  <a:lnTo>
                    <a:pt x="1132" y="11227"/>
                  </a:lnTo>
                  <a:lnTo>
                    <a:pt x="1132" y="11132"/>
                  </a:lnTo>
                  <a:lnTo>
                    <a:pt x="1132" y="11038"/>
                  </a:lnTo>
                  <a:lnTo>
                    <a:pt x="943" y="10849"/>
                  </a:lnTo>
                  <a:lnTo>
                    <a:pt x="1038" y="10661"/>
                  </a:lnTo>
                  <a:lnTo>
                    <a:pt x="1132" y="10378"/>
                  </a:lnTo>
                  <a:lnTo>
                    <a:pt x="1226" y="9812"/>
                  </a:lnTo>
                  <a:lnTo>
                    <a:pt x="1132" y="9340"/>
                  </a:lnTo>
                  <a:lnTo>
                    <a:pt x="1132" y="9151"/>
                  </a:lnTo>
                  <a:lnTo>
                    <a:pt x="1226" y="9057"/>
                  </a:lnTo>
                  <a:lnTo>
                    <a:pt x="1226" y="8491"/>
                  </a:lnTo>
                  <a:lnTo>
                    <a:pt x="1321" y="7831"/>
                  </a:lnTo>
                  <a:lnTo>
                    <a:pt x="1604" y="6416"/>
                  </a:lnTo>
                  <a:lnTo>
                    <a:pt x="1981" y="4906"/>
                  </a:lnTo>
                  <a:lnTo>
                    <a:pt x="2453" y="3302"/>
                  </a:lnTo>
                  <a:lnTo>
                    <a:pt x="2736" y="2359"/>
                  </a:lnTo>
                  <a:lnTo>
                    <a:pt x="2924" y="1887"/>
                  </a:lnTo>
                  <a:lnTo>
                    <a:pt x="3019" y="1416"/>
                  </a:lnTo>
                  <a:lnTo>
                    <a:pt x="3302" y="1133"/>
                  </a:lnTo>
                  <a:lnTo>
                    <a:pt x="3491" y="755"/>
                  </a:lnTo>
                  <a:lnTo>
                    <a:pt x="3585" y="567"/>
                  </a:lnTo>
                  <a:lnTo>
                    <a:pt x="3585" y="472"/>
                  </a:lnTo>
                  <a:lnTo>
                    <a:pt x="3491" y="378"/>
                  </a:lnTo>
                  <a:lnTo>
                    <a:pt x="3302" y="284"/>
                  </a:lnTo>
                  <a:lnTo>
                    <a:pt x="3207" y="95"/>
                  </a:lnTo>
                  <a:lnTo>
                    <a:pt x="3113"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5" name="Google Shape;795;p18"/>
            <p:cNvSpPr/>
            <p:nvPr/>
          </p:nvSpPr>
          <p:spPr>
            <a:xfrm rot="10800000">
              <a:off x="1373630" y="2760598"/>
              <a:ext cx="746795" cy="510027"/>
            </a:xfrm>
            <a:custGeom>
              <a:avLst/>
              <a:gdLst/>
              <a:ahLst/>
              <a:cxnLst/>
              <a:rect l="l" t="t" r="r" b="b"/>
              <a:pathLst>
                <a:path w="38679" h="26416" extrusionOk="0">
                  <a:moveTo>
                    <a:pt x="377" y="7642"/>
                  </a:moveTo>
                  <a:lnTo>
                    <a:pt x="377" y="7925"/>
                  </a:lnTo>
                  <a:lnTo>
                    <a:pt x="472" y="7642"/>
                  </a:lnTo>
                  <a:close/>
                  <a:moveTo>
                    <a:pt x="33584" y="19246"/>
                  </a:moveTo>
                  <a:lnTo>
                    <a:pt x="33396" y="19434"/>
                  </a:lnTo>
                  <a:lnTo>
                    <a:pt x="33396" y="19623"/>
                  </a:lnTo>
                  <a:lnTo>
                    <a:pt x="33584" y="19246"/>
                  </a:lnTo>
                  <a:close/>
                  <a:moveTo>
                    <a:pt x="24434" y="24151"/>
                  </a:moveTo>
                  <a:lnTo>
                    <a:pt x="24339" y="24245"/>
                  </a:lnTo>
                  <a:lnTo>
                    <a:pt x="24434" y="24340"/>
                  </a:lnTo>
                  <a:lnTo>
                    <a:pt x="24434" y="24245"/>
                  </a:lnTo>
                  <a:lnTo>
                    <a:pt x="24434" y="24151"/>
                  </a:lnTo>
                  <a:close/>
                  <a:moveTo>
                    <a:pt x="14717" y="24434"/>
                  </a:moveTo>
                  <a:lnTo>
                    <a:pt x="14764" y="24481"/>
                  </a:lnTo>
                  <a:lnTo>
                    <a:pt x="14764" y="24481"/>
                  </a:lnTo>
                  <a:lnTo>
                    <a:pt x="14811" y="24434"/>
                  </a:lnTo>
                  <a:close/>
                  <a:moveTo>
                    <a:pt x="2924" y="1"/>
                  </a:moveTo>
                  <a:lnTo>
                    <a:pt x="2641" y="95"/>
                  </a:lnTo>
                  <a:lnTo>
                    <a:pt x="2547" y="378"/>
                  </a:lnTo>
                  <a:lnTo>
                    <a:pt x="2547" y="189"/>
                  </a:lnTo>
                  <a:lnTo>
                    <a:pt x="2453" y="378"/>
                  </a:lnTo>
                  <a:lnTo>
                    <a:pt x="2358" y="567"/>
                  </a:lnTo>
                  <a:lnTo>
                    <a:pt x="2453" y="944"/>
                  </a:lnTo>
                  <a:lnTo>
                    <a:pt x="2358" y="850"/>
                  </a:lnTo>
                  <a:lnTo>
                    <a:pt x="2170" y="944"/>
                  </a:lnTo>
                  <a:lnTo>
                    <a:pt x="2358" y="944"/>
                  </a:lnTo>
                  <a:lnTo>
                    <a:pt x="2453" y="1133"/>
                  </a:lnTo>
                  <a:lnTo>
                    <a:pt x="2264" y="1227"/>
                  </a:lnTo>
                  <a:lnTo>
                    <a:pt x="2170" y="1227"/>
                  </a:lnTo>
                  <a:lnTo>
                    <a:pt x="2170" y="1604"/>
                  </a:lnTo>
                  <a:lnTo>
                    <a:pt x="2075" y="1887"/>
                  </a:lnTo>
                  <a:lnTo>
                    <a:pt x="1792" y="2453"/>
                  </a:lnTo>
                  <a:lnTo>
                    <a:pt x="1415" y="3019"/>
                  </a:lnTo>
                  <a:lnTo>
                    <a:pt x="1321" y="3397"/>
                  </a:lnTo>
                  <a:lnTo>
                    <a:pt x="1321" y="3680"/>
                  </a:lnTo>
                  <a:lnTo>
                    <a:pt x="1226" y="3774"/>
                  </a:lnTo>
                  <a:lnTo>
                    <a:pt x="1226" y="3963"/>
                  </a:lnTo>
                  <a:lnTo>
                    <a:pt x="1321" y="4529"/>
                  </a:lnTo>
                  <a:lnTo>
                    <a:pt x="1226" y="4529"/>
                  </a:lnTo>
                  <a:lnTo>
                    <a:pt x="1132" y="4435"/>
                  </a:lnTo>
                  <a:lnTo>
                    <a:pt x="1038" y="4340"/>
                  </a:lnTo>
                  <a:lnTo>
                    <a:pt x="943" y="4340"/>
                  </a:lnTo>
                  <a:lnTo>
                    <a:pt x="1038" y="4435"/>
                  </a:lnTo>
                  <a:lnTo>
                    <a:pt x="1132" y="4623"/>
                  </a:lnTo>
                  <a:lnTo>
                    <a:pt x="1038" y="4812"/>
                  </a:lnTo>
                  <a:lnTo>
                    <a:pt x="849" y="4906"/>
                  </a:lnTo>
                  <a:lnTo>
                    <a:pt x="943" y="4906"/>
                  </a:lnTo>
                  <a:lnTo>
                    <a:pt x="943" y="5001"/>
                  </a:lnTo>
                  <a:lnTo>
                    <a:pt x="943" y="5189"/>
                  </a:lnTo>
                  <a:lnTo>
                    <a:pt x="755" y="5284"/>
                  </a:lnTo>
                  <a:lnTo>
                    <a:pt x="566" y="5378"/>
                  </a:lnTo>
                  <a:lnTo>
                    <a:pt x="566" y="5472"/>
                  </a:lnTo>
                  <a:lnTo>
                    <a:pt x="755" y="5567"/>
                  </a:lnTo>
                  <a:lnTo>
                    <a:pt x="849" y="5661"/>
                  </a:lnTo>
                  <a:lnTo>
                    <a:pt x="755" y="5755"/>
                  </a:lnTo>
                  <a:lnTo>
                    <a:pt x="472" y="5755"/>
                  </a:lnTo>
                  <a:lnTo>
                    <a:pt x="566" y="6604"/>
                  </a:lnTo>
                  <a:lnTo>
                    <a:pt x="566" y="7076"/>
                  </a:lnTo>
                  <a:lnTo>
                    <a:pt x="566" y="7265"/>
                  </a:lnTo>
                  <a:lnTo>
                    <a:pt x="755" y="7265"/>
                  </a:lnTo>
                  <a:lnTo>
                    <a:pt x="849" y="7359"/>
                  </a:lnTo>
                  <a:lnTo>
                    <a:pt x="849" y="7453"/>
                  </a:lnTo>
                  <a:lnTo>
                    <a:pt x="755" y="7548"/>
                  </a:lnTo>
                  <a:lnTo>
                    <a:pt x="566" y="7453"/>
                  </a:lnTo>
                  <a:lnTo>
                    <a:pt x="566" y="7736"/>
                  </a:lnTo>
                  <a:lnTo>
                    <a:pt x="566" y="8114"/>
                  </a:lnTo>
                  <a:lnTo>
                    <a:pt x="472" y="8019"/>
                  </a:lnTo>
                  <a:lnTo>
                    <a:pt x="472" y="7925"/>
                  </a:lnTo>
                  <a:lnTo>
                    <a:pt x="472" y="7831"/>
                  </a:lnTo>
                  <a:lnTo>
                    <a:pt x="377" y="7925"/>
                  </a:lnTo>
                  <a:lnTo>
                    <a:pt x="377" y="8680"/>
                  </a:lnTo>
                  <a:lnTo>
                    <a:pt x="283" y="8868"/>
                  </a:lnTo>
                  <a:lnTo>
                    <a:pt x="189" y="8963"/>
                  </a:lnTo>
                  <a:lnTo>
                    <a:pt x="94" y="8963"/>
                  </a:lnTo>
                  <a:lnTo>
                    <a:pt x="0" y="9151"/>
                  </a:lnTo>
                  <a:lnTo>
                    <a:pt x="94" y="9340"/>
                  </a:lnTo>
                  <a:lnTo>
                    <a:pt x="189" y="9434"/>
                  </a:lnTo>
                  <a:lnTo>
                    <a:pt x="283" y="9623"/>
                  </a:lnTo>
                  <a:lnTo>
                    <a:pt x="283" y="9812"/>
                  </a:lnTo>
                  <a:lnTo>
                    <a:pt x="94" y="9717"/>
                  </a:lnTo>
                  <a:lnTo>
                    <a:pt x="94" y="9906"/>
                  </a:lnTo>
                  <a:lnTo>
                    <a:pt x="189" y="10000"/>
                  </a:lnTo>
                  <a:lnTo>
                    <a:pt x="283" y="10095"/>
                  </a:lnTo>
                  <a:lnTo>
                    <a:pt x="283" y="10378"/>
                  </a:lnTo>
                  <a:lnTo>
                    <a:pt x="94" y="10095"/>
                  </a:lnTo>
                  <a:lnTo>
                    <a:pt x="94" y="10283"/>
                  </a:lnTo>
                  <a:lnTo>
                    <a:pt x="94" y="10566"/>
                  </a:lnTo>
                  <a:lnTo>
                    <a:pt x="94" y="11510"/>
                  </a:lnTo>
                  <a:lnTo>
                    <a:pt x="189" y="12453"/>
                  </a:lnTo>
                  <a:lnTo>
                    <a:pt x="377" y="13208"/>
                  </a:lnTo>
                  <a:lnTo>
                    <a:pt x="566" y="13680"/>
                  </a:lnTo>
                  <a:lnTo>
                    <a:pt x="849" y="14340"/>
                  </a:lnTo>
                  <a:lnTo>
                    <a:pt x="1132" y="14906"/>
                  </a:lnTo>
                  <a:lnTo>
                    <a:pt x="1226" y="15189"/>
                  </a:lnTo>
                  <a:lnTo>
                    <a:pt x="1132" y="15378"/>
                  </a:lnTo>
                  <a:lnTo>
                    <a:pt x="1321" y="15944"/>
                  </a:lnTo>
                  <a:lnTo>
                    <a:pt x="1698" y="16510"/>
                  </a:lnTo>
                  <a:lnTo>
                    <a:pt x="2453" y="17736"/>
                  </a:lnTo>
                  <a:lnTo>
                    <a:pt x="3019" y="18491"/>
                  </a:lnTo>
                  <a:lnTo>
                    <a:pt x="3679" y="19057"/>
                  </a:lnTo>
                  <a:lnTo>
                    <a:pt x="3491" y="19246"/>
                  </a:lnTo>
                  <a:lnTo>
                    <a:pt x="3774" y="19434"/>
                  </a:lnTo>
                  <a:lnTo>
                    <a:pt x="3868" y="19434"/>
                  </a:lnTo>
                  <a:lnTo>
                    <a:pt x="4151" y="19623"/>
                  </a:lnTo>
                  <a:lnTo>
                    <a:pt x="4245" y="19906"/>
                  </a:lnTo>
                  <a:lnTo>
                    <a:pt x="4434" y="20189"/>
                  </a:lnTo>
                  <a:lnTo>
                    <a:pt x="4717" y="20378"/>
                  </a:lnTo>
                  <a:lnTo>
                    <a:pt x="4623" y="20472"/>
                  </a:lnTo>
                  <a:lnTo>
                    <a:pt x="4717" y="20472"/>
                  </a:lnTo>
                  <a:lnTo>
                    <a:pt x="4811" y="20566"/>
                  </a:lnTo>
                  <a:lnTo>
                    <a:pt x="5566" y="21321"/>
                  </a:lnTo>
                  <a:lnTo>
                    <a:pt x="5849" y="21604"/>
                  </a:lnTo>
                  <a:lnTo>
                    <a:pt x="6415" y="22076"/>
                  </a:lnTo>
                  <a:lnTo>
                    <a:pt x="6415" y="21887"/>
                  </a:lnTo>
                  <a:lnTo>
                    <a:pt x="6604" y="21793"/>
                  </a:lnTo>
                  <a:lnTo>
                    <a:pt x="6604" y="21793"/>
                  </a:lnTo>
                  <a:lnTo>
                    <a:pt x="6509" y="21981"/>
                  </a:lnTo>
                  <a:lnTo>
                    <a:pt x="6604" y="21887"/>
                  </a:lnTo>
                  <a:lnTo>
                    <a:pt x="6698" y="21887"/>
                  </a:lnTo>
                  <a:lnTo>
                    <a:pt x="6698" y="22076"/>
                  </a:lnTo>
                  <a:lnTo>
                    <a:pt x="6509" y="22076"/>
                  </a:lnTo>
                  <a:lnTo>
                    <a:pt x="7075" y="22547"/>
                  </a:lnTo>
                  <a:lnTo>
                    <a:pt x="7924" y="23113"/>
                  </a:lnTo>
                  <a:lnTo>
                    <a:pt x="8773" y="23585"/>
                  </a:lnTo>
                  <a:lnTo>
                    <a:pt x="9245" y="23679"/>
                  </a:lnTo>
                  <a:lnTo>
                    <a:pt x="9622" y="23679"/>
                  </a:lnTo>
                  <a:lnTo>
                    <a:pt x="9528" y="23868"/>
                  </a:lnTo>
                  <a:lnTo>
                    <a:pt x="9622" y="23962"/>
                  </a:lnTo>
                  <a:lnTo>
                    <a:pt x="10094" y="24151"/>
                  </a:lnTo>
                  <a:lnTo>
                    <a:pt x="10660" y="24151"/>
                  </a:lnTo>
                  <a:lnTo>
                    <a:pt x="11226" y="24340"/>
                  </a:lnTo>
                  <a:lnTo>
                    <a:pt x="11981" y="24811"/>
                  </a:lnTo>
                  <a:lnTo>
                    <a:pt x="13113" y="25377"/>
                  </a:lnTo>
                  <a:lnTo>
                    <a:pt x="13490" y="25377"/>
                  </a:lnTo>
                  <a:lnTo>
                    <a:pt x="13868" y="25472"/>
                  </a:lnTo>
                  <a:lnTo>
                    <a:pt x="14811" y="25660"/>
                  </a:lnTo>
                  <a:lnTo>
                    <a:pt x="16320" y="26226"/>
                  </a:lnTo>
                  <a:lnTo>
                    <a:pt x="16415" y="26132"/>
                  </a:lnTo>
                  <a:lnTo>
                    <a:pt x="16604" y="26038"/>
                  </a:lnTo>
                  <a:lnTo>
                    <a:pt x="17264" y="26132"/>
                  </a:lnTo>
                  <a:lnTo>
                    <a:pt x="18490" y="26321"/>
                  </a:lnTo>
                  <a:lnTo>
                    <a:pt x="19056" y="26415"/>
                  </a:lnTo>
                  <a:lnTo>
                    <a:pt x="19811" y="26415"/>
                  </a:lnTo>
                  <a:lnTo>
                    <a:pt x="19905" y="26226"/>
                  </a:lnTo>
                  <a:lnTo>
                    <a:pt x="20094" y="26132"/>
                  </a:lnTo>
                  <a:lnTo>
                    <a:pt x="20283" y="26132"/>
                  </a:lnTo>
                  <a:lnTo>
                    <a:pt x="20188" y="26321"/>
                  </a:lnTo>
                  <a:lnTo>
                    <a:pt x="20754" y="26226"/>
                  </a:lnTo>
                  <a:lnTo>
                    <a:pt x="21415" y="26132"/>
                  </a:lnTo>
                  <a:lnTo>
                    <a:pt x="21981" y="26038"/>
                  </a:lnTo>
                  <a:lnTo>
                    <a:pt x="22641" y="25849"/>
                  </a:lnTo>
                  <a:lnTo>
                    <a:pt x="22641" y="25943"/>
                  </a:lnTo>
                  <a:lnTo>
                    <a:pt x="23113" y="25943"/>
                  </a:lnTo>
                  <a:lnTo>
                    <a:pt x="23679" y="25849"/>
                  </a:lnTo>
                  <a:lnTo>
                    <a:pt x="24151" y="25566"/>
                  </a:lnTo>
                  <a:lnTo>
                    <a:pt x="24811" y="25283"/>
                  </a:lnTo>
                  <a:lnTo>
                    <a:pt x="25943" y="24906"/>
                  </a:lnTo>
                  <a:lnTo>
                    <a:pt x="26603" y="24717"/>
                  </a:lnTo>
                  <a:lnTo>
                    <a:pt x="27358" y="24340"/>
                  </a:lnTo>
                  <a:lnTo>
                    <a:pt x="28113" y="23962"/>
                  </a:lnTo>
                  <a:lnTo>
                    <a:pt x="28867" y="23396"/>
                  </a:lnTo>
                  <a:lnTo>
                    <a:pt x="28867" y="23491"/>
                  </a:lnTo>
                  <a:lnTo>
                    <a:pt x="28773" y="23585"/>
                  </a:lnTo>
                  <a:lnTo>
                    <a:pt x="28679" y="23679"/>
                  </a:lnTo>
                  <a:lnTo>
                    <a:pt x="28490" y="23868"/>
                  </a:lnTo>
                  <a:lnTo>
                    <a:pt x="28396" y="23868"/>
                  </a:lnTo>
                  <a:lnTo>
                    <a:pt x="28490" y="23962"/>
                  </a:lnTo>
                  <a:lnTo>
                    <a:pt x="29056" y="23302"/>
                  </a:lnTo>
                  <a:lnTo>
                    <a:pt x="29433" y="23113"/>
                  </a:lnTo>
                  <a:lnTo>
                    <a:pt x="29528" y="23113"/>
                  </a:lnTo>
                  <a:lnTo>
                    <a:pt x="29528" y="23208"/>
                  </a:lnTo>
                  <a:lnTo>
                    <a:pt x="30094" y="22736"/>
                  </a:lnTo>
                  <a:lnTo>
                    <a:pt x="30377" y="22547"/>
                  </a:lnTo>
                  <a:lnTo>
                    <a:pt x="30660" y="22264"/>
                  </a:lnTo>
                  <a:lnTo>
                    <a:pt x="30754" y="22264"/>
                  </a:lnTo>
                  <a:lnTo>
                    <a:pt x="30754" y="22170"/>
                  </a:lnTo>
                  <a:lnTo>
                    <a:pt x="30754" y="21981"/>
                  </a:lnTo>
                  <a:lnTo>
                    <a:pt x="30754" y="21793"/>
                  </a:lnTo>
                  <a:lnTo>
                    <a:pt x="31132" y="21793"/>
                  </a:lnTo>
                  <a:lnTo>
                    <a:pt x="31226" y="21981"/>
                  </a:lnTo>
                  <a:lnTo>
                    <a:pt x="31415" y="21604"/>
                  </a:lnTo>
                  <a:lnTo>
                    <a:pt x="31509" y="21510"/>
                  </a:lnTo>
                  <a:lnTo>
                    <a:pt x="31603" y="21510"/>
                  </a:lnTo>
                  <a:lnTo>
                    <a:pt x="31698" y="21227"/>
                  </a:lnTo>
                  <a:lnTo>
                    <a:pt x="31886" y="21038"/>
                  </a:lnTo>
                  <a:lnTo>
                    <a:pt x="32264" y="20566"/>
                  </a:lnTo>
                  <a:lnTo>
                    <a:pt x="33207" y="20000"/>
                  </a:lnTo>
                  <a:lnTo>
                    <a:pt x="33018" y="20000"/>
                  </a:lnTo>
                  <a:lnTo>
                    <a:pt x="33396" y="19434"/>
                  </a:lnTo>
                  <a:lnTo>
                    <a:pt x="33584" y="18963"/>
                  </a:lnTo>
                  <a:lnTo>
                    <a:pt x="33679" y="18679"/>
                  </a:lnTo>
                  <a:lnTo>
                    <a:pt x="33962" y="18491"/>
                  </a:lnTo>
                  <a:lnTo>
                    <a:pt x="34150" y="18679"/>
                  </a:lnTo>
                  <a:lnTo>
                    <a:pt x="34339" y="18019"/>
                  </a:lnTo>
                  <a:lnTo>
                    <a:pt x="34433" y="18113"/>
                  </a:lnTo>
                  <a:lnTo>
                    <a:pt x="34528" y="18019"/>
                  </a:lnTo>
                  <a:lnTo>
                    <a:pt x="34622" y="17736"/>
                  </a:lnTo>
                  <a:lnTo>
                    <a:pt x="34716" y="17642"/>
                  </a:lnTo>
                  <a:lnTo>
                    <a:pt x="34905" y="17359"/>
                  </a:lnTo>
                  <a:lnTo>
                    <a:pt x="35282" y="16887"/>
                  </a:lnTo>
                  <a:lnTo>
                    <a:pt x="35282" y="16981"/>
                  </a:lnTo>
                  <a:lnTo>
                    <a:pt x="35282" y="17076"/>
                  </a:lnTo>
                  <a:lnTo>
                    <a:pt x="35282" y="17170"/>
                  </a:lnTo>
                  <a:lnTo>
                    <a:pt x="35377" y="17170"/>
                  </a:lnTo>
                  <a:lnTo>
                    <a:pt x="35565" y="16510"/>
                  </a:lnTo>
                  <a:lnTo>
                    <a:pt x="35754" y="16132"/>
                  </a:lnTo>
                  <a:lnTo>
                    <a:pt x="35943" y="15755"/>
                  </a:lnTo>
                  <a:lnTo>
                    <a:pt x="36226" y="15189"/>
                  </a:lnTo>
                  <a:lnTo>
                    <a:pt x="36698" y="14340"/>
                  </a:lnTo>
                  <a:lnTo>
                    <a:pt x="37075" y="13114"/>
                  </a:lnTo>
                  <a:lnTo>
                    <a:pt x="37358" y="12359"/>
                  </a:lnTo>
                  <a:lnTo>
                    <a:pt x="37452" y="12170"/>
                  </a:lnTo>
                  <a:lnTo>
                    <a:pt x="37641" y="11887"/>
                  </a:lnTo>
                  <a:lnTo>
                    <a:pt x="37641" y="11982"/>
                  </a:lnTo>
                  <a:lnTo>
                    <a:pt x="37641" y="12076"/>
                  </a:lnTo>
                  <a:lnTo>
                    <a:pt x="37735" y="11604"/>
                  </a:lnTo>
                  <a:lnTo>
                    <a:pt x="37547" y="11699"/>
                  </a:lnTo>
                  <a:lnTo>
                    <a:pt x="37452" y="11416"/>
                  </a:lnTo>
                  <a:lnTo>
                    <a:pt x="37547" y="11416"/>
                  </a:lnTo>
                  <a:lnTo>
                    <a:pt x="37641" y="11321"/>
                  </a:lnTo>
                  <a:lnTo>
                    <a:pt x="37735" y="11321"/>
                  </a:lnTo>
                  <a:lnTo>
                    <a:pt x="37735" y="11227"/>
                  </a:lnTo>
                  <a:lnTo>
                    <a:pt x="37641" y="10944"/>
                  </a:lnTo>
                  <a:lnTo>
                    <a:pt x="37735" y="10472"/>
                  </a:lnTo>
                  <a:lnTo>
                    <a:pt x="37924" y="10661"/>
                  </a:lnTo>
                  <a:lnTo>
                    <a:pt x="37830" y="10378"/>
                  </a:lnTo>
                  <a:lnTo>
                    <a:pt x="37924" y="10095"/>
                  </a:lnTo>
                  <a:lnTo>
                    <a:pt x="37924" y="10283"/>
                  </a:lnTo>
                  <a:lnTo>
                    <a:pt x="38018" y="10283"/>
                  </a:lnTo>
                  <a:lnTo>
                    <a:pt x="38207" y="9906"/>
                  </a:lnTo>
                  <a:lnTo>
                    <a:pt x="38301" y="9812"/>
                  </a:lnTo>
                  <a:lnTo>
                    <a:pt x="38113" y="9623"/>
                  </a:lnTo>
                  <a:lnTo>
                    <a:pt x="38113" y="9434"/>
                  </a:lnTo>
                  <a:lnTo>
                    <a:pt x="38113" y="9246"/>
                  </a:lnTo>
                  <a:lnTo>
                    <a:pt x="38018" y="8963"/>
                  </a:lnTo>
                  <a:lnTo>
                    <a:pt x="38207" y="9151"/>
                  </a:lnTo>
                  <a:lnTo>
                    <a:pt x="38301" y="9057"/>
                  </a:lnTo>
                  <a:lnTo>
                    <a:pt x="38490" y="8680"/>
                  </a:lnTo>
                  <a:lnTo>
                    <a:pt x="38679" y="8302"/>
                  </a:lnTo>
                  <a:lnTo>
                    <a:pt x="38490" y="8302"/>
                  </a:lnTo>
                  <a:lnTo>
                    <a:pt x="38490" y="8114"/>
                  </a:lnTo>
                  <a:lnTo>
                    <a:pt x="38490" y="7831"/>
                  </a:lnTo>
                  <a:lnTo>
                    <a:pt x="38584" y="7642"/>
                  </a:lnTo>
                  <a:lnTo>
                    <a:pt x="38584" y="7359"/>
                  </a:lnTo>
                  <a:lnTo>
                    <a:pt x="38396" y="6793"/>
                  </a:lnTo>
                  <a:lnTo>
                    <a:pt x="38207" y="6321"/>
                  </a:lnTo>
                  <a:lnTo>
                    <a:pt x="38301" y="6321"/>
                  </a:lnTo>
                  <a:lnTo>
                    <a:pt x="38396" y="6416"/>
                  </a:lnTo>
                  <a:lnTo>
                    <a:pt x="38396" y="6133"/>
                  </a:lnTo>
                  <a:lnTo>
                    <a:pt x="38490" y="5850"/>
                  </a:lnTo>
                  <a:lnTo>
                    <a:pt x="38490" y="5567"/>
                  </a:lnTo>
                  <a:lnTo>
                    <a:pt x="38584" y="5567"/>
                  </a:lnTo>
                  <a:lnTo>
                    <a:pt x="38679" y="5661"/>
                  </a:lnTo>
                  <a:lnTo>
                    <a:pt x="38490" y="5189"/>
                  </a:lnTo>
                  <a:lnTo>
                    <a:pt x="38679" y="5284"/>
                  </a:lnTo>
                  <a:lnTo>
                    <a:pt x="38584" y="5001"/>
                  </a:lnTo>
                  <a:lnTo>
                    <a:pt x="38490" y="5095"/>
                  </a:lnTo>
                  <a:lnTo>
                    <a:pt x="38396" y="5095"/>
                  </a:lnTo>
                  <a:lnTo>
                    <a:pt x="38396" y="5001"/>
                  </a:lnTo>
                  <a:lnTo>
                    <a:pt x="38301" y="5095"/>
                  </a:lnTo>
                  <a:lnTo>
                    <a:pt x="38207" y="5189"/>
                  </a:lnTo>
                  <a:lnTo>
                    <a:pt x="38301" y="5378"/>
                  </a:lnTo>
                  <a:lnTo>
                    <a:pt x="38396" y="5755"/>
                  </a:lnTo>
                  <a:lnTo>
                    <a:pt x="38396" y="5755"/>
                  </a:lnTo>
                  <a:lnTo>
                    <a:pt x="38207" y="5661"/>
                  </a:lnTo>
                  <a:lnTo>
                    <a:pt x="38396" y="5944"/>
                  </a:lnTo>
                  <a:lnTo>
                    <a:pt x="38207" y="6038"/>
                  </a:lnTo>
                  <a:lnTo>
                    <a:pt x="38113" y="5944"/>
                  </a:lnTo>
                  <a:lnTo>
                    <a:pt x="38113" y="6038"/>
                  </a:lnTo>
                  <a:lnTo>
                    <a:pt x="38113" y="6133"/>
                  </a:lnTo>
                  <a:lnTo>
                    <a:pt x="38113" y="6416"/>
                  </a:lnTo>
                  <a:lnTo>
                    <a:pt x="38018" y="6416"/>
                  </a:lnTo>
                  <a:lnTo>
                    <a:pt x="38018" y="6887"/>
                  </a:lnTo>
                  <a:lnTo>
                    <a:pt x="38018" y="7076"/>
                  </a:lnTo>
                  <a:lnTo>
                    <a:pt x="38113" y="7170"/>
                  </a:lnTo>
                  <a:lnTo>
                    <a:pt x="38207" y="7170"/>
                  </a:lnTo>
                  <a:lnTo>
                    <a:pt x="38301" y="7359"/>
                  </a:lnTo>
                  <a:lnTo>
                    <a:pt x="37830" y="7548"/>
                  </a:lnTo>
                  <a:lnTo>
                    <a:pt x="38018" y="7642"/>
                  </a:lnTo>
                  <a:lnTo>
                    <a:pt x="38113" y="8019"/>
                  </a:lnTo>
                  <a:lnTo>
                    <a:pt x="38113" y="8302"/>
                  </a:lnTo>
                  <a:lnTo>
                    <a:pt x="38018" y="8397"/>
                  </a:lnTo>
                  <a:lnTo>
                    <a:pt x="37830" y="8397"/>
                  </a:lnTo>
                  <a:lnTo>
                    <a:pt x="37924" y="8585"/>
                  </a:lnTo>
                  <a:lnTo>
                    <a:pt x="38018" y="8774"/>
                  </a:lnTo>
                  <a:lnTo>
                    <a:pt x="37924" y="8963"/>
                  </a:lnTo>
                  <a:lnTo>
                    <a:pt x="37830" y="8774"/>
                  </a:lnTo>
                  <a:lnTo>
                    <a:pt x="37641" y="8868"/>
                  </a:lnTo>
                  <a:lnTo>
                    <a:pt x="37735" y="8963"/>
                  </a:lnTo>
                  <a:lnTo>
                    <a:pt x="37735" y="9246"/>
                  </a:lnTo>
                  <a:lnTo>
                    <a:pt x="37641" y="9812"/>
                  </a:lnTo>
                  <a:lnTo>
                    <a:pt x="37358" y="10378"/>
                  </a:lnTo>
                  <a:lnTo>
                    <a:pt x="37169" y="10755"/>
                  </a:lnTo>
                  <a:lnTo>
                    <a:pt x="37358" y="11038"/>
                  </a:lnTo>
                  <a:lnTo>
                    <a:pt x="37264" y="11321"/>
                  </a:lnTo>
                  <a:lnTo>
                    <a:pt x="37075" y="11227"/>
                  </a:lnTo>
                  <a:lnTo>
                    <a:pt x="37075" y="11321"/>
                  </a:lnTo>
                  <a:lnTo>
                    <a:pt x="37075" y="11604"/>
                  </a:lnTo>
                  <a:lnTo>
                    <a:pt x="36981" y="11510"/>
                  </a:lnTo>
                  <a:lnTo>
                    <a:pt x="36886" y="11887"/>
                  </a:lnTo>
                  <a:lnTo>
                    <a:pt x="36792" y="12265"/>
                  </a:lnTo>
                  <a:lnTo>
                    <a:pt x="36886" y="12359"/>
                  </a:lnTo>
                  <a:lnTo>
                    <a:pt x="37169" y="12359"/>
                  </a:lnTo>
                  <a:lnTo>
                    <a:pt x="37264" y="12548"/>
                  </a:lnTo>
                  <a:lnTo>
                    <a:pt x="37075" y="12453"/>
                  </a:lnTo>
                  <a:lnTo>
                    <a:pt x="36981" y="12548"/>
                  </a:lnTo>
                  <a:lnTo>
                    <a:pt x="36886" y="12359"/>
                  </a:lnTo>
                  <a:lnTo>
                    <a:pt x="36981" y="12642"/>
                  </a:lnTo>
                  <a:lnTo>
                    <a:pt x="36981" y="12642"/>
                  </a:lnTo>
                  <a:lnTo>
                    <a:pt x="36886" y="12548"/>
                  </a:lnTo>
                  <a:lnTo>
                    <a:pt x="36792" y="12453"/>
                  </a:lnTo>
                  <a:lnTo>
                    <a:pt x="36414" y="13114"/>
                  </a:lnTo>
                  <a:lnTo>
                    <a:pt x="36320" y="13491"/>
                  </a:lnTo>
                  <a:lnTo>
                    <a:pt x="36320" y="13868"/>
                  </a:lnTo>
                  <a:lnTo>
                    <a:pt x="35754" y="15095"/>
                  </a:lnTo>
                  <a:lnTo>
                    <a:pt x="35377" y="15755"/>
                  </a:lnTo>
                  <a:lnTo>
                    <a:pt x="34999" y="16227"/>
                  </a:lnTo>
                  <a:lnTo>
                    <a:pt x="34999" y="16038"/>
                  </a:lnTo>
                  <a:lnTo>
                    <a:pt x="34716" y="16321"/>
                  </a:lnTo>
                  <a:lnTo>
                    <a:pt x="34528" y="16698"/>
                  </a:lnTo>
                  <a:lnTo>
                    <a:pt x="34528" y="16698"/>
                  </a:lnTo>
                  <a:lnTo>
                    <a:pt x="34716" y="16604"/>
                  </a:lnTo>
                  <a:lnTo>
                    <a:pt x="34150" y="17170"/>
                  </a:lnTo>
                  <a:lnTo>
                    <a:pt x="33584" y="17736"/>
                  </a:lnTo>
                  <a:lnTo>
                    <a:pt x="33679" y="17830"/>
                  </a:lnTo>
                  <a:lnTo>
                    <a:pt x="33773" y="17736"/>
                  </a:lnTo>
                  <a:lnTo>
                    <a:pt x="33867" y="17736"/>
                  </a:lnTo>
                  <a:lnTo>
                    <a:pt x="33867" y="17830"/>
                  </a:lnTo>
                  <a:lnTo>
                    <a:pt x="33679" y="17925"/>
                  </a:lnTo>
                  <a:lnTo>
                    <a:pt x="33490" y="18019"/>
                  </a:lnTo>
                  <a:lnTo>
                    <a:pt x="33396" y="18113"/>
                  </a:lnTo>
                  <a:lnTo>
                    <a:pt x="33207" y="18208"/>
                  </a:lnTo>
                  <a:lnTo>
                    <a:pt x="33113" y="18585"/>
                  </a:lnTo>
                  <a:lnTo>
                    <a:pt x="33207" y="18679"/>
                  </a:lnTo>
                  <a:lnTo>
                    <a:pt x="33207" y="18774"/>
                  </a:lnTo>
                  <a:lnTo>
                    <a:pt x="33018" y="18963"/>
                  </a:lnTo>
                  <a:lnTo>
                    <a:pt x="32924" y="18963"/>
                  </a:lnTo>
                  <a:lnTo>
                    <a:pt x="32924" y="18868"/>
                  </a:lnTo>
                  <a:lnTo>
                    <a:pt x="32924" y="18679"/>
                  </a:lnTo>
                  <a:lnTo>
                    <a:pt x="32735" y="18868"/>
                  </a:lnTo>
                  <a:lnTo>
                    <a:pt x="32641" y="18963"/>
                  </a:lnTo>
                  <a:lnTo>
                    <a:pt x="32547" y="18963"/>
                  </a:lnTo>
                  <a:lnTo>
                    <a:pt x="32547" y="19057"/>
                  </a:lnTo>
                  <a:lnTo>
                    <a:pt x="32735" y="18963"/>
                  </a:lnTo>
                  <a:lnTo>
                    <a:pt x="32735" y="18963"/>
                  </a:lnTo>
                  <a:lnTo>
                    <a:pt x="32075" y="19717"/>
                  </a:lnTo>
                  <a:lnTo>
                    <a:pt x="31698" y="20000"/>
                  </a:lnTo>
                  <a:lnTo>
                    <a:pt x="31603" y="20000"/>
                  </a:lnTo>
                  <a:lnTo>
                    <a:pt x="31603" y="19906"/>
                  </a:lnTo>
                  <a:lnTo>
                    <a:pt x="31320" y="20095"/>
                  </a:lnTo>
                  <a:lnTo>
                    <a:pt x="31037" y="20283"/>
                  </a:lnTo>
                  <a:lnTo>
                    <a:pt x="31132" y="20095"/>
                  </a:lnTo>
                  <a:lnTo>
                    <a:pt x="30943" y="20283"/>
                  </a:lnTo>
                  <a:lnTo>
                    <a:pt x="31132" y="20378"/>
                  </a:lnTo>
                  <a:lnTo>
                    <a:pt x="31037" y="20661"/>
                  </a:lnTo>
                  <a:lnTo>
                    <a:pt x="30849" y="20849"/>
                  </a:lnTo>
                  <a:lnTo>
                    <a:pt x="30754" y="20944"/>
                  </a:lnTo>
                  <a:lnTo>
                    <a:pt x="30660" y="20849"/>
                  </a:lnTo>
                  <a:lnTo>
                    <a:pt x="30849" y="20755"/>
                  </a:lnTo>
                  <a:lnTo>
                    <a:pt x="30754" y="20755"/>
                  </a:lnTo>
                  <a:lnTo>
                    <a:pt x="30754" y="20661"/>
                  </a:lnTo>
                  <a:lnTo>
                    <a:pt x="30754" y="20566"/>
                  </a:lnTo>
                  <a:lnTo>
                    <a:pt x="30660" y="20661"/>
                  </a:lnTo>
                  <a:lnTo>
                    <a:pt x="30471" y="20849"/>
                  </a:lnTo>
                  <a:lnTo>
                    <a:pt x="30094" y="21038"/>
                  </a:lnTo>
                  <a:lnTo>
                    <a:pt x="30188" y="21038"/>
                  </a:lnTo>
                  <a:lnTo>
                    <a:pt x="30188" y="21227"/>
                  </a:lnTo>
                  <a:lnTo>
                    <a:pt x="29905" y="21604"/>
                  </a:lnTo>
                  <a:lnTo>
                    <a:pt x="30188" y="21415"/>
                  </a:lnTo>
                  <a:lnTo>
                    <a:pt x="29905" y="21793"/>
                  </a:lnTo>
                  <a:lnTo>
                    <a:pt x="29905" y="21698"/>
                  </a:lnTo>
                  <a:lnTo>
                    <a:pt x="29811" y="21793"/>
                  </a:lnTo>
                  <a:lnTo>
                    <a:pt x="29716" y="21887"/>
                  </a:lnTo>
                  <a:lnTo>
                    <a:pt x="29339" y="21981"/>
                  </a:lnTo>
                  <a:lnTo>
                    <a:pt x="28867" y="21981"/>
                  </a:lnTo>
                  <a:lnTo>
                    <a:pt x="28773" y="22076"/>
                  </a:lnTo>
                  <a:lnTo>
                    <a:pt x="28584" y="22170"/>
                  </a:lnTo>
                  <a:lnTo>
                    <a:pt x="28679" y="22264"/>
                  </a:lnTo>
                  <a:lnTo>
                    <a:pt x="28679" y="22453"/>
                  </a:lnTo>
                  <a:lnTo>
                    <a:pt x="28962" y="22076"/>
                  </a:lnTo>
                  <a:lnTo>
                    <a:pt x="28867" y="22453"/>
                  </a:lnTo>
                  <a:lnTo>
                    <a:pt x="29150" y="22264"/>
                  </a:lnTo>
                  <a:lnTo>
                    <a:pt x="29150" y="22359"/>
                  </a:lnTo>
                  <a:lnTo>
                    <a:pt x="28679" y="22642"/>
                  </a:lnTo>
                  <a:lnTo>
                    <a:pt x="28490" y="22547"/>
                  </a:lnTo>
                  <a:lnTo>
                    <a:pt x="28396" y="22453"/>
                  </a:lnTo>
                  <a:lnTo>
                    <a:pt x="28301" y="22453"/>
                  </a:lnTo>
                  <a:lnTo>
                    <a:pt x="28207" y="22547"/>
                  </a:lnTo>
                  <a:lnTo>
                    <a:pt x="27924" y="22736"/>
                  </a:lnTo>
                  <a:lnTo>
                    <a:pt x="27641" y="22925"/>
                  </a:lnTo>
                  <a:lnTo>
                    <a:pt x="27735" y="22925"/>
                  </a:lnTo>
                  <a:lnTo>
                    <a:pt x="26886" y="23491"/>
                  </a:lnTo>
                  <a:lnTo>
                    <a:pt x="26132" y="23962"/>
                  </a:lnTo>
                  <a:lnTo>
                    <a:pt x="26132" y="23774"/>
                  </a:lnTo>
                  <a:lnTo>
                    <a:pt x="26226" y="23585"/>
                  </a:lnTo>
                  <a:lnTo>
                    <a:pt x="25754" y="23868"/>
                  </a:lnTo>
                  <a:lnTo>
                    <a:pt x="25471" y="24151"/>
                  </a:lnTo>
                  <a:lnTo>
                    <a:pt x="25377" y="24245"/>
                  </a:lnTo>
                  <a:lnTo>
                    <a:pt x="25471" y="24340"/>
                  </a:lnTo>
                  <a:lnTo>
                    <a:pt x="25188" y="24245"/>
                  </a:lnTo>
                  <a:lnTo>
                    <a:pt x="24905" y="24245"/>
                  </a:lnTo>
                  <a:lnTo>
                    <a:pt x="24434" y="24340"/>
                  </a:lnTo>
                  <a:lnTo>
                    <a:pt x="23585" y="24811"/>
                  </a:lnTo>
                  <a:lnTo>
                    <a:pt x="23207" y="24906"/>
                  </a:lnTo>
                  <a:lnTo>
                    <a:pt x="22924" y="25000"/>
                  </a:lnTo>
                  <a:lnTo>
                    <a:pt x="22830" y="24906"/>
                  </a:lnTo>
                  <a:lnTo>
                    <a:pt x="22924" y="24811"/>
                  </a:lnTo>
                  <a:lnTo>
                    <a:pt x="22830" y="24717"/>
                  </a:lnTo>
                  <a:lnTo>
                    <a:pt x="21886" y="24717"/>
                  </a:lnTo>
                  <a:lnTo>
                    <a:pt x="21509" y="24906"/>
                  </a:lnTo>
                  <a:lnTo>
                    <a:pt x="21037" y="25189"/>
                  </a:lnTo>
                  <a:lnTo>
                    <a:pt x="20660" y="25283"/>
                  </a:lnTo>
                  <a:lnTo>
                    <a:pt x="20754" y="25189"/>
                  </a:lnTo>
                  <a:lnTo>
                    <a:pt x="20754" y="25094"/>
                  </a:lnTo>
                  <a:lnTo>
                    <a:pt x="20471" y="25283"/>
                  </a:lnTo>
                  <a:lnTo>
                    <a:pt x="20377" y="25377"/>
                  </a:lnTo>
                  <a:lnTo>
                    <a:pt x="20188" y="25094"/>
                  </a:lnTo>
                  <a:lnTo>
                    <a:pt x="20471" y="25094"/>
                  </a:lnTo>
                  <a:lnTo>
                    <a:pt x="20094" y="25000"/>
                  </a:lnTo>
                  <a:lnTo>
                    <a:pt x="19339" y="25094"/>
                  </a:lnTo>
                  <a:lnTo>
                    <a:pt x="18019" y="25377"/>
                  </a:lnTo>
                  <a:lnTo>
                    <a:pt x="18019" y="25377"/>
                  </a:lnTo>
                  <a:lnTo>
                    <a:pt x="18679" y="25000"/>
                  </a:lnTo>
                  <a:lnTo>
                    <a:pt x="18396" y="25000"/>
                  </a:lnTo>
                  <a:lnTo>
                    <a:pt x="18113" y="25094"/>
                  </a:lnTo>
                  <a:lnTo>
                    <a:pt x="17830" y="25094"/>
                  </a:lnTo>
                  <a:lnTo>
                    <a:pt x="17075" y="25000"/>
                  </a:lnTo>
                  <a:lnTo>
                    <a:pt x="15943" y="24717"/>
                  </a:lnTo>
                  <a:lnTo>
                    <a:pt x="15094" y="24623"/>
                  </a:lnTo>
                  <a:lnTo>
                    <a:pt x="14811" y="24528"/>
                  </a:lnTo>
                  <a:lnTo>
                    <a:pt x="14764" y="24481"/>
                  </a:lnTo>
                  <a:lnTo>
                    <a:pt x="14764" y="24481"/>
                  </a:lnTo>
                  <a:lnTo>
                    <a:pt x="14717" y="24528"/>
                  </a:lnTo>
                  <a:lnTo>
                    <a:pt x="14339" y="24340"/>
                  </a:lnTo>
                  <a:lnTo>
                    <a:pt x="13868" y="24057"/>
                  </a:lnTo>
                  <a:lnTo>
                    <a:pt x="13868" y="24057"/>
                  </a:lnTo>
                  <a:lnTo>
                    <a:pt x="14056" y="24245"/>
                  </a:lnTo>
                  <a:lnTo>
                    <a:pt x="13868" y="24245"/>
                  </a:lnTo>
                  <a:lnTo>
                    <a:pt x="13679" y="24151"/>
                  </a:lnTo>
                  <a:lnTo>
                    <a:pt x="13585" y="23962"/>
                  </a:lnTo>
                  <a:lnTo>
                    <a:pt x="13396" y="23962"/>
                  </a:lnTo>
                  <a:lnTo>
                    <a:pt x="13490" y="23868"/>
                  </a:lnTo>
                  <a:lnTo>
                    <a:pt x="12924" y="23868"/>
                  </a:lnTo>
                  <a:lnTo>
                    <a:pt x="12170" y="23679"/>
                  </a:lnTo>
                  <a:lnTo>
                    <a:pt x="11509" y="23491"/>
                  </a:lnTo>
                  <a:lnTo>
                    <a:pt x="11226" y="23302"/>
                  </a:lnTo>
                  <a:lnTo>
                    <a:pt x="11132" y="23113"/>
                  </a:lnTo>
                  <a:lnTo>
                    <a:pt x="10755" y="23113"/>
                  </a:lnTo>
                  <a:lnTo>
                    <a:pt x="10472" y="22925"/>
                  </a:lnTo>
                  <a:lnTo>
                    <a:pt x="10566" y="22925"/>
                  </a:lnTo>
                  <a:lnTo>
                    <a:pt x="10094" y="22736"/>
                  </a:lnTo>
                  <a:lnTo>
                    <a:pt x="9717" y="22642"/>
                  </a:lnTo>
                  <a:lnTo>
                    <a:pt x="9339" y="22642"/>
                  </a:lnTo>
                  <a:lnTo>
                    <a:pt x="9339" y="22453"/>
                  </a:lnTo>
                  <a:lnTo>
                    <a:pt x="9339" y="22264"/>
                  </a:lnTo>
                  <a:lnTo>
                    <a:pt x="9056" y="21981"/>
                  </a:lnTo>
                  <a:lnTo>
                    <a:pt x="7924" y="21321"/>
                  </a:lnTo>
                  <a:lnTo>
                    <a:pt x="7453" y="21038"/>
                  </a:lnTo>
                  <a:lnTo>
                    <a:pt x="6887" y="20566"/>
                  </a:lnTo>
                  <a:lnTo>
                    <a:pt x="6132" y="19906"/>
                  </a:lnTo>
                  <a:lnTo>
                    <a:pt x="5755" y="19717"/>
                  </a:lnTo>
                  <a:lnTo>
                    <a:pt x="5660" y="19623"/>
                  </a:lnTo>
                  <a:lnTo>
                    <a:pt x="5472" y="19623"/>
                  </a:lnTo>
                  <a:lnTo>
                    <a:pt x="5283" y="19246"/>
                  </a:lnTo>
                  <a:lnTo>
                    <a:pt x="4906" y="18774"/>
                  </a:lnTo>
                  <a:lnTo>
                    <a:pt x="4528" y="18302"/>
                  </a:lnTo>
                  <a:lnTo>
                    <a:pt x="4151" y="18019"/>
                  </a:lnTo>
                  <a:lnTo>
                    <a:pt x="4151" y="17736"/>
                  </a:lnTo>
                  <a:lnTo>
                    <a:pt x="4057" y="17547"/>
                  </a:lnTo>
                  <a:lnTo>
                    <a:pt x="3679" y="17076"/>
                  </a:lnTo>
                  <a:lnTo>
                    <a:pt x="3868" y="17076"/>
                  </a:lnTo>
                  <a:lnTo>
                    <a:pt x="3113" y="16887"/>
                  </a:lnTo>
                  <a:lnTo>
                    <a:pt x="3207" y="16604"/>
                  </a:lnTo>
                  <a:lnTo>
                    <a:pt x="3113" y="16227"/>
                  </a:lnTo>
                  <a:lnTo>
                    <a:pt x="2924" y="15849"/>
                  </a:lnTo>
                  <a:lnTo>
                    <a:pt x="2641" y="15661"/>
                  </a:lnTo>
                  <a:lnTo>
                    <a:pt x="2736" y="15566"/>
                  </a:lnTo>
                  <a:lnTo>
                    <a:pt x="2641" y="15472"/>
                  </a:lnTo>
                  <a:lnTo>
                    <a:pt x="2453" y="15095"/>
                  </a:lnTo>
                  <a:lnTo>
                    <a:pt x="1981" y="14529"/>
                  </a:lnTo>
                  <a:lnTo>
                    <a:pt x="2170" y="14434"/>
                  </a:lnTo>
                  <a:lnTo>
                    <a:pt x="1981" y="14340"/>
                  </a:lnTo>
                  <a:lnTo>
                    <a:pt x="1887" y="14246"/>
                  </a:lnTo>
                  <a:lnTo>
                    <a:pt x="1792" y="14151"/>
                  </a:lnTo>
                  <a:lnTo>
                    <a:pt x="1604" y="13680"/>
                  </a:lnTo>
                  <a:lnTo>
                    <a:pt x="1698" y="13774"/>
                  </a:lnTo>
                  <a:lnTo>
                    <a:pt x="1698" y="13774"/>
                  </a:lnTo>
                  <a:lnTo>
                    <a:pt x="1509" y="13302"/>
                  </a:lnTo>
                  <a:lnTo>
                    <a:pt x="1321" y="12831"/>
                  </a:lnTo>
                  <a:lnTo>
                    <a:pt x="1226" y="12453"/>
                  </a:lnTo>
                  <a:lnTo>
                    <a:pt x="1226" y="12170"/>
                  </a:lnTo>
                  <a:lnTo>
                    <a:pt x="1321" y="11982"/>
                  </a:lnTo>
                  <a:lnTo>
                    <a:pt x="1415" y="12453"/>
                  </a:lnTo>
                  <a:lnTo>
                    <a:pt x="1509" y="12359"/>
                  </a:lnTo>
                  <a:lnTo>
                    <a:pt x="1792" y="12359"/>
                  </a:lnTo>
                  <a:lnTo>
                    <a:pt x="1604" y="12170"/>
                  </a:lnTo>
                  <a:lnTo>
                    <a:pt x="1604" y="11887"/>
                  </a:lnTo>
                  <a:lnTo>
                    <a:pt x="1509" y="11227"/>
                  </a:lnTo>
                  <a:lnTo>
                    <a:pt x="1415" y="11132"/>
                  </a:lnTo>
                  <a:lnTo>
                    <a:pt x="1415" y="10944"/>
                  </a:lnTo>
                  <a:lnTo>
                    <a:pt x="1321" y="10849"/>
                  </a:lnTo>
                  <a:lnTo>
                    <a:pt x="1226" y="10849"/>
                  </a:lnTo>
                  <a:lnTo>
                    <a:pt x="1226" y="11038"/>
                  </a:lnTo>
                  <a:lnTo>
                    <a:pt x="1321" y="11321"/>
                  </a:lnTo>
                  <a:lnTo>
                    <a:pt x="1132" y="11227"/>
                  </a:lnTo>
                  <a:lnTo>
                    <a:pt x="1132" y="11132"/>
                  </a:lnTo>
                  <a:lnTo>
                    <a:pt x="1132" y="11038"/>
                  </a:lnTo>
                  <a:lnTo>
                    <a:pt x="943" y="10849"/>
                  </a:lnTo>
                  <a:lnTo>
                    <a:pt x="1038" y="10661"/>
                  </a:lnTo>
                  <a:lnTo>
                    <a:pt x="1132" y="10378"/>
                  </a:lnTo>
                  <a:lnTo>
                    <a:pt x="1226" y="9812"/>
                  </a:lnTo>
                  <a:lnTo>
                    <a:pt x="1132" y="9340"/>
                  </a:lnTo>
                  <a:lnTo>
                    <a:pt x="1132" y="9151"/>
                  </a:lnTo>
                  <a:lnTo>
                    <a:pt x="1226" y="9057"/>
                  </a:lnTo>
                  <a:lnTo>
                    <a:pt x="1226" y="8491"/>
                  </a:lnTo>
                  <a:lnTo>
                    <a:pt x="1321" y="7831"/>
                  </a:lnTo>
                  <a:lnTo>
                    <a:pt x="1604" y="6416"/>
                  </a:lnTo>
                  <a:lnTo>
                    <a:pt x="1981" y="4906"/>
                  </a:lnTo>
                  <a:lnTo>
                    <a:pt x="2453" y="3302"/>
                  </a:lnTo>
                  <a:lnTo>
                    <a:pt x="2736" y="2359"/>
                  </a:lnTo>
                  <a:lnTo>
                    <a:pt x="2924" y="1887"/>
                  </a:lnTo>
                  <a:lnTo>
                    <a:pt x="3019" y="1416"/>
                  </a:lnTo>
                  <a:lnTo>
                    <a:pt x="3302" y="1133"/>
                  </a:lnTo>
                  <a:lnTo>
                    <a:pt x="3491" y="755"/>
                  </a:lnTo>
                  <a:lnTo>
                    <a:pt x="3585" y="567"/>
                  </a:lnTo>
                  <a:lnTo>
                    <a:pt x="3585" y="472"/>
                  </a:lnTo>
                  <a:lnTo>
                    <a:pt x="3491" y="378"/>
                  </a:lnTo>
                  <a:lnTo>
                    <a:pt x="3302" y="284"/>
                  </a:lnTo>
                  <a:lnTo>
                    <a:pt x="3207" y="95"/>
                  </a:lnTo>
                  <a:lnTo>
                    <a:pt x="3113"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790"/>
        <p:cNvGrpSpPr/>
        <p:nvPr/>
      </p:nvGrpSpPr>
      <p:grpSpPr>
        <a:xfrm>
          <a:off x="0" y="0"/>
          <a:ext cx="0" cy="0"/>
          <a:chOff x="0" y="0"/>
          <a:chExt cx="0" cy="0"/>
        </a:xfrm>
      </p:grpSpPr>
      <p:sp>
        <p:nvSpPr>
          <p:cNvPr id="791" name="Google Shape;791;p18"/>
          <p:cNvSpPr txBox="1">
            <a:spLocks noGrp="1"/>
          </p:cNvSpPr>
          <p:nvPr>
            <p:ph type="ctrTitle"/>
          </p:nvPr>
        </p:nvSpPr>
        <p:spPr>
          <a:xfrm>
            <a:off x="752800" y="440350"/>
            <a:ext cx="7485900" cy="1159800"/>
          </a:xfrm>
          <a:prstGeom prst="rect">
            <a:avLst/>
          </a:prstGeom>
        </p:spPr>
        <p:txBody>
          <a:bodyPr spcFirstLastPara="1" wrap="square" lIns="0" tIns="0" rIns="0" bIns="0" anchor="b" anchorCtr="0">
            <a:noAutofit/>
          </a:bodyPr>
          <a:lstStyle/>
          <a:p>
            <a:pPr marL="0" lvl="0" indent="0" algn="l" rtl="0">
              <a:spcBef>
                <a:spcPts val="0"/>
              </a:spcBef>
              <a:spcAft>
                <a:spcPts val="0"/>
              </a:spcAft>
              <a:buNone/>
            </a:pPr>
            <a:r>
              <a:rPr lang="en"/>
              <a:t>2</a:t>
            </a:r>
            <a:r>
              <a:rPr lang="en" sz="2400"/>
              <a:t>.</a:t>
            </a:r>
            <a:r>
              <a:rPr lang="en"/>
              <a:t> Hell Yes or Hell No</a:t>
            </a:r>
            <a:endParaRPr/>
          </a:p>
        </p:txBody>
      </p:sp>
      <p:sp>
        <p:nvSpPr>
          <p:cNvPr id="792" name="Google Shape;792;p18"/>
          <p:cNvSpPr txBox="1">
            <a:spLocks noGrp="1"/>
          </p:cNvSpPr>
          <p:nvPr>
            <p:ph type="subTitle" idx="1"/>
          </p:nvPr>
        </p:nvSpPr>
        <p:spPr>
          <a:xfrm>
            <a:off x="1339698" y="1697050"/>
            <a:ext cx="6752700" cy="784800"/>
          </a:xfrm>
          <a:prstGeom prst="rect">
            <a:avLst/>
          </a:prstGeom>
        </p:spPr>
        <p:txBody>
          <a:bodyPr spcFirstLastPara="1" wrap="square" lIns="0" tIns="0" rIns="0" bIns="0" anchor="t" anchorCtr="0">
            <a:noAutofit/>
          </a:bodyPr>
          <a:lstStyle/>
          <a:p>
            <a:pPr marL="0" lvl="0" indent="0" algn="l" rtl="0">
              <a:spcBef>
                <a:spcPts val="0"/>
              </a:spcBef>
              <a:spcAft>
                <a:spcPts val="1000"/>
              </a:spcAft>
              <a:buNone/>
            </a:pPr>
            <a:endParaRPr/>
          </a:p>
        </p:txBody>
      </p:sp>
      <p:grpSp>
        <p:nvGrpSpPr>
          <p:cNvPr id="793" name="Google Shape;793;p18"/>
          <p:cNvGrpSpPr/>
          <p:nvPr/>
        </p:nvGrpSpPr>
        <p:grpSpPr>
          <a:xfrm rot="5400000">
            <a:off x="578449" y="951943"/>
            <a:ext cx="713322" cy="674775"/>
            <a:chOff x="1349350" y="2760598"/>
            <a:chExt cx="771075" cy="729408"/>
          </a:xfrm>
        </p:grpSpPr>
        <p:sp>
          <p:nvSpPr>
            <p:cNvPr id="794" name="Google Shape;794;p18"/>
            <p:cNvSpPr/>
            <p:nvPr/>
          </p:nvSpPr>
          <p:spPr>
            <a:xfrm>
              <a:off x="1349350" y="2963403"/>
              <a:ext cx="771066" cy="526603"/>
            </a:xfrm>
            <a:custGeom>
              <a:avLst/>
              <a:gdLst/>
              <a:ahLst/>
              <a:cxnLst/>
              <a:rect l="l" t="t" r="r" b="b"/>
              <a:pathLst>
                <a:path w="38679" h="26416" extrusionOk="0">
                  <a:moveTo>
                    <a:pt x="377" y="7642"/>
                  </a:moveTo>
                  <a:lnTo>
                    <a:pt x="377" y="7925"/>
                  </a:lnTo>
                  <a:lnTo>
                    <a:pt x="472" y="7642"/>
                  </a:lnTo>
                  <a:close/>
                  <a:moveTo>
                    <a:pt x="33584" y="19246"/>
                  </a:moveTo>
                  <a:lnTo>
                    <a:pt x="33396" y="19434"/>
                  </a:lnTo>
                  <a:lnTo>
                    <a:pt x="33396" y="19623"/>
                  </a:lnTo>
                  <a:lnTo>
                    <a:pt x="33584" y="19246"/>
                  </a:lnTo>
                  <a:close/>
                  <a:moveTo>
                    <a:pt x="24434" y="24151"/>
                  </a:moveTo>
                  <a:lnTo>
                    <a:pt x="24339" y="24245"/>
                  </a:lnTo>
                  <a:lnTo>
                    <a:pt x="24434" y="24340"/>
                  </a:lnTo>
                  <a:lnTo>
                    <a:pt x="24434" y="24245"/>
                  </a:lnTo>
                  <a:lnTo>
                    <a:pt x="24434" y="24151"/>
                  </a:lnTo>
                  <a:close/>
                  <a:moveTo>
                    <a:pt x="14717" y="24434"/>
                  </a:moveTo>
                  <a:lnTo>
                    <a:pt x="14764" y="24481"/>
                  </a:lnTo>
                  <a:lnTo>
                    <a:pt x="14764" y="24481"/>
                  </a:lnTo>
                  <a:lnTo>
                    <a:pt x="14811" y="24434"/>
                  </a:lnTo>
                  <a:close/>
                  <a:moveTo>
                    <a:pt x="2924" y="1"/>
                  </a:moveTo>
                  <a:lnTo>
                    <a:pt x="2641" y="95"/>
                  </a:lnTo>
                  <a:lnTo>
                    <a:pt x="2547" y="378"/>
                  </a:lnTo>
                  <a:lnTo>
                    <a:pt x="2547" y="189"/>
                  </a:lnTo>
                  <a:lnTo>
                    <a:pt x="2453" y="378"/>
                  </a:lnTo>
                  <a:lnTo>
                    <a:pt x="2358" y="567"/>
                  </a:lnTo>
                  <a:lnTo>
                    <a:pt x="2453" y="944"/>
                  </a:lnTo>
                  <a:lnTo>
                    <a:pt x="2358" y="850"/>
                  </a:lnTo>
                  <a:lnTo>
                    <a:pt x="2170" y="944"/>
                  </a:lnTo>
                  <a:lnTo>
                    <a:pt x="2358" y="944"/>
                  </a:lnTo>
                  <a:lnTo>
                    <a:pt x="2453" y="1133"/>
                  </a:lnTo>
                  <a:lnTo>
                    <a:pt x="2264" y="1227"/>
                  </a:lnTo>
                  <a:lnTo>
                    <a:pt x="2170" y="1227"/>
                  </a:lnTo>
                  <a:lnTo>
                    <a:pt x="2170" y="1604"/>
                  </a:lnTo>
                  <a:lnTo>
                    <a:pt x="2075" y="1887"/>
                  </a:lnTo>
                  <a:lnTo>
                    <a:pt x="1792" y="2453"/>
                  </a:lnTo>
                  <a:lnTo>
                    <a:pt x="1415" y="3019"/>
                  </a:lnTo>
                  <a:lnTo>
                    <a:pt x="1321" y="3397"/>
                  </a:lnTo>
                  <a:lnTo>
                    <a:pt x="1321" y="3680"/>
                  </a:lnTo>
                  <a:lnTo>
                    <a:pt x="1226" y="3774"/>
                  </a:lnTo>
                  <a:lnTo>
                    <a:pt x="1226" y="3963"/>
                  </a:lnTo>
                  <a:lnTo>
                    <a:pt x="1321" y="4529"/>
                  </a:lnTo>
                  <a:lnTo>
                    <a:pt x="1226" y="4529"/>
                  </a:lnTo>
                  <a:lnTo>
                    <a:pt x="1132" y="4435"/>
                  </a:lnTo>
                  <a:lnTo>
                    <a:pt x="1038" y="4340"/>
                  </a:lnTo>
                  <a:lnTo>
                    <a:pt x="943" y="4340"/>
                  </a:lnTo>
                  <a:lnTo>
                    <a:pt x="1038" y="4435"/>
                  </a:lnTo>
                  <a:lnTo>
                    <a:pt x="1132" y="4623"/>
                  </a:lnTo>
                  <a:lnTo>
                    <a:pt x="1038" y="4812"/>
                  </a:lnTo>
                  <a:lnTo>
                    <a:pt x="849" y="4906"/>
                  </a:lnTo>
                  <a:lnTo>
                    <a:pt x="943" y="4906"/>
                  </a:lnTo>
                  <a:lnTo>
                    <a:pt x="943" y="5001"/>
                  </a:lnTo>
                  <a:lnTo>
                    <a:pt x="943" y="5189"/>
                  </a:lnTo>
                  <a:lnTo>
                    <a:pt x="755" y="5284"/>
                  </a:lnTo>
                  <a:lnTo>
                    <a:pt x="566" y="5378"/>
                  </a:lnTo>
                  <a:lnTo>
                    <a:pt x="566" y="5472"/>
                  </a:lnTo>
                  <a:lnTo>
                    <a:pt x="755" y="5567"/>
                  </a:lnTo>
                  <a:lnTo>
                    <a:pt x="849" y="5661"/>
                  </a:lnTo>
                  <a:lnTo>
                    <a:pt x="755" y="5755"/>
                  </a:lnTo>
                  <a:lnTo>
                    <a:pt x="472" y="5755"/>
                  </a:lnTo>
                  <a:lnTo>
                    <a:pt x="566" y="6604"/>
                  </a:lnTo>
                  <a:lnTo>
                    <a:pt x="566" y="7076"/>
                  </a:lnTo>
                  <a:lnTo>
                    <a:pt x="566" y="7265"/>
                  </a:lnTo>
                  <a:lnTo>
                    <a:pt x="755" y="7265"/>
                  </a:lnTo>
                  <a:lnTo>
                    <a:pt x="849" y="7359"/>
                  </a:lnTo>
                  <a:lnTo>
                    <a:pt x="849" y="7453"/>
                  </a:lnTo>
                  <a:lnTo>
                    <a:pt x="755" y="7548"/>
                  </a:lnTo>
                  <a:lnTo>
                    <a:pt x="566" y="7453"/>
                  </a:lnTo>
                  <a:lnTo>
                    <a:pt x="566" y="7736"/>
                  </a:lnTo>
                  <a:lnTo>
                    <a:pt x="566" y="8114"/>
                  </a:lnTo>
                  <a:lnTo>
                    <a:pt x="472" y="8019"/>
                  </a:lnTo>
                  <a:lnTo>
                    <a:pt x="472" y="7925"/>
                  </a:lnTo>
                  <a:lnTo>
                    <a:pt x="472" y="7831"/>
                  </a:lnTo>
                  <a:lnTo>
                    <a:pt x="377" y="7925"/>
                  </a:lnTo>
                  <a:lnTo>
                    <a:pt x="377" y="8680"/>
                  </a:lnTo>
                  <a:lnTo>
                    <a:pt x="283" y="8868"/>
                  </a:lnTo>
                  <a:lnTo>
                    <a:pt x="189" y="8963"/>
                  </a:lnTo>
                  <a:lnTo>
                    <a:pt x="94" y="8963"/>
                  </a:lnTo>
                  <a:lnTo>
                    <a:pt x="0" y="9151"/>
                  </a:lnTo>
                  <a:lnTo>
                    <a:pt x="94" y="9340"/>
                  </a:lnTo>
                  <a:lnTo>
                    <a:pt x="189" y="9434"/>
                  </a:lnTo>
                  <a:lnTo>
                    <a:pt x="283" y="9623"/>
                  </a:lnTo>
                  <a:lnTo>
                    <a:pt x="283" y="9812"/>
                  </a:lnTo>
                  <a:lnTo>
                    <a:pt x="94" y="9717"/>
                  </a:lnTo>
                  <a:lnTo>
                    <a:pt x="94" y="9906"/>
                  </a:lnTo>
                  <a:lnTo>
                    <a:pt x="189" y="10000"/>
                  </a:lnTo>
                  <a:lnTo>
                    <a:pt x="283" y="10095"/>
                  </a:lnTo>
                  <a:lnTo>
                    <a:pt x="283" y="10378"/>
                  </a:lnTo>
                  <a:lnTo>
                    <a:pt x="94" y="10095"/>
                  </a:lnTo>
                  <a:lnTo>
                    <a:pt x="94" y="10283"/>
                  </a:lnTo>
                  <a:lnTo>
                    <a:pt x="94" y="10566"/>
                  </a:lnTo>
                  <a:lnTo>
                    <a:pt x="94" y="11510"/>
                  </a:lnTo>
                  <a:lnTo>
                    <a:pt x="189" y="12453"/>
                  </a:lnTo>
                  <a:lnTo>
                    <a:pt x="377" y="13208"/>
                  </a:lnTo>
                  <a:lnTo>
                    <a:pt x="566" y="13680"/>
                  </a:lnTo>
                  <a:lnTo>
                    <a:pt x="849" y="14340"/>
                  </a:lnTo>
                  <a:lnTo>
                    <a:pt x="1132" y="14906"/>
                  </a:lnTo>
                  <a:lnTo>
                    <a:pt x="1226" y="15189"/>
                  </a:lnTo>
                  <a:lnTo>
                    <a:pt x="1132" y="15378"/>
                  </a:lnTo>
                  <a:lnTo>
                    <a:pt x="1321" y="15944"/>
                  </a:lnTo>
                  <a:lnTo>
                    <a:pt x="1698" y="16510"/>
                  </a:lnTo>
                  <a:lnTo>
                    <a:pt x="2453" y="17736"/>
                  </a:lnTo>
                  <a:lnTo>
                    <a:pt x="3019" y="18491"/>
                  </a:lnTo>
                  <a:lnTo>
                    <a:pt x="3679" y="19057"/>
                  </a:lnTo>
                  <a:lnTo>
                    <a:pt x="3491" y="19246"/>
                  </a:lnTo>
                  <a:lnTo>
                    <a:pt x="3774" y="19434"/>
                  </a:lnTo>
                  <a:lnTo>
                    <a:pt x="3868" y="19434"/>
                  </a:lnTo>
                  <a:lnTo>
                    <a:pt x="4151" y="19623"/>
                  </a:lnTo>
                  <a:lnTo>
                    <a:pt x="4245" y="19906"/>
                  </a:lnTo>
                  <a:lnTo>
                    <a:pt x="4434" y="20189"/>
                  </a:lnTo>
                  <a:lnTo>
                    <a:pt x="4717" y="20378"/>
                  </a:lnTo>
                  <a:lnTo>
                    <a:pt x="4623" y="20472"/>
                  </a:lnTo>
                  <a:lnTo>
                    <a:pt x="4717" y="20472"/>
                  </a:lnTo>
                  <a:lnTo>
                    <a:pt x="4811" y="20566"/>
                  </a:lnTo>
                  <a:lnTo>
                    <a:pt x="5566" y="21321"/>
                  </a:lnTo>
                  <a:lnTo>
                    <a:pt x="5849" y="21604"/>
                  </a:lnTo>
                  <a:lnTo>
                    <a:pt x="6415" y="22076"/>
                  </a:lnTo>
                  <a:lnTo>
                    <a:pt x="6415" y="21887"/>
                  </a:lnTo>
                  <a:lnTo>
                    <a:pt x="6604" y="21793"/>
                  </a:lnTo>
                  <a:lnTo>
                    <a:pt x="6604" y="21793"/>
                  </a:lnTo>
                  <a:lnTo>
                    <a:pt x="6509" y="21981"/>
                  </a:lnTo>
                  <a:lnTo>
                    <a:pt x="6604" y="21887"/>
                  </a:lnTo>
                  <a:lnTo>
                    <a:pt x="6698" y="21887"/>
                  </a:lnTo>
                  <a:lnTo>
                    <a:pt x="6698" y="22076"/>
                  </a:lnTo>
                  <a:lnTo>
                    <a:pt x="6509" y="22076"/>
                  </a:lnTo>
                  <a:lnTo>
                    <a:pt x="7075" y="22547"/>
                  </a:lnTo>
                  <a:lnTo>
                    <a:pt x="7924" y="23113"/>
                  </a:lnTo>
                  <a:lnTo>
                    <a:pt x="8773" y="23585"/>
                  </a:lnTo>
                  <a:lnTo>
                    <a:pt x="9245" y="23679"/>
                  </a:lnTo>
                  <a:lnTo>
                    <a:pt x="9622" y="23679"/>
                  </a:lnTo>
                  <a:lnTo>
                    <a:pt x="9528" y="23868"/>
                  </a:lnTo>
                  <a:lnTo>
                    <a:pt x="9622" y="23962"/>
                  </a:lnTo>
                  <a:lnTo>
                    <a:pt x="10094" y="24151"/>
                  </a:lnTo>
                  <a:lnTo>
                    <a:pt x="10660" y="24151"/>
                  </a:lnTo>
                  <a:lnTo>
                    <a:pt x="11226" y="24340"/>
                  </a:lnTo>
                  <a:lnTo>
                    <a:pt x="11981" y="24811"/>
                  </a:lnTo>
                  <a:lnTo>
                    <a:pt x="13113" y="25377"/>
                  </a:lnTo>
                  <a:lnTo>
                    <a:pt x="13490" y="25377"/>
                  </a:lnTo>
                  <a:lnTo>
                    <a:pt x="13868" y="25472"/>
                  </a:lnTo>
                  <a:lnTo>
                    <a:pt x="14811" y="25660"/>
                  </a:lnTo>
                  <a:lnTo>
                    <a:pt x="16320" y="26226"/>
                  </a:lnTo>
                  <a:lnTo>
                    <a:pt x="16415" y="26132"/>
                  </a:lnTo>
                  <a:lnTo>
                    <a:pt x="16604" y="26038"/>
                  </a:lnTo>
                  <a:lnTo>
                    <a:pt x="17264" y="26132"/>
                  </a:lnTo>
                  <a:lnTo>
                    <a:pt x="18490" y="26321"/>
                  </a:lnTo>
                  <a:lnTo>
                    <a:pt x="19056" y="26415"/>
                  </a:lnTo>
                  <a:lnTo>
                    <a:pt x="19811" y="26415"/>
                  </a:lnTo>
                  <a:lnTo>
                    <a:pt x="19905" y="26226"/>
                  </a:lnTo>
                  <a:lnTo>
                    <a:pt x="20094" y="26132"/>
                  </a:lnTo>
                  <a:lnTo>
                    <a:pt x="20283" y="26132"/>
                  </a:lnTo>
                  <a:lnTo>
                    <a:pt x="20188" y="26321"/>
                  </a:lnTo>
                  <a:lnTo>
                    <a:pt x="20754" y="26226"/>
                  </a:lnTo>
                  <a:lnTo>
                    <a:pt x="21415" y="26132"/>
                  </a:lnTo>
                  <a:lnTo>
                    <a:pt x="21981" y="26038"/>
                  </a:lnTo>
                  <a:lnTo>
                    <a:pt x="22641" y="25849"/>
                  </a:lnTo>
                  <a:lnTo>
                    <a:pt x="22641" y="25943"/>
                  </a:lnTo>
                  <a:lnTo>
                    <a:pt x="23113" y="25943"/>
                  </a:lnTo>
                  <a:lnTo>
                    <a:pt x="23679" y="25849"/>
                  </a:lnTo>
                  <a:lnTo>
                    <a:pt x="24151" y="25566"/>
                  </a:lnTo>
                  <a:lnTo>
                    <a:pt x="24811" y="25283"/>
                  </a:lnTo>
                  <a:lnTo>
                    <a:pt x="25943" y="24906"/>
                  </a:lnTo>
                  <a:lnTo>
                    <a:pt x="26603" y="24717"/>
                  </a:lnTo>
                  <a:lnTo>
                    <a:pt x="27358" y="24340"/>
                  </a:lnTo>
                  <a:lnTo>
                    <a:pt x="28113" y="23962"/>
                  </a:lnTo>
                  <a:lnTo>
                    <a:pt x="28867" y="23396"/>
                  </a:lnTo>
                  <a:lnTo>
                    <a:pt x="28867" y="23491"/>
                  </a:lnTo>
                  <a:lnTo>
                    <a:pt x="28773" y="23585"/>
                  </a:lnTo>
                  <a:lnTo>
                    <a:pt x="28679" y="23679"/>
                  </a:lnTo>
                  <a:lnTo>
                    <a:pt x="28490" y="23868"/>
                  </a:lnTo>
                  <a:lnTo>
                    <a:pt x="28396" y="23868"/>
                  </a:lnTo>
                  <a:lnTo>
                    <a:pt x="28490" y="23962"/>
                  </a:lnTo>
                  <a:lnTo>
                    <a:pt x="29056" y="23302"/>
                  </a:lnTo>
                  <a:lnTo>
                    <a:pt x="29433" y="23113"/>
                  </a:lnTo>
                  <a:lnTo>
                    <a:pt x="29528" y="23113"/>
                  </a:lnTo>
                  <a:lnTo>
                    <a:pt x="29528" y="23208"/>
                  </a:lnTo>
                  <a:lnTo>
                    <a:pt x="30094" y="22736"/>
                  </a:lnTo>
                  <a:lnTo>
                    <a:pt x="30377" y="22547"/>
                  </a:lnTo>
                  <a:lnTo>
                    <a:pt x="30660" y="22264"/>
                  </a:lnTo>
                  <a:lnTo>
                    <a:pt x="30754" y="22264"/>
                  </a:lnTo>
                  <a:lnTo>
                    <a:pt x="30754" y="22170"/>
                  </a:lnTo>
                  <a:lnTo>
                    <a:pt x="30754" y="21981"/>
                  </a:lnTo>
                  <a:lnTo>
                    <a:pt x="30754" y="21793"/>
                  </a:lnTo>
                  <a:lnTo>
                    <a:pt x="31132" y="21793"/>
                  </a:lnTo>
                  <a:lnTo>
                    <a:pt x="31226" y="21981"/>
                  </a:lnTo>
                  <a:lnTo>
                    <a:pt x="31415" y="21604"/>
                  </a:lnTo>
                  <a:lnTo>
                    <a:pt x="31509" y="21510"/>
                  </a:lnTo>
                  <a:lnTo>
                    <a:pt x="31603" y="21510"/>
                  </a:lnTo>
                  <a:lnTo>
                    <a:pt x="31698" y="21227"/>
                  </a:lnTo>
                  <a:lnTo>
                    <a:pt x="31886" y="21038"/>
                  </a:lnTo>
                  <a:lnTo>
                    <a:pt x="32264" y="20566"/>
                  </a:lnTo>
                  <a:lnTo>
                    <a:pt x="33207" y="20000"/>
                  </a:lnTo>
                  <a:lnTo>
                    <a:pt x="33018" y="20000"/>
                  </a:lnTo>
                  <a:lnTo>
                    <a:pt x="33396" y="19434"/>
                  </a:lnTo>
                  <a:lnTo>
                    <a:pt x="33584" y="18963"/>
                  </a:lnTo>
                  <a:lnTo>
                    <a:pt x="33679" y="18679"/>
                  </a:lnTo>
                  <a:lnTo>
                    <a:pt x="33962" y="18491"/>
                  </a:lnTo>
                  <a:lnTo>
                    <a:pt x="34150" y="18679"/>
                  </a:lnTo>
                  <a:lnTo>
                    <a:pt x="34339" y="18019"/>
                  </a:lnTo>
                  <a:lnTo>
                    <a:pt x="34433" y="18113"/>
                  </a:lnTo>
                  <a:lnTo>
                    <a:pt x="34528" y="18019"/>
                  </a:lnTo>
                  <a:lnTo>
                    <a:pt x="34622" y="17736"/>
                  </a:lnTo>
                  <a:lnTo>
                    <a:pt x="34716" y="17642"/>
                  </a:lnTo>
                  <a:lnTo>
                    <a:pt x="34905" y="17359"/>
                  </a:lnTo>
                  <a:lnTo>
                    <a:pt x="35282" y="16887"/>
                  </a:lnTo>
                  <a:lnTo>
                    <a:pt x="35282" y="16981"/>
                  </a:lnTo>
                  <a:lnTo>
                    <a:pt x="35282" y="17076"/>
                  </a:lnTo>
                  <a:lnTo>
                    <a:pt x="35282" y="17170"/>
                  </a:lnTo>
                  <a:lnTo>
                    <a:pt x="35377" y="17170"/>
                  </a:lnTo>
                  <a:lnTo>
                    <a:pt x="35565" y="16510"/>
                  </a:lnTo>
                  <a:lnTo>
                    <a:pt x="35754" y="16132"/>
                  </a:lnTo>
                  <a:lnTo>
                    <a:pt x="35943" y="15755"/>
                  </a:lnTo>
                  <a:lnTo>
                    <a:pt x="36226" y="15189"/>
                  </a:lnTo>
                  <a:lnTo>
                    <a:pt x="36698" y="14340"/>
                  </a:lnTo>
                  <a:lnTo>
                    <a:pt x="37075" y="13114"/>
                  </a:lnTo>
                  <a:lnTo>
                    <a:pt x="37358" y="12359"/>
                  </a:lnTo>
                  <a:lnTo>
                    <a:pt x="37452" y="12170"/>
                  </a:lnTo>
                  <a:lnTo>
                    <a:pt x="37641" y="11887"/>
                  </a:lnTo>
                  <a:lnTo>
                    <a:pt x="37641" y="11982"/>
                  </a:lnTo>
                  <a:lnTo>
                    <a:pt x="37641" y="12076"/>
                  </a:lnTo>
                  <a:lnTo>
                    <a:pt x="37735" y="11604"/>
                  </a:lnTo>
                  <a:lnTo>
                    <a:pt x="37547" y="11699"/>
                  </a:lnTo>
                  <a:lnTo>
                    <a:pt x="37452" y="11416"/>
                  </a:lnTo>
                  <a:lnTo>
                    <a:pt x="37547" y="11416"/>
                  </a:lnTo>
                  <a:lnTo>
                    <a:pt x="37641" y="11321"/>
                  </a:lnTo>
                  <a:lnTo>
                    <a:pt x="37735" y="11321"/>
                  </a:lnTo>
                  <a:lnTo>
                    <a:pt x="37735" y="11227"/>
                  </a:lnTo>
                  <a:lnTo>
                    <a:pt x="37641" y="10944"/>
                  </a:lnTo>
                  <a:lnTo>
                    <a:pt x="37735" y="10472"/>
                  </a:lnTo>
                  <a:lnTo>
                    <a:pt x="37924" y="10661"/>
                  </a:lnTo>
                  <a:lnTo>
                    <a:pt x="37830" y="10378"/>
                  </a:lnTo>
                  <a:lnTo>
                    <a:pt x="37924" y="10095"/>
                  </a:lnTo>
                  <a:lnTo>
                    <a:pt x="37924" y="10283"/>
                  </a:lnTo>
                  <a:lnTo>
                    <a:pt x="38018" y="10283"/>
                  </a:lnTo>
                  <a:lnTo>
                    <a:pt x="38207" y="9906"/>
                  </a:lnTo>
                  <a:lnTo>
                    <a:pt x="38301" y="9812"/>
                  </a:lnTo>
                  <a:lnTo>
                    <a:pt x="38113" y="9623"/>
                  </a:lnTo>
                  <a:lnTo>
                    <a:pt x="38113" y="9434"/>
                  </a:lnTo>
                  <a:lnTo>
                    <a:pt x="38113" y="9246"/>
                  </a:lnTo>
                  <a:lnTo>
                    <a:pt x="38018" y="8963"/>
                  </a:lnTo>
                  <a:lnTo>
                    <a:pt x="38207" y="9151"/>
                  </a:lnTo>
                  <a:lnTo>
                    <a:pt x="38301" y="9057"/>
                  </a:lnTo>
                  <a:lnTo>
                    <a:pt x="38490" y="8680"/>
                  </a:lnTo>
                  <a:lnTo>
                    <a:pt x="38679" y="8302"/>
                  </a:lnTo>
                  <a:lnTo>
                    <a:pt x="38490" y="8302"/>
                  </a:lnTo>
                  <a:lnTo>
                    <a:pt x="38490" y="8114"/>
                  </a:lnTo>
                  <a:lnTo>
                    <a:pt x="38490" y="7831"/>
                  </a:lnTo>
                  <a:lnTo>
                    <a:pt x="38584" y="7642"/>
                  </a:lnTo>
                  <a:lnTo>
                    <a:pt x="38584" y="7359"/>
                  </a:lnTo>
                  <a:lnTo>
                    <a:pt x="38396" y="6793"/>
                  </a:lnTo>
                  <a:lnTo>
                    <a:pt x="38207" y="6321"/>
                  </a:lnTo>
                  <a:lnTo>
                    <a:pt x="38301" y="6321"/>
                  </a:lnTo>
                  <a:lnTo>
                    <a:pt x="38396" y="6416"/>
                  </a:lnTo>
                  <a:lnTo>
                    <a:pt x="38396" y="6133"/>
                  </a:lnTo>
                  <a:lnTo>
                    <a:pt x="38490" y="5850"/>
                  </a:lnTo>
                  <a:lnTo>
                    <a:pt x="38490" y="5567"/>
                  </a:lnTo>
                  <a:lnTo>
                    <a:pt x="38584" y="5567"/>
                  </a:lnTo>
                  <a:lnTo>
                    <a:pt x="38679" y="5661"/>
                  </a:lnTo>
                  <a:lnTo>
                    <a:pt x="38490" y="5189"/>
                  </a:lnTo>
                  <a:lnTo>
                    <a:pt x="38679" y="5284"/>
                  </a:lnTo>
                  <a:lnTo>
                    <a:pt x="38584" y="5001"/>
                  </a:lnTo>
                  <a:lnTo>
                    <a:pt x="38490" y="5095"/>
                  </a:lnTo>
                  <a:lnTo>
                    <a:pt x="38396" y="5095"/>
                  </a:lnTo>
                  <a:lnTo>
                    <a:pt x="38396" y="5001"/>
                  </a:lnTo>
                  <a:lnTo>
                    <a:pt x="38301" y="5095"/>
                  </a:lnTo>
                  <a:lnTo>
                    <a:pt x="38207" y="5189"/>
                  </a:lnTo>
                  <a:lnTo>
                    <a:pt x="38301" y="5378"/>
                  </a:lnTo>
                  <a:lnTo>
                    <a:pt x="38396" y="5755"/>
                  </a:lnTo>
                  <a:lnTo>
                    <a:pt x="38396" y="5755"/>
                  </a:lnTo>
                  <a:lnTo>
                    <a:pt x="38207" y="5661"/>
                  </a:lnTo>
                  <a:lnTo>
                    <a:pt x="38396" y="5944"/>
                  </a:lnTo>
                  <a:lnTo>
                    <a:pt x="38207" y="6038"/>
                  </a:lnTo>
                  <a:lnTo>
                    <a:pt x="38113" y="5944"/>
                  </a:lnTo>
                  <a:lnTo>
                    <a:pt x="38113" y="6038"/>
                  </a:lnTo>
                  <a:lnTo>
                    <a:pt x="38113" y="6133"/>
                  </a:lnTo>
                  <a:lnTo>
                    <a:pt x="38113" y="6416"/>
                  </a:lnTo>
                  <a:lnTo>
                    <a:pt x="38018" y="6416"/>
                  </a:lnTo>
                  <a:lnTo>
                    <a:pt x="38018" y="6887"/>
                  </a:lnTo>
                  <a:lnTo>
                    <a:pt x="38018" y="7076"/>
                  </a:lnTo>
                  <a:lnTo>
                    <a:pt x="38113" y="7170"/>
                  </a:lnTo>
                  <a:lnTo>
                    <a:pt x="38207" y="7170"/>
                  </a:lnTo>
                  <a:lnTo>
                    <a:pt x="38301" y="7359"/>
                  </a:lnTo>
                  <a:lnTo>
                    <a:pt x="37830" y="7548"/>
                  </a:lnTo>
                  <a:lnTo>
                    <a:pt x="38018" y="7642"/>
                  </a:lnTo>
                  <a:lnTo>
                    <a:pt x="38113" y="8019"/>
                  </a:lnTo>
                  <a:lnTo>
                    <a:pt x="38113" y="8302"/>
                  </a:lnTo>
                  <a:lnTo>
                    <a:pt x="38018" y="8397"/>
                  </a:lnTo>
                  <a:lnTo>
                    <a:pt x="37830" y="8397"/>
                  </a:lnTo>
                  <a:lnTo>
                    <a:pt x="37924" y="8585"/>
                  </a:lnTo>
                  <a:lnTo>
                    <a:pt x="38018" y="8774"/>
                  </a:lnTo>
                  <a:lnTo>
                    <a:pt x="37924" y="8963"/>
                  </a:lnTo>
                  <a:lnTo>
                    <a:pt x="37830" y="8774"/>
                  </a:lnTo>
                  <a:lnTo>
                    <a:pt x="37641" y="8868"/>
                  </a:lnTo>
                  <a:lnTo>
                    <a:pt x="37735" y="8963"/>
                  </a:lnTo>
                  <a:lnTo>
                    <a:pt x="37735" y="9246"/>
                  </a:lnTo>
                  <a:lnTo>
                    <a:pt x="37641" y="9812"/>
                  </a:lnTo>
                  <a:lnTo>
                    <a:pt x="37358" y="10378"/>
                  </a:lnTo>
                  <a:lnTo>
                    <a:pt x="37169" y="10755"/>
                  </a:lnTo>
                  <a:lnTo>
                    <a:pt x="37358" y="11038"/>
                  </a:lnTo>
                  <a:lnTo>
                    <a:pt x="37264" y="11321"/>
                  </a:lnTo>
                  <a:lnTo>
                    <a:pt x="37075" y="11227"/>
                  </a:lnTo>
                  <a:lnTo>
                    <a:pt x="37075" y="11321"/>
                  </a:lnTo>
                  <a:lnTo>
                    <a:pt x="37075" y="11604"/>
                  </a:lnTo>
                  <a:lnTo>
                    <a:pt x="36981" y="11510"/>
                  </a:lnTo>
                  <a:lnTo>
                    <a:pt x="36886" y="11887"/>
                  </a:lnTo>
                  <a:lnTo>
                    <a:pt x="36792" y="12265"/>
                  </a:lnTo>
                  <a:lnTo>
                    <a:pt x="36886" y="12359"/>
                  </a:lnTo>
                  <a:lnTo>
                    <a:pt x="37169" y="12359"/>
                  </a:lnTo>
                  <a:lnTo>
                    <a:pt x="37264" y="12548"/>
                  </a:lnTo>
                  <a:lnTo>
                    <a:pt x="37075" y="12453"/>
                  </a:lnTo>
                  <a:lnTo>
                    <a:pt x="36981" y="12548"/>
                  </a:lnTo>
                  <a:lnTo>
                    <a:pt x="36886" y="12359"/>
                  </a:lnTo>
                  <a:lnTo>
                    <a:pt x="36981" y="12642"/>
                  </a:lnTo>
                  <a:lnTo>
                    <a:pt x="36981" y="12642"/>
                  </a:lnTo>
                  <a:lnTo>
                    <a:pt x="36886" y="12548"/>
                  </a:lnTo>
                  <a:lnTo>
                    <a:pt x="36792" y="12453"/>
                  </a:lnTo>
                  <a:lnTo>
                    <a:pt x="36414" y="13114"/>
                  </a:lnTo>
                  <a:lnTo>
                    <a:pt x="36320" y="13491"/>
                  </a:lnTo>
                  <a:lnTo>
                    <a:pt x="36320" y="13868"/>
                  </a:lnTo>
                  <a:lnTo>
                    <a:pt x="35754" y="15095"/>
                  </a:lnTo>
                  <a:lnTo>
                    <a:pt x="35377" y="15755"/>
                  </a:lnTo>
                  <a:lnTo>
                    <a:pt x="34999" y="16227"/>
                  </a:lnTo>
                  <a:lnTo>
                    <a:pt x="34999" y="16038"/>
                  </a:lnTo>
                  <a:lnTo>
                    <a:pt x="34716" y="16321"/>
                  </a:lnTo>
                  <a:lnTo>
                    <a:pt x="34528" y="16698"/>
                  </a:lnTo>
                  <a:lnTo>
                    <a:pt x="34528" y="16698"/>
                  </a:lnTo>
                  <a:lnTo>
                    <a:pt x="34716" y="16604"/>
                  </a:lnTo>
                  <a:lnTo>
                    <a:pt x="34150" y="17170"/>
                  </a:lnTo>
                  <a:lnTo>
                    <a:pt x="33584" y="17736"/>
                  </a:lnTo>
                  <a:lnTo>
                    <a:pt x="33679" y="17830"/>
                  </a:lnTo>
                  <a:lnTo>
                    <a:pt x="33773" y="17736"/>
                  </a:lnTo>
                  <a:lnTo>
                    <a:pt x="33867" y="17736"/>
                  </a:lnTo>
                  <a:lnTo>
                    <a:pt x="33867" y="17830"/>
                  </a:lnTo>
                  <a:lnTo>
                    <a:pt x="33679" y="17925"/>
                  </a:lnTo>
                  <a:lnTo>
                    <a:pt x="33490" y="18019"/>
                  </a:lnTo>
                  <a:lnTo>
                    <a:pt x="33396" y="18113"/>
                  </a:lnTo>
                  <a:lnTo>
                    <a:pt x="33207" y="18208"/>
                  </a:lnTo>
                  <a:lnTo>
                    <a:pt x="33113" y="18585"/>
                  </a:lnTo>
                  <a:lnTo>
                    <a:pt x="33207" y="18679"/>
                  </a:lnTo>
                  <a:lnTo>
                    <a:pt x="33207" y="18774"/>
                  </a:lnTo>
                  <a:lnTo>
                    <a:pt x="33018" y="18963"/>
                  </a:lnTo>
                  <a:lnTo>
                    <a:pt x="32924" y="18963"/>
                  </a:lnTo>
                  <a:lnTo>
                    <a:pt x="32924" y="18868"/>
                  </a:lnTo>
                  <a:lnTo>
                    <a:pt x="32924" y="18679"/>
                  </a:lnTo>
                  <a:lnTo>
                    <a:pt x="32735" y="18868"/>
                  </a:lnTo>
                  <a:lnTo>
                    <a:pt x="32641" y="18963"/>
                  </a:lnTo>
                  <a:lnTo>
                    <a:pt x="32547" y="18963"/>
                  </a:lnTo>
                  <a:lnTo>
                    <a:pt x="32547" y="19057"/>
                  </a:lnTo>
                  <a:lnTo>
                    <a:pt x="32735" y="18963"/>
                  </a:lnTo>
                  <a:lnTo>
                    <a:pt x="32735" y="18963"/>
                  </a:lnTo>
                  <a:lnTo>
                    <a:pt x="32075" y="19717"/>
                  </a:lnTo>
                  <a:lnTo>
                    <a:pt x="31698" y="20000"/>
                  </a:lnTo>
                  <a:lnTo>
                    <a:pt x="31603" y="20000"/>
                  </a:lnTo>
                  <a:lnTo>
                    <a:pt x="31603" y="19906"/>
                  </a:lnTo>
                  <a:lnTo>
                    <a:pt x="31320" y="20095"/>
                  </a:lnTo>
                  <a:lnTo>
                    <a:pt x="31037" y="20283"/>
                  </a:lnTo>
                  <a:lnTo>
                    <a:pt x="31132" y="20095"/>
                  </a:lnTo>
                  <a:lnTo>
                    <a:pt x="30943" y="20283"/>
                  </a:lnTo>
                  <a:lnTo>
                    <a:pt x="31132" y="20378"/>
                  </a:lnTo>
                  <a:lnTo>
                    <a:pt x="31037" y="20661"/>
                  </a:lnTo>
                  <a:lnTo>
                    <a:pt x="30849" y="20849"/>
                  </a:lnTo>
                  <a:lnTo>
                    <a:pt x="30754" y="20944"/>
                  </a:lnTo>
                  <a:lnTo>
                    <a:pt x="30660" y="20849"/>
                  </a:lnTo>
                  <a:lnTo>
                    <a:pt x="30849" y="20755"/>
                  </a:lnTo>
                  <a:lnTo>
                    <a:pt x="30754" y="20755"/>
                  </a:lnTo>
                  <a:lnTo>
                    <a:pt x="30754" y="20661"/>
                  </a:lnTo>
                  <a:lnTo>
                    <a:pt x="30754" y="20566"/>
                  </a:lnTo>
                  <a:lnTo>
                    <a:pt x="30660" y="20661"/>
                  </a:lnTo>
                  <a:lnTo>
                    <a:pt x="30471" y="20849"/>
                  </a:lnTo>
                  <a:lnTo>
                    <a:pt x="30094" y="21038"/>
                  </a:lnTo>
                  <a:lnTo>
                    <a:pt x="30188" y="21038"/>
                  </a:lnTo>
                  <a:lnTo>
                    <a:pt x="30188" y="21227"/>
                  </a:lnTo>
                  <a:lnTo>
                    <a:pt x="29905" y="21604"/>
                  </a:lnTo>
                  <a:lnTo>
                    <a:pt x="30188" y="21415"/>
                  </a:lnTo>
                  <a:lnTo>
                    <a:pt x="29905" y="21793"/>
                  </a:lnTo>
                  <a:lnTo>
                    <a:pt x="29905" y="21698"/>
                  </a:lnTo>
                  <a:lnTo>
                    <a:pt x="29811" y="21793"/>
                  </a:lnTo>
                  <a:lnTo>
                    <a:pt x="29716" y="21887"/>
                  </a:lnTo>
                  <a:lnTo>
                    <a:pt x="29339" y="21981"/>
                  </a:lnTo>
                  <a:lnTo>
                    <a:pt x="28867" y="21981"/>
                  </a:lnTo>
                  <a:lnTo>
                    <a:pt x="28773" y="22076"/>
                  </a:lnTo>
                  <a:lnTo>
                    <a:pt x="28584" y="22170"/>
                  </a:lnTo>
                  <a:lnTo>
                    <a:pt x="28679" y="22264"/>
                  </a:lnTo>
                  <a:lnTo>
                    <a:pt x="28679" y="22453"/>
                  </a:lnTo>
                  <a:lnTo>
                    <a:pt x="28962" y="22076"/>
                  </a:lnTo>
                  <a:lnTo>
                    <a:pt x="28867" y="22453"/>
                  </a:lnTo>
                  <a:lnTo>
                    <a:pt x="29150" y="22264"/>
                  </a:lnTo>
                  <a:lnTo>
                    <a:pt x="29150" y="22359"/>
                  </a:lnTo>
                  <a:lnTo>
                    <a:pt x="28679" y="22642"/>
                  </a:lnTo>
                  <a:lnTo>
                    <a:pt x="28490" y="22547"/>
                  </a:lnTo>
                  <a:lnTo>
                    <a:pt x="28396" y="22453"/>
                  </a:lnTo>
                  <a:lnTo>
                    <a:pt x="28301" y="22453"/>
                  </a:lnTo>
                  <a:lnTo>
                    <a:pt x="28207" y="22547"/>
                  </a:lnTo>
                  <a:lnTo>
                    <a:pt x="27924" y="22736"/>
                  </a:lnTo>
                  <a:lnTo>
                    <a:pt x="27641" y="22925"/>
                  </a:lnTo>
                  <a:lnTo>
                    <a:pt x="27735" y="22925"/>
                  </a:lnTo>
                  <a:lnTo>
                    <a:pt x="26886" y="23491"/>
                  </a:lnTo>
                  <a:lnTo>
                    <a:pt x="26132" y="23962"/>
                  </a:lnTo>
                  <a:lnTo>
                    <a:pt x="26132" y="23774"/>
                  </a:lnTo>
                  <a:lnTo>
                    <a:pt x="26226" y="23585"/>
                  </a:lnTo>
                  <a:lnTo>
                    <a:pt x="25754" y="23868"/>
                  </a:lnTo>
                  <a:lnTo>
                    <a:pt x="25471" y="24151"/>
                  </a:lnTo>
                  <a:lnTo>
                    <a:pt x="25377" y="24245"/>
                  </a:lnTo>
                  <a:lnTo>
                    <a:pt x="25471" y="24340"/>
                  </a:lnTo>
                  <a:lnTo>
                    <a:pt x="25188" y="24245"/>
                  </a:lnTo>
                  <a:lnTo>
                    <a:pt x="24905" y="24245"/>
                  </a:lnTo>
                  <a:lnTo>
                    <a:pt x="24434" y="24340"/>
                  </a:lnTo>
                  <a:lnTo>
                    <a:pt x="23585" y="24811"/>
                  </a:lnTo>
                  <a:lnTo>
                    <a:pt x="23207" y="24906"/>
                  </a:lnTo>
                  <a:lnTo>
                    <a:pt x="22924" y="25000"/>
                  </a:lnTo>
                  <a:lnTo>
                    <a:pt x="22830" y="24906"/>
                  </a:lnTo>
                  <a:lnTo>
                    <a:pt x="22924" y="24811"/>
                  </a:lnTo>
                  <a:lnTo>
                    <a:pt x="22830" y="24717"/>
                  </a:lnTo>
                  <a:lnTo>
                    <a:pt x="21886" y="24717"/>
                  </a:lnTo>
                  <a:lnTo>
                    <a:pt x="21509" y="24906"/>
                  </a:lnTo>
                  <a:lnTo>
                    <a:pt x="21037" y="25189"/>
                  </a:lnTo>
                  <a:lnTo>
                    <a:pt x="20660" y="25283"/>
                  </a:lnTo>
                  <a:lnTo>
                    <a:pt x="20754" y="25189"/>
                  </a:lnTo>
                  <a:lnTo>
                    <a:pt x="20754" y="25094"/>
                  </a:lnTo>
                  <a:lnTo>
                    <a:pt x="20471" y="25283"/>
                  </a:lnTo>
                  <a:lnTo>
                    <a:pt x="20377" y="25377"/>
                  </a:lnTo>
                  <a:lnTo>
                    <a:pt x="20188" y="25094"/>
                  </a:lnTo>
                  <a:lnTo>
                    <a:pt x="20471" y="25094"/>
                  </a:lnTo>
                  <a:lnTo>
                    <a:pt x="20094" y="25000"/>
                  </a:lnTo>
                  <a:lnTo>
                    <a:pt x="19339" y="25094"/>
                  </a:lnTo>
                  <a:lnTo>
                    <a:pt x="18019" y="25377"/>
                  </a:lnTo>
                  <a:lnTo>
                    <a:pt x="18019" y="25377"/>
                  </a:lnTo>
                  <a:lnTo>
                    <a:pt x="18679" y="25000"/>
                  </a:lnTo>
                  <a:lnTo>
                    <a:pt x="18396" y="25000"/>
                  </a:lnTo>
                  <a:lnTo>
                    <a:pt x="18113" y="25094"/>
                  </a:lnTo>
                  <a:lnTo>
                    <a:pt x="17830" y="25094"/>
                  </a:lnTo>
                  <a:lnTo>
                    <a:pt x="17075" y="25000"/>
                  </a:lnTo>
                  <a:lnTo>
                    <a:pt x="15943" y="24717"/>
                  </a:lnTo>
                  <a:lnTo>
                    <a:pt x="15094" y="24623"/>
                  </a:lnTo>
                  <a:lnTo>
                    <a:pt x="14811" y="24528"/>
                  </a:lnTo>
                  <a:lnTo>
                    <a:pt x="14764" y="24481"/>
                  </a:lnTo>
                  <a:lnTo>
                    <a:pt x="14764" y="24481"/>
                  </a:lnTo>
                  <a:lnTo>
                    <a:pt x="14717" y="24528"/>
                  </a:lnTo>
                  <a:lnTo>
                    <a:pt x="14339" y="24340"/>
                  </a:lnTo>
                  <a:lnTo>
                    <a:pt x="13868" y="24057"/>
                  </a:lnTo>
                  <a:lnTo>
                    <a:pt x="13868" y="24057"/>
                  </a:lnTo>
                  <a:lnTo>
                    <a:pt x="14056" y="24245"/>
                  </a:lnTo>
                  <a:lnTo>
                    <a:pt x="13868" y="24245"/>
                  </a:lnTo>
                  <a:lnTo>
                    <a:pt x="13679" y="24151"/>
                  </a:lnTo>
                  <a:lnTo>
                    <a:pt x="13585" y="23962"/>
                  </a:lnTo>
                  <a:lnTo>
                    <a:pt x="13396" y="23962"/>
                  </a:lnTo>
                  <a:lnTo>
                    <a:pt x="13490" y="23868"/>
                  </a:lnTo>
                  <a:lnTo>
                    <a:pt x="12924" y="23868"/>
                  </a:lnTo>
                  <a:lnTo>
                    <a:pt x="12170" y="23679"/>
                  </a:lnTo>
                  <a:lnTo>
                    <a:pt x="11509" y="23491"/>
                  </a:lnTo>
                  <a:lnTo>
                    <a:pt x="11226" y="23302"/>
                  </a:lnTo>
                  <a:lnTo>
                    <a:pt x="11132" y="23113"/>
                  </a:lnTo>
                  <a:lnTo>
                    <a:pt x="10755" y="23113"/>
                  </a:lnTo>
                  <a:lnTo>
                    <a:pt x="10472" y="22925"/>
                  </a:lnTo>
                  <a:lnTo>
                    <a:pt x="10566" y="22925"/>
                  </a:lnTo>
                  <a:lnTo>
                    <a:pt x="10094" y="22736"/>
                  </a:lnTo>
                  <a:lnTo>
                    <a:pt x="9717" y="22642"/>
                  </a:lnTo>
                  <a:lnTo>
                    <a:pt x="9339" y="22642"/>
                  </a:lnTo>
                  <a:lnTo>
                    <a:pt x="9339" y="22453"/>
                  </a:lnTo>
                  <a:lnTo>
                    <a:pt x="9339" y="22264"/>
                  </a:lnTo>
                  <a:lnTo>
                    <a:pt x="9056" y="21981"/>
                  </a:lnTo>
                  <a:lnTo>
                    <a:pt x="7924" y="21321"/>
                  </a:lnTo>
                  <a:lnTo>
                    <a:pt x="7453" y="21038"/>
                  </a:lnTo>
                  <a:lnTo>
                    <a:pt x="6887" y="20566"/>
                  </a:lnTo>
                  <a:lnTo>
                    <a:pt x="6132" y="19906"/>
                  </a:lnTo>
                  <a:lnTo>
                    <a:pt x="5755" y="19717"/>
                  </a:lnTo>
                  <a:lnTo>
                    <a:pt x="5660" y="19623"/>
                  </a:lnTo>
                  <a:lnTo>
                    <a:pt x="5472" y="19623"/>
                  </a:lnTo>
                  <a:lnTo>
                    <a:pt x="5283" y="19246"/>
                  </a:lnTo>
                  <a:lnTo>
                    <a:pt x="4906" y="18774"/>
                  </a:lnTo>
                  <a:lnTo>
                    <a:pt x="4528" y="18302"/>
                  </a:lnTo>
                  <a:lnTo>
                    <a:pt x="4151" y="18019"/>
                  </a:lnTo>
                  <a:lnTo>
                    <a:pt x="4151" y="17736"/>
                  </a:lnTo>
                  <a:lnTo>
                    <a:pt x="4057" y="17547"/>
                  </a:lnTo>
                  <a:lnTo>
                    <a:pt x="3679" y="17076"/>
                  </a:lnTo>
                  <a:lnTo>
                    <a:pt x="3868" y="17076"/>
                  </a:lnTo>
                  <a:lnTo>
                    <a:pt x="3113" y="16887"/>
                  </a:lnTo>
                  <a:lnTo>
                    <a:pt x="3207" y="16604"/>
                  </a:lnTo>
                  <a:lnTo>
                    <a:pt x="3113" y="16227"/>
                  </a:lnTo>
                  <a:lnTo>
                    <a:pt x="2924" y="15849"/>
                  </a:lnTo>
                  <a:lnTo>
                    <a:pt x="2641" y="15661"/>
                  </a:lnTo>
                  <a:lnTo>
                    <a:pt x="2736" y="15566"/>
                  </a:lnTo>
                  <a:lnTo>
                    <a:pt x="2641" y="15472"/>
                  </a:lnTo>
                  <a:lnTo>
                    <a:pt x="2453" y="15095"/>
                  </a:lnTo>
                  <a:lnTo>
                    <a:pt x="1981" y="14529"/>
                  </a:lnTo>
                  <a:lnTo>
                    <a:pt x="2170" y="14434"/>
                  </a:lnTo>
                  <a:lnTo>
                    <a:pt x="1981" y="14340"/>
                  </a:lnTo>
                  <a:lnTo>
                    <a:pt x="1887" y="14246"/>
                  </a:lnTo>
                  <a:lnTo>
                    <a:pt x="1792" y="14151"/>
                  </a:lnTo>
                  <a:lnTo>
                    <a:pt x="1604" y="13680"/>
                  </a:lnTo>
                  <a:lnTo>
                    <a:pt x="1698" y="13774"/>
                  </a:lnTo>
                  <a:lnTo>
                    <a:pt x="1698" y="13774"/>
                  </a:lnTo>
                  <a:lnTo>
                    <a:pt x="1509" y="13302"/>
                  </a:lnTo>
                  <a:lnTo>
                    <a:pt x="1321" y="12831"/>
                  </a:lnTo>
                  <a:lnTo>
                    <a:pt x="1226" y="12453"/>
                  </a:lnTo>
                  <a:lnTo>
                    <a:pt x="1226" y="12170"/>
                  </a:lnTo>
                  <a:lnTo>
                    <a:pt x="1321" y="11982"/>
                  </a:lnTo>
                  <a:lnTo>
                    <a:pt x="1415" y="12453"/>
                  </a:lnTo>
                  <a:lnTo>
                    <a:pt x="1509" y="12359"/>
                  </a:lnTo>
                  <a:lnTo>
                    <a:pt x="1792" y="12359"/>
                  </a:lnTo>
                  <a:lnTo>
                    <a:pt x="1604" y="12170"/>
                  </a:lnTo>
                  <a:lnTo>
                    <a:pt x="1604" y="11887"/>
                  </a:lnTo>
                  <a:lnTo>
                    <a:pt x="1509" y="11227"/>
                  </a:lnTo>
                  <a:lnTo>
                    <a:pt x="1415" y="11132"/>
                  </a:lnTo>
                  <a:lnTo>
                    <a:pt x="1415" y="10944"/>
                  </a:lnTo>
                  <a:lnTo>
                    <a:pt x="1321" y="10849"/>
                  </a:lnTo>
                  <a:lnTo>
                    <a:pt x="1226" y="10849"/>
                  </a:lnTo>
                  <a:lnTo>
                    <a:pt x="1226" y="11038"/>
                  </a:lnTo>
                  <a:lnTo>
                    <a:pt x="1321" y="11321"/>
                  </a:lnTo>
                  <a:lnTo>
                    <a:pt x="1132" y="11227"/>
                  </a:lnTo>
                  <a:lnTo>
                    <a:pt x="1132" y="11132"/>
                  </a:lnTo>
                  <a:lnTo>
                    <a:pt x="1132" y="11038"/>
                  </a:lnTo>
                  <a:lnTo>
                    <a:pt x="943" y="10849"/>
                  </a:lnTo>
                  <a:lnTo>
                    <a:pt x="1038" y="10661"/>
                  </a:lnTo>
                  <a:lnTo>
                    <a:pt x="1132" y="10378"/>
                  </a:lnTo>
                  <a:lnTo>
                    <a:pt x="1226" y="9812"/>
                  </a:lnTo>
                  <a:lnTo>
                    <a:pt x="1132" y="9340"/>
                  </a:lnTo>
                  <a:lnTo>
                    <a:pt x="1132" y="9151"/>
                  </a:lnTo>
                  <a:lnTo>
                    <a:pt x="1226" y="9057"/>
                  </a:lnTo>
                  <a:lnTo>
                    <a:pt x="1226" y="8491"/>
                  </a:lnTo>
                  <a:lnTo>
                    <a:pt x="1321" y="7831"/>
                  </a:lnTo>
                  <a:lnTo>
                    <a:pt x="1604" y="6416"/>
                  </a:lnTo>
                  <a:lnTo>
                    <a:pt x="1981" y="4906"/>
                  </a:lnTo>
                  <a:lnTo>
                    <a:pt x="2453" y="3302"/>
                  </a:lnTo>
                  <a:lnTo>
                    <a:pt x="2736" y="2359"/>
                  </a:lnTo>
                  <a:lnTo>
                    <a:pt x="2924" y="1887"/>
                  </a:lnTo>
                  <a:lnTo>
                    <a:pt x="3019" y="1416"/>
                  </a:lnTo>
                  <a:lnTo>
                    <a:pt x="3302" y="1133"/>
                  </a:lnTo>
                  <a:lnTo>
                    <a:pt x="3491" y="755"/>
                  </a:lnTo>
                  <a:lnTo>
                    <a:pt x="3585" y="567"/>
                  </a:lnTo>
                  <a:lnTo>
                    <a:pt x="3585" y="472"/>
                  </a:lnTo>
                  <a:lnTo>
                    <a:pt x="3491" y="378"/>
                  </a:lnTo>
                  <a:lnTo>
                    <a:pt x="3302" y="284"/>
                  </a:lnTo>
                  <a:lnTo>
                    <a:pt x="3207" y="95"/>
                  </a:lnTo>
                  <a:lnTo>
                    <a:pt x="3113"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5" name="Google Shape;795;p18"/>
            <p:cNvSpPr/>
            <p:nvPr/>
          </p:nvSpPr>
          <p:spPr>
            <a:xfrm rot="10800000">
              <a:off x="1373630" y="2760598"/>
              <a:ext cx="746795" cy="510027"/>
            </a:xfrm>
            <a:custGeom>
              <a:avLst/>
              <a:gdLst/>
              <a:ahLst/>
              <a:cxnLst/>
              <a:rect l="l" t="t" r="r" b="b"/>
              <a:pathLst>
                <a:path w="38679" h="26416" extrusionOk="0">
                  <a:moveTo>
                    <a:pt x="377" y="7642"/>
                  </a:moveTo>
                  <a:lnTo>
                    <a:pt x="377" y="7925"/>
                  </a:lnTo>
                  <a:lnTo>
                    <a:pt x="472" y="7642"/>
                  </a:lnTo>
                  <a:close/>
                  <a:moveTo>
                    <a:pt x="33584" y="19246"/>
                  </a:moveTo>
                  <a:lnTo>
                    <a:pt x="33396" y="19434"/>
                  </a:lnTo>
                  <a:lnTo>
                    <a:pt x="33396" y="19623"/>
                  </a:lnTo>
                  <a:lnTo>
                    <a:pt x="33584" y="19246"/>
                  </a:lnTo>
                  <a:close/>
                  <a:moveTo>
                    <a:pt x="24434" y="24151"/>
                  </a:moveTo>
                  <a:lnTo>
                    <a:pt x="24339" y="24245"/>
                  </a:lnTo>
                  <a:lnTo>
                    <a:pt x="24434" y="24340"/>
                  </a:lnTo>
                  <a:lnTo>
                    <a:pt x="24434" y="24245"/>
                  </a:lnTo>
                  <a:lnTo>
                    <a:pt x="24434" y="24151"/>
                  </a:lnTo>
                  <a:close/>
                  <a:moveTo>
                    <a:pt x="14717" y="24434"/>
                  </a:moveTo>
                  <a:lnTo>
                    <a:pt x="14764" y="24481"/>
                  </a:lnTo>
                  <a:lnTo>
                    <a:pt x="14764" y="24481"/>
                  </a:lnTo>
                  <a:lnTo>
                    <a:pt x="14811" y="24434"/>
                  </a:lnTo>
                  <a:close/>
                  <a:moveTo>
                    <a:pt x="2924" y="1"/>
                  </a:moveTo>
                  <a:lnTo>
                    <a:pt x="2641" y="95"/>
                  </a:lnTo>
                  <a:lnTo>
                    <a:pt x="2547" y="378"/>
                  </a:lnTo>
                  <a:lnTo>
                    <a:pt x="2547" y="189"/>
                  </a:lnTo>
                  <a:lnTo>
                    <a:pt x="2453" y="378"/>
                  </a:lnTo>
                  <a:lnTo>
                    <a:pt x="2358" y="567"/>
                  </a:lnTo>
                  <a:lnTo>
                    <a:pt x="2453" y="944"/>
                  </a:lnTo>
                  <a:lnTo>
                    <a:pt x="2358" y="850"/>
                  </a:lnTo>
                  <a:lnTo>
                    <a:pt x="2170" y="944"/>
                  </a:lnTo>
                  <a:lnTo>
                    <a:pt x="2358" y="944"/>
                  </a:lnTo>
                  <a:lnTo>
                    <a:pt x="2453" y="1133"/>
                  </a:lnTo>
                  <a:lnTo>
                    <a:pt x="2264" y="1227"/>
                  </a:lnTo>
                  <a:lnTo>
                    <a:pt x="2170" y="1227"/>
                  </a:lnTo>
                  <a:lnTo>
                    <a:pt x="2170" y="1604"/>
                  </a:lnTo>
                  <a:lnTo>
                    <a:pt x="2075" y="1887"/>
                  </a:lnTo>
                  <a:lnTo>
                    <a:pt x="1792" y="2453"/>
                  </a:lnTo>
                  <a:lnTo>
                    <a:pt x="1415" y="3019"/>
                  </a:lnTo>
                  <a:lnTo>
                    <a:pt x="1321" y="3397"/>
                  </a:lnTo>
                  <a:lnTo>
                    <a:pt x="1321" y="3680"/>
                  </a:lnTo>
                  <a:lnTo>
                    <a:pt x="1226" y="3774"/>
                  </a:lnTo>
                  <a:lnTo>
                    <a:pt x="1226" y="3963"/>
                  </a:lnTo>
                  <a:lnTo>
                    <a:pt x="1321" y="4529"/>
                  </a:lnTo>
                  <a:lnTo>
                    <a:pt x="1226" y="4529"/>
                  </a:lnTo>
                  <a:lnTo>
                    <a:pt x="1132" y="4435"/>
                  </a:lnTo>
                  <a:lnTo>
                    <a:pt x="1038" y="4340"/>
                  </a:lnTo>
                  <a:lnTo>
                    <a:pt x="943" y="4340"/>
                  </a:lnTo>
                  <a:lnTo>
                    <a:pt x="1038" y="4435"/>
                  </a:lnTo>
                  <a:lnTo>
                    <a:pt x="1132" y="4623"/>
                  </a:lnTo>
                  <a:lnTo>
                    <a:pt x="1038" y="4812"/>
                  </a:lnTo>
                  <a:lnTo>
                    <a:pt x="849" y="4906"/>
                  </a:lnTo>
                  <a:lnTo>
                    <a:pt x="943" y="4906"/>
                  </a:lnTo>
                  <a:lnTo>
                    <a:pt x="943" y="5001"/>
                  </a:lnTo>
                  <a:lnTo>
                    <a:pt x="943" y="5189"/>
                  </a:lnTo>
                  <a:lnTo>
                    <a:pt x="755" y="5284"/>
                  </a:lnTo>
                  <a:lnTo>
                    <a:pt x="566" y="5378"/>
                  </a:lnTo>
                  <a:lnTo>
                    <a:pt x="566" y="5472"/>
                  </a:lnTo>
                  <a:lnTo>
                    <a:pt x="755" y="5567"/>
                  </a:lnTo>
                  <a:lnTo>
                    <a:pt x="849" y="5661"/>
                  </a:lnTo>
                  <a:lnTo>
                    <a:pt x="755" y="5755"/>
                  </a:lnTo>
                  <a:lnTo>
                    <a:pt x="472" y="5755"/>
                  </a:lnTo>
                  <a:lnTo>
                    <a:pt x="566" y="6604"/>
                  </a:lnTo>
                  <a:lnTo>
                    <a:pt x="566" y="7076"/>
                  </a:lnTo>
                  <a:lnTo>
                    <a:pt x="566" y="7265"/>
                  </a:lnTo>
                  <a:lnTo>
                    <a:pt x="755" y="7265"/>
                  </a:lnTo>
                  <a:lnTo>
                    <a:pt x="849" y="7359"/>
                  </a:lnTo>
                  <a:lnTo>
                    <a:pt x="849" y="7453"/>
                  </a:lnTo>
                  <a:lnTo>
                    <a:pt x="755" y="7548"/>
                  </a:lnTo>
                  <a:lnTo>
                    <a:pt x="566" y="7453"/>
                  </a:lnTo>
                  <a:lnTo>
                    <a:pt x="566" y="7736"/>
                  </a:lnTo>
                  <a:lnTo>
                    <a:pt x="566" y="8114"/>
                  </a:lnTo>
                  <a:lnTo>
                    <a:pt x="472" y="8019"/>
                  </a:lnTo>
                  <a:lnTo>
                    <a:pt x="472" y="7925"/>
                  </a:lnTo>
                  <a:lnTo>
                    <a:pt x="472" y="7831"/>
                  </a:lnTo>
                  <a:lnTo>
                    <a:pt x="377" y="7925"/>
                  </a:lnTo>
                  <a:lnTo>
                    <a:pt x="377" y="8680"/>
                  </a:lnTo>
                  <a:lnTo>
                    <a:pt x="283" y="8868"/>
                  </a:lnTo>
                  <a:lnTo>
                    <a:pt x="189" y="8963"/>
                  </a:lnTo>
                  <a:lnTo>
                    <a:pt x="94" y="8963"/>
                  </a:lnTo>
                  <a:lnTo>
                    <a:pt x="0" y="9151"/>
                  </a:lnTo>
                  <a:lnTo>
                    <a:pt x="94" y="9340"/>
                  </a:lnTo>
                  <a:lnTo>
                    <a:pt x="189" y="9434"/>
                  </a:lnTo>
                  <a:lnTo>
                    <a:pt x="283" y="9623"/>
                  </a:lnTo>
                  <a:lnTo>
                    <a:pt x="283" y="9812"/>
                  </a:lnTo>
                  <a:lnTo>
                    <a:pt x="94" y="9717"/>
                  </a:lnTo>
                  <a:lnTo>
                    <a:pt x="94" y="9906"/>
                  </a:lnTo>
                  <a:lnTo>
                    <a:pt x="189" y="10000"/>
                  </a:lnTo>
                  <a:lnTo>
                    <a:pt x="283" y="10095"/>
                  </a:lnTo>
                  <a:lnTo>
                    <a:pt x="283" y="10378"/>
                  </a:lnTo>
                  <a:lnTo>
                    <a:pt x="94" y="10095"/>
                  </a:lnTo>
                  <a:lnTo>
                    <a:pt x="94" y="10283"/>
                  </a:lnTo>
                  <a:lnTo>
                    <a:pt x="94" y="10566"/>
                  </a:lnTo>
                  <a:lnTo>
                    <a:pt x="94" y="11510"/>
                  </a:lnTo>
                  <a:lnTo>
                    <a:pt x="189" y="12453"/>
                  </a:lnTo>
                  <a:lnTo>
                    <a:pt x="377" y="13208"/>
                  </a:lnTo>
                  <a:lnTo>
                    <a:pt x="566" y="13680"/>
                  </a:lnTo>
                  <a:lnTo>
                    <a:pt x="849" y="14340"/>
                  </a:lnTo>
                  <a:lnTo>
                    <a:pt x="1132" y="14906"/>
                  </a:lnTo>
                  <a:lnTo>
                    <a:pt x="1226" y="15189"/>
                  </a:lnTo>
                  <a:lnTo>
                    <a:pt x="1132" y="15378"/>
                  </a:lnTo>
                  <a:lnTo>
                    <a:pt x="1321" y="15944"/>
                  </a:lnTo>
                  <a:lnTo>
                    <a:pt x="1698" y="16510"/>
                  </a:lnTo>
                  <a:lnTo>
                    <a:pt x="2453" y="17736"/>
                  </a:lnTo>
                  <a:lnTo>
                    <a:pt x="3019" y="18491"/>
                  </a:lnTo>
                  <a:lnTo>
                    <a:pt x="3679" y="19057"/>
                  </a:lnTo>
                  <a:lnTo>
                    <a:pt x="3491" y="19246"/>
                  </a:lnTo>
                  <a:lnTo>
                    <a:pt x="3774" y="19434"/>
                  </a:lnTo>
                  <a:lnTo>
                    <a:pt x="3868" y="19434"/>
                  </a:lnTo>
                  <a:lnTo>
                    <a:pt x="4151" y="19623"/>
                  </a:lnTo>
                  <a:lnTo>
                    <a:pt x="4245" y="19906"/>
                  </a:lnTo>
                  <a:lnTo>
                    <a:pt x="4434" y="20189"/>
                  </a:lnTo>
                  <a:lnTo>
                    <a:pt x="4717" y="20378"/>
                  </a:lnTo>
                  <a:lnTo>
                    <a:pt x="4623" y="20472"/>
                  </a:lnTo>
                  <a:lnTo>
                    <a:pt x="4717" y="20472"/>
                  </a:lnTo>
                  <a:lnTo>
                    <a:pt x="4811" y="20566"/>
                  </a:lnTo>
                  <a:lnTo>
                    <a:pt x="5566" y="21321"/>
                  </a:lnTo>
                  <a:lnTo>
                    <a:pt x="5849" y="21604"/>
                  </a:lnTo>
                  <a:lnTo>
                    <a:pt x="6415" y="22076"/>
                  </a:lnTo>
                  <a:lnTo>
                    <a:pt x="6415" y="21887"/>
                  </a:lnTo>
                  <a:lnTo>
                    <a:pt x="6604" y="21793"/>
                  </a:lnTo>
                  <a:lnTo>
                    <a:pt x="6604" y="21793"/>
                  </a:lnTo>
                  <a:lnTo>
                    <a:pt x="6509" y="21981"/>
                  </a:lnTo>
                  <a:lnTo>
                    <a:pt x="6604" y="21887"/>
                  </a:lnTo>
                  <a:lnTo>
                    <a:pt x="6698" y="21887"/>
                  </a:lnTo>
                  <a:lnTo>
                    <a:pt x="6698" y="22076"/>
                  </a:lnTo>
                  <a:lnTo>
                    <a:pt x="6509" y="22076"/>
                  </a:lnTo>
                  <a:lnTo>
                    <a:pt x="7075" y="22547"/>
                  </a:lnTo>
                  <a:lnTo>
                    <a:pt x="7924" y="23113"/>
                  </a:lnTo>
                  <a:lnTo>
                    <a:pt x="8773" y="23585"/>
                  </a:lnTo>
                  <a:lnTo>
                    <a:pt x="9245" y="23679"/>
                  </a:lnTo>
                  <a:lnTo>
                    <a:pt x="9622" y="23679"/>
                  </a:lnTo>
                  <a:lnTo>
                    <a:pt x="9528" y="23868"/>
                  </a:lnTo>
                  <a:lnTo>
                    <a:pt x="9622" y="23962"/>
                  </a:lnTo>
                  <a:lnTo>
                    <a:pt x="10094" y="24151"/>
                  </a:lnTo>
                  <a:lnTo>
                    <a:pt x="10660" y="24151"/>
                  </a:lnTo>
                  <a:lnTo>
                    <a:pt x="11226" y="24340"/>
                  </a:lnTo>
                  <a:lnTo>
                    <a:pt x="11981" y="24811"/>
                  </a:lnTo>
                  <a:lnTo>
                    <a:pt x="13113" y="25377"/>
                  </a:lnTo>
                  <a:lnTo>
                    <a:pt x="13490" y="25377"/>
                  </a:lnTo>
                  <a:lnTo>
                    <a:pt x="13868" y="25472"/>
                  </a:lnTo>
                  <a:lnTo>
                    <a:pt x="14811" y="25660"/>
                  </a:lnTo>
                  <a:lnTo>
                    <a:pt x="16320" y="26226"/>
                  </a:lnTo>
                  <a:lnTo>
                    <a:pt x="16415" y="26132"/>
                  </a:lnTo>
                  <a:lnTo>
                    <a:pt x="16604" y="26038"/>
                  </a:lnTo>
                  <a:lnTo>
                    <a:pt x="17264" y="26132"/>
                  </a:lnTo>
                  <a:lnTo>
                    <a:pt x="18490" y="26321"/>
                  </a:lnTo>
                  <a:lnTo>
                    <a:pt x="19056" y="26415"/>
                  </a:lnTo>
                  <a:lnTo>
                    <a:pt x="19811" y="26415"/>
                  </a:lnTo>
                  <a:lnTo>
                    <a:pt x="19905" y="26226"/>
                  </a:lnTo>
                  <a:lnTo>
                    <a:pt x="20094" y="26132"/>
                  </a:lnTo>
                  <a:lnTo>
                    <a:pt x="20283" y="26132"/>
                  </a:lnTo>
                  <a:lnTo>
                    <a:pt x="20188" y="26321"/>
                  </a:lnTo>
                  <a:lnTo>
                    <a:pt x="20754" y="26226"/>
                  </a:lnTo>
                  <a:lnTo>
                    <a:pt x="21415" y="26132"/>
                  </a:lnTo>
                  <a:lnTo>
                    <a:pt x="21981" y="26038"/>
                  </a:lnTo>
                  <a:lnTo>
                    <a:pt x="22641" y="25849"/>
                  </a:lnTo>
                  <a:lnTo>
                    <a:pt x="22641" y="25943"/>
                  </a:lnTo>
                  <a:lnTo>
                    <a:pt x="23113" y="25943"/>
                  </a:lnTo>
                  <a:lnTo>
                    <a:pt x="23679" y="25849"/>
                  </a:lnTo>
                  <a:lnTo>
                    <a:pt x="24151" y="25566"/>
                  </a:lnTo>
                  <a:lnTo>
                    <a:pt x="24811" y="25283"/>
                  </a:lnTo>
                  <a:lnTo>
                    <a:pt x="25943" y="24906"/>
                  </a:lnTo>
                  <a:lnTo>
                    <a:pt x="26603" y="24717"/>
                  </a:lnTo>
                  <a:lnTo>
                    <a:pt x="27358" y="24340"/>
                  </a:lnTo>
                  <a:lnTo>
                    <a:pt x="28113" y="23962"/>
                  </a:lnTo>
                  <a:lnTo>
                    <a:pt x="28867" y="23396"/>
                  </a:lnTo>
                  <a:lnTo>
                    <a:pt x="28867" y="23491"/>
                  </a:lnTo>
                  <a:lnTo>
                    <a:pt x="28773" y="23585"/>
                  </a:lnTo>
                  <a:lnTo>
                    <a:pt x="28679" y="23679"/>
                  </a:lnTo>
                  <a:lnTo>
                    <a:pt x="28490" y="23868"/>
                  </a:lnTo>
                  <a:lnTo>
                    <a:pt x="28396" y="23868"/>
                  </a:lnTo>
                  <a:lnTo>
                    <a:pt x="28490" y="23962"/>
                  </a:lnTo>
                  <a:lnTo>
                    <a:pt x="29056" y="23302"/>
                  </a:lnTo>
                  <a:lnTo>
                    <a:pt x="29433" y="23113"/>
                  </a:lnTo>
                  <a:lnTo>
                    <a:pt x="29528" y="23113"/>
                  </a:lnTo>
                  <a:lnTo>
                    <a:pt x="29528" y="23208"/>
                  </a:lnTo>
                  <a:lnTo>
                    <a:pt x="30094" y="22736"/>
                  </a:lnTo>
                  <a:lnTo>
                    <a:pt x="30377" y="22547"/>
                  </a:lnTo>
                  <a:lnTo>
                    <a:pt x="30660" y="22264"/>
                  </a:lnTo>
                  <a:lnTo>
                    <a:pt x="30754" y="22264"/>
                  </a:lnTo>
                  <a:lnTo>
                    <a:pt x="30754" y="22170"/>
                  </a:lnTo>
                  <a:lnTo>
                    <a:pt x="30754" y="21981"/>
                  </a:lnTo>
                  <a:lnTo>
                    <a:pt x="30754" y="21793"/>
                  </a:lnTo>
                  <a:lnTo>
                    <a:pt x="31132" y="21793"/>
                  </a:lnTo>
                  <a:lnTo>
                    <a:pt x="31226" y="21981"/>
                  </a:lnTo>
                  <a:lnTo>
                    <a:pt x="31415" y="21604"/>
                  </a:lnTo>
                  <a:lnTo>
                    <a:pt x="31509" y="21510"/>
                  </a:lnTo>
                  <a:lnTo>
                    <a:pt x="31603" y="21510"/>
                  </a:lnTo>
                  <a:lnTo>
                    <a:pt x="31698" y="21227"/>
                  </a:lnTo>
                  <a:lnTo>
                    <a:pt x="31886" y="21038"/>
                  </a:lnTo>
                  <a:lnTo>
                    <a:pt x="32264" y="20566"/>
                  </a:lnTo>
                  <a:lnTo>
                    <a:pt x="33207" y="20000"/>
                  </a:lnTo>
                  <a:lnTo>
                    <a:pt x="33018" y="20000"/>
                  </a:lnTo>
                  <a:lnTo>
                    <a:pt x="33396" y="19434"/>
                  </a:lnTo>
                  <a:lnTo>
                    <a:pt x="33584" y="18963"/>
                  </a:lnTo>
                  <a:lnTo>
                    <a:pt x="33679" y="18679"/>
                  </a:lnTo>
                  <a:lnTo>
                    <a:pt x="33962" y="18491"/>
                  </a:lnTo>
                  <a:lnTo>
                    <a:pt x="34150" y="18679"/>
                  </a:lnTo>
                  <a:lnTo>
                    <a:pt x="34339" y="18019"/>
                  </a:lnTo>
                  <a:lnTo>
                    <a:pt x="34433" y="18113"/>
                  </a:lnTo>
                  <a:lnTo>
                    <a:pt x="34528" y="18019"/>
                  </a:lnTo>
                  <a:lnTo>
                    <a:pt x="34622" y="17736"/>
                  </a:lnTo>
                  <a:lnTo>
                    <a:pt x="34716" y="17642"/>
                  </a:lnTo>
                  <a:lnTo>
                    <a:pt x="34905" y="17359"/>
                  </a:lnTo>
                  <a:lnTo>
                    <a:pt x="35282" y="16887"/>
                  </a:lnTo>
                  <a:lnTo>
                    <a:pt x="35282" y="16981"/>
                  </a:lnTo>
                  <a:lnTo>
                    <a:pt x="35282" y="17076"/>
                  </a:lnTo>
                  <a:lnTo>
                    <a:pt x="35282" y="17170"/>
                  </a:lnTo>
                  <a:lnTo>
                    <a:pt x="35377" y="17170"/>
                  </a:lnTo>
                  <a:lnTo>
                    <a:pt x="35565" y="16510"/>
                  </a:lnTo>
                  <a:lnTo>
                    <a:pt x="35754" y="16132"/>
                  </a:lnTo>
                  <a:lnTo>
                    <a:pt x="35943" y="15755"/>
                  </a:lnTo>
                  <a:lnTo>
                    <a:pt x="36226" y="15189"/>
                  </a:lnTo>
                  <a:lnTo>
                    <a:pt x="36698" y="14340"/>
                  </a:lnTo>
                  <a:lnTo>
                    <a:pt x="37075" y="13114"/>
                  </a:lnTo>
                  <a:lnTo>
                    <a:pt x="37358" y="12359"/>
                  </a:lnTo>
                  <a:lnTo>
                    <a:pt x="37452" y="12170"/>
                  </a:lnTo>
                  <a:lnTo>
                    <a:pt x="37641" y="11887"/>
                  </a:lnTo>
                  <a:lnTo>
                    <a:pt x="37641" y="11982"/>
                  </a:lnTo>
                  <a:lnTo>
                    <a:pt x="37641" y="12076"/>
                  </a:lnTo>
                  <a:lnTo>
                    <a:pt x="37735" y="11604"/>
                  </a:lnTo>
                  <a:lnTo>
                    <a:pt x="37547" y="11699"/>
                  </a:lnTo>
                  <a:lnTo>
                    <a:pt x="37452" y="11416"/>
                  </a:lnTo>
                  <a:lnTo>
                    <a:pt x="37547" y="11416"/>
                  </a:lnTo>
                  <a:lnTo>
                    <a:pt x="37641" y="11321"/>
                  </a:lnTo>
                  <a:lnTo>
                    <a:pt x="37735" y="11321"/>
                  </a:lnTo>
                  <a:lnTo>
                    <a:pt x="37735" y="11227"/>
                  </a:lnTo>
                  <a:lnTo>
                    <a:pt x="37641" y="10944"/>
                  </a:lnTo>
                  <a:lnTo>
                    <a:pt x="37735" y="10472"/>
                  </a:lnTo>
                  <a:lnTo>
                    <a:pt x="37924" y="10661"/>
                  </a:lnTo>
                  <a:lnTo>
                    <a:pt x="37830" y="10378"/>
                  </a:lnTo>
                  <a:lnTo>
                    <a:pt x="37924" y="10095"/>
                  </a:lnTo>
                  <a:lnTo>
                    <a:pt x="37924" y="10283"/>
                  </a:lnTo>
                  <a:lnTo>
                    <a:pt x="38018" y="10283"/>
                  </a:lnTo>
                  <a:lnTo>
                    <a:pt x="38207" y="9906"/>
                  </a:lnTo>
                  <a:lnTo>
                    <a:pt x="38301" y="9812"/>
                  </a:lnTo>
                  <a:lnTo>
                    <a:pt x="38113" y="9623"/>
                  </a:lnTo>
                  <a:lnTo>
                    <a:pt x="38113" y="9434"/>
                  </a:lnTo>
                  <a:lnTo>
                    <a:pt x="38113" y="9246"/>
                  </a:lnTo>
                  <a:lnTo>
                    <a:pt x="38018" y="8963"/>
                  </a:lnTo>
                  <a:lnTo>
                    <a:pt x="38207" y="9151"/>
                  </a:lnTo>
                  <a:lnTo>
                    <a:pt x="38301" y="9057"/>
                  </a:lnTo>
                  <a:lnTo>
                    <a:pt x="38490" y="8680"/>
                  </a:lnTo>
                  <a:lnTo>
                    <a:pt x="38679" y="8302"/>
                  </a:lnTo>
                  <a:lnTo>
                    <a:pt x="38490" y="8302"/>
                  </a:lnTo>
                  <a:lnTo>
                    <a:pt x="38490" y="8114"/>
                  </a:lnTo>
                  <a:lnTo>
                    <a:pt x="38490" y="7831"/>
                  </a:lnTo>
                  <a:lnTo>
                    <a:pt x="38584" y="7642"/>
                  </a:lnTo>
                  <a:lnTo>
                    <a:pt x="38584" y="7359"/>
                  </a:lnTo>
                  <a:lnTo>
                    <a:pt x="38396" y="6793"/>
                  </a:lnTo>
                  <a:lnTo>
                    <a:pt x="38207" y="6321"/>
                  </a:lnTo>
                  <a:lnTo>
                    <a:pt x="38301" y="6321"/>
                  </a:lnTo>
                  <a:lnTo>
                    <a:pt x="38396" y="6416"/>
                  </a:lnTo>
                  <a:lnTo>
                    <a:pt x="38396" y="6133"/>
                  </a:lnTo>
                  <a:lnTo>
                    <a:pt x="38490" y="5850"/>
                  </a:lnTo>
                  <a:lnTo>
                    <a:pt x="38490" y="5567"/>
                  </a:lnTo>
                  <a:lnTo>
                    <a:pt x="38584" y="5567"/>
                  </a:lnTo>
                  <a:lnTo>
                    <a:pt x="38679" y="5661"/>
                  </a:lnTo>
                  <a:lnTo>
                    <a:pt x="38490" y="5189"/>
                  </a:lnTo>
                  <a:lnTo>
                    <a:pt x="38679" y="5284"/>
                  </a:lnTo>
                  <a:lnTo>
                    <a:pt x="38584" y="5001"/>
                  </a:lnTo>
                  <a:lnTo>
                    <a:pt x="38490" y="5095"/>
                  </a:lnTo>
                  <a:lnTo>
                    <a:pt x="38396" y="5095"/>
                  </a:lnTo>
                  <a:lnTo>
                    <a:pt x="38396" y="5001"/>
                  </a:lnTo>
                  <a:lnTo>
                    <a:pt x="38301" y="5095"/>
                  </a:lnTo>
                  <a:lnTo>
                    <a:pt x="38207" y="5189"/>
                  </a:lnTo>
                  <a:lnTo>
                    <a:pt x="38301" y="5378"/>
                  </a:lnTo>
                  <a:lnTo>
                    <a:pt x="38396" y="5755"/>
                  </a:lnTo>
                  <a:lnTo>
                    <a:pt x="38396" y="5755"/>
                  </a:lnTo>
                  <a:lnTo>
                    <a:pt x="38207" y="5661"/>
                  </a:lnTo>
                  <a:lnTo>
                    <a:pt x="38396" y="5944"/>
                  </a:lnTo>
                  <a:lnTo>
                    <a:pt x="38207" y="6038"/>
                  </a:lnTo>
                  <a:lnTo>
                    <a:pt x="38113" y="5944"/>
                  </a:lnTo>
                  <a:lnTo>
                    <a:pt x="38113" y="6038"/>
                  </a:lnTo>
                  <a:lnTo>
                    <a:pt x="38113" y="6133"/>
                  </a:lnTo>
                  <a:lnTo>
                    <a:pt x="38113" y="6416"/>
                  </a:lnTo>
                  <a:lnTo>
                    <a:pt x="38018" y="6416"/>
                  </a:lnTo>
                  <a:lnTo>
                    <a:pt x="38018" y="6887"/>
                  </a:lnTo>
                  <a:lnTo>
                    <a:pt x="38018" y="7076"/>
                  </a:lnTo>
                  <a:lnTo>
                    <a:pt x="38113" y="7170"/>
                  </a:lnTo>
                  <a:lnTo>
                    <a:pt x="38207" y="7170"/>
                  </a:lnTo>
                  <a:lnTo>
                    <a:pt x="38301" y="7359"/>
                  </a:lnTo>
                  <a:lnTo>
                    <a:pt x="37830" y="7548"/>
                  </a:lnTo>
                  <a:lnTo>
                    <a:pt x="38018" y="7642"/>
                  </a:lnTo>
                  <a:lnTo>
                    <a:pt x="38113" y="8019"/>
                  </a:lnTo>
                  <a:lnTo>
                    <a:pt x="38113" y="8302"/>
                  </a:lnTo>
                  <a:lnTo>
                    <a:pt x="38018" y="8397"/>
                  </a:lnTo>
                  <a:lnTo>
                    <a:pt x="37830" y="8397"/>
                  </a:lnTo>
                  <a:lnTo>
                    <a:pt x="37924" y="8585"/>
                  </a:lnTo>
                  <a:lnTo>
                    <a:pt x="38018" y="8774"/>
                  </a:lnTo>
                  <a:lnTo>
                    <a:pt x="37924" y="8963"/>
                  </a:lnTo>
                  <a:lnTo>
                    <a:pt x="37830" y="8774"/>
                  </a:lnTo>
                  <a:lnTo>
                    <a:pt x="37641" y="8868"/>
                  </a:lnTo>
                  <a:lnTo>
                    <a:pt x="37735" y="8963"/>
                  </a:lnTo>
                  <a:lnTo>
                    <a:pt x="37735" y="9246"/>
                  </a:lnTo>
                  <a:lnTo>
                    <a:pt x="37641" y="9812"/>
                  </a:lnTo>
                  <a:lnTo>
                    <a:pt x="37358" y="10378"/>
                  </a:lnTo>
                  <a:lnTo>
                    <a:pt x="37169" y="10755"/>
                  </a:lnTo>
                  <a:lnTo>
                    <a:pt x="37358" y="11038"/>
                  </a:lnTo>
                  <a:lnTo>
                    <a:pt x="37264" y="11321"/>
                  </a:lnTo>
                  <a:lnTo>
                    <a:pt x="37075" y="11227"/>
                  </a:lnTo>
                  <a:lnTo>
                    <a:pt x="37075" y="11321"/>
                  </a:lnTo>
                  <a:lnTo>
                    <a:pt x="37075" y="11604"/>
                  </a:lnTo>
                  <a:lnTo>
                    <a:pt x="36981" y="11510"/>
                  </a:lnTo>
                  <a:lnTo>
                    <a:pt x="36886" y="11887"/>
                  </a:lnTo>
                  <a:lnTo>
                    <a:pt x="36792" y="12265"/>
                  </a:lnTo>
                  <a:lnTo>
                    <a:pt x="36886" y="12359"/>
                  </a:lnTo>
                  <a:lnTo>
                    <a:pt x="37169" y="12359"/>
                  </a:lnTo>
                  <a:lnTo>
                    <a:pt x="37264" y="12548"/>
                  </a:lnTo>
                  <a:lnTo>
                    <a:pt x="37075" y="12453"/>
                  </a:lnTo>
                  <a:lnTo>
                    <a:pt x="36981" y="12548"/>
                  </a:lnTo>
                  <a:lnTo>
                    <a:pt x="36886" y="12359"/>
                  </a:lnTo>
                  <a:lnTo>
                    <a:pt x="36981" y="12642"/>
                  </a:lnTo>
                  <a:lnTo>
                    <a:pt x="36981" y="12642"/>
                  </a:lnTo>
                  <a:lnTo>
                    <a:pt x="36886" y="12548"/>
                  </a:lnTo>
                  <a:lnTo>
                    <a:pt x="36792" y="12453"/>
                  </a:lnTo>
                  <a:lnTo>
                    <a:pt x="36414" y="13114"/>
                  </a:lnTo>
                  <a:lnTo>
                    <a:pt x="36320" y="13491"/>
                  </a:lnTo>
                  <a:lnTo>
                    <a:pt x="36320" y="13868"/>
                  </a:lnTo>
                  <a:lnTo>
                    <a:pt x="35754" y="15095"/>
                  </a:lnTo>
                  <a:lnTo>
                    <a:pt x="35377" y="15755"/>
                  </a:lnTo>
                  <a:lnTo>
                    <a:pt x="34999" y="16227"/>
                  </a:lnTo>
                  <a:lnTo>
                    <a:pt x="34999" y="16038"/>
                  </a:lnTo>
                  <a:lnTo>
                    <a:pt x="34716" y="16321"/>
                  </a:lnTo>
                  <a:lnTo>
                    <a:pt x="34528" y="16698"/>
                  </a:lnTo>
                  <a:lnTo>
                    <a:pt x="34528" y="16698"/>
                  </a:lnTo>
                  <a:lnTo>
                    <a:pt x="34716" y="16604"/>
                  </a:lnTo>
                  <a:lnTo>
                    <a:pt x="34150" y="17170"/>
                  </a:lnTo>
                  <a:lnTo>
                    <a:pt x="33584" y="17736"/>
                  </a:lnTo>
                  <a:lnTo>
                    <a:pt x="33679" y="17830"/>
                  </a:lnTo>
                  <a:lnTo>
                    <a:pt x="33773" y="17736"/>
                  </a:lnTo>
                  <a:lnTo>
                    <a:pt x="33867" y="17736"/>
                  </a:lnTo>
                  <a:lnTo>
                    <a:pt x="33867" y="17830"/>
                  </a:lnTo>
                  <a:lnTo>
                    <a:pt x="33679" y="17925"/>
                  </a:lnTo>
                  <a:lnTo>
                    <a:pt x="33490" y="18019"/>
                  </a:lnTo>
                  <a:lnTo>
                    <a:pt x="33396" y="18113"/>
                  </a:lnTo>
                  <a:lnTo>
                    <a:pt x="33207" y="18208"/>
                  </a:lnTo>
                  <a:lnTo>
                    <a:pt x="33113" y="18585"/>
                  </a:lnTo>
                  <a:lnTo>
                    <a:pt x="33207" y="18679"/>
                  </a:lnTo>
                  <a:lnTo>
                    <a:pt x="33207" y="18774"/>
                  </a:lnTo>
                  <a:lnTo>
                    <a:pt x="33018" y="18963"/>
                  </a:lnTo>
                  <a:lnTo>
                    <a:pt x="32924" y="18963"/>
                  </a:lnTo>
                  <a:lnTo>
                    <a:pt x="32924" y="18868"/>
                  </a:lnTo>
                  <a:lnTo>
                    <a:pt x="32924" y="18679"/>
                  </a:lnTo>
                  <a:lnTo>
                    <a:pt x="32735" y="18868"/>
                  </a:lnTo>
                  <a:lnTo>
                    <a:pt x="32641" y="18963"/>
                  </a:lnTo>
                  <a:lnTo>
                    <a:pt x="32547" y="18963"/>
                  </a:lnTo>
                  <a:lnTo>
                    <a:pt x="32547" y="19057"/>
                  </a:lnTo>
                  <a:lnTo>
                    <a:pt x="32735" y="18963"/>
                  </a:lnTo>
                  <a:lnTo>
                    <a:pt x="32735" y="18963"/>
                  </a:lnTo>
                  <a:lnTo>
                    <a:pt x="32075" y="19717"/>
                  </a:lnTo>
                  <a:lnTo>
                    <a:pt x="31698" y="20000"/>
                  </a:lnTo>
                  <a:lnTo>
                    <a:pt x="31603" y="20000"/>
                  </a:lnTo>
                  <a:lnTo>
                    <a:pt x="31603" y="19906"/>
                  </a:lnTo>
                  <a:lnTo>
                    <a:pt x="31320" y="20095"/>
                  </a:lnTo>
                  <a:lnTo>
                    <a:pt x="31037" y="20283"/>
                  </a:lnTo>
                  <a:lnTo>
                    <a:pt x="31132" y="20095"/>
                  </a:lnTo>
                  <a:lnTo>
                    <a:pt x="30943" y="20283"/>
                  </a:lnTo>
                  <a:lnTo>
                    <a:pt x="31132" y="20378"/>
                  </a:lnTo>
                  <a:lnTo>
                    <a:pt x="31037" y="20661"/>
                  </a:lnTo>
                  <a:lnTo>
                    <a:pt x="30849" y="20849"/>
                  </a:lnTo>
                  <a:lnTo>
                    <a:pt x="30754" y="20944"/>
                  </a:lnTo>
                  <a:lnTo>
                    <a:pt x="30660" y="20849"/>
                  </a:lnTo>
                  <a:lnTo>
                    <a:pt x="30849" y="20755"/>
                  </a:lnTo>
                  <a:lnTo>
                    <a:pt x="30754" y="20755"/>
                  </a:lnTo>
                  <a:lnTo>
                    <a:pt x="30754" y="20661"/>
                  </a:lnTo>
                  <a:lnTo>
                    <a:pt x="30754" y="20566"/>
                  </a:lnTo>
                  <a:lnTo>
                    <a:pt x="30660" y="20661"/>
                  </a:lnTo>
                  <a:lnTo>
                    <a:pt x="30471" y="20849"/>
                  </a:lnTo>
                  <a:lnTo>
                    <a:pt x="30094" y="21038"/>
                  </a:lnTo>
                  <a:lnTo>
                    <a:pt x="30188" y="21038"/>
                  </a:lnTo>
                  <a:lnTo>
                    <a:pt x="30188" y="21227"/>
                  </a:lnTo>
                  <a:lnTo>
                    <a:pt x="29905" y="21604"/>
                  </a:lnTo>
                  <a:lnTo>
                    <a:pt x="30188" y="21415"/>
                  </a:lnTo>
                  <a:lnTo>
                    <a:pt x="29905" y="21793"/>
                  </a:lnTo>
                  <a:lnTo>
                    <a:pt x="29905" y="21698"/>
                  </a:lnTo>
                  <a:lnTo>
                    <a:pt x="29811" y="21793"/>
                  </a:lnTo>
                  <a:lnTo>
                    <a:pt x="29716" y="21887"/>
                  </a:lnTo>
                  <a:lnTo>
                    <a:pt x="29339" y="21981"/>
                  </a:lnTo>
                  <a:lnTo>
                    <a:pt x="28867" y="21981"/>
                  </a:lnTo>
                  <a:lnTo>
                    <a:pt x="28773" y="22076"/>
                  </a:lnTo>
                  <a:lnTo>
                    <a:pt x="28584" y="22170"/>
                  </a:lnTo>
                  <a:lnTo>
                    <a:pt x="28679" y="22264"/>
                  </a:lnTo>
                  <a:lnTo>
                    <a:pt x="28679" y="22453"/>
                  </a:lnTo>
                  <a:lnTo>
                    <a:pt x="28962" y="22076"/>
                  </a:lnTo>
                  <a:lnTo>
                    <a:pt x="28867" y="22453"/>
                  </a:lnTo>
                  <a:lnTo>
                    <a:pt x="29150" y="22264"/>
                  </a:lnTo>
                  <a:lnTo>
                    <a:pt x="29150" y="22359"/>
                  </a:lnTo>
                  <a:lnTo>
                    <a:pt x="28679" y="22642"/>
                  </a:lnTo>
                  <a:lnTo>
                    <a:pt x="28490" y="22547"/>
                  </a:lnTo>
                  <a:lnTo>
                    <a:pt x="28396" y="22453"/>
                  </a:lnTo>
                  <a:lnTo>
                    <a:pt x="28301" y="22453"/>
                  </a:lnTo>
                  <a:lnTo>
                    <a:pt x="28207" y="22547"/>
                  </a:lnTo>
                  <a:lnTo>
                    <a:pt x="27924" y="22736"/>
                  </a:lnTo>
                  <a:lnTo>
                    <a:pt x="27641" y="22925"/>
                  </a:lnTo>
                  <a:lnTo>
                    <a:pt x="27735" y="22925"/>
                  </a:lnTo>
                  <a:lnTo>
                    <a:pt x="26886" y="23491"/>
                  </a:lnTo>
                  <a:lnTo>
                    <a:pt x="26132" y="23962"/>
                  </a:lnTo>
                  <a:lnTo>
                    <a:pt x="26132" y="23774"/>
                  </a:lnTo>
                  <a:lnTo>
                    <a:pt x="26226" y="23585"/>
                  </a:lnTo>
                  <a:lnTo>
                    <a:pt x="25754" y="23868"/>
                  </a:lnTo>
                  <a:lnTo>
                    <a:pt x="25471" y="24151"/>
                  </a:lnTo>
                  <a:lnTo>
                    <a:pt x="25377" y="24245"/>
                  </a:lnTo>
                  <a:lnTo>
                    <a:pt x="25471" y="24340"/>
                  </a:lnTo>
                  <a:lnTo>
                    <a:pt x="25188" y="24245"/>
                  </a:lnTo>
                  <a:lnTo>
                    <a:pt x="24905" y="24245"/>
                  </a:lnTo>
                  <a:lnTo>
                    <a:pt x="24434" y="24340"/>
                  </a:lnTo>
                  <a:lnTo>
                    <a:pt x="23585" y="24811"/>
                  </a:lnTo>
                  <a:lnTo>
                    <a:pt x="23207" y="24906"/>
                  </a:lnTo>
                  <a:lnTo>
                    <a:pt x="22924" y="25000"/>
                  </a:lnTo>
                  <a:lnTo>
                    <a:pt x="22830" y="24906"/>
                  </a:lnTo>
                  <a:lnTo>
                    <a:pt x="22924" y="24811"/>
                  </a:lnTo>
                  <a:lnTo>
                    <a:pt x="22830" y="24717"/>
                  </a:lnTo>
                  <a:lnTo>
                    <a:pt x="21886" y="24717"/>
                  </a:lnTo>
                  <a:lnTo>
                    <a:pt x="21509" y="24906"/>
                  </a:lnTo>
                  <a:lnTo>
                    <a:pt x="21037" y="25189"/>
                  </a:lnTo>
                  <a:lnTo>
                    <a:pt x="20660" y="25283"/>
                  </a:lnTo>
                  <a:lnTo>
                    <a:pt x="20754" y="25189"/>
                  </a:lnTo>
                  <a:lnTo>
                    <a:pt x="20754" y="25094"/>
                  </a:lnTo>
                  <a:lnTo>
                    <a:pt x="20471" y="25283"/>
                  </a:lnTo>
                  <a:lnTo>
                    <a:pt x="20377" y="25377"/>
                  </a:lnTo>
                  <a:lnTo>
                    <a:pt x="20188" y="25094"/>
                  </a:lnTo>
                  <a:lnTo>
                    <a:pt x="20471" y="25094"/>
                  </a:lnTo>
                  <a:lnTo>
                    <a:pt x="20094" y="25000"/>
                  </a:lnTo>
                  <a:lnTo>
                    <a:pt x="19339" y="25094"/>
                  </a:lnTo>
                  <a:lnTo>
                    <a:pt x="18019" y="25377"/>
                  </a:lnTo>
                  <a:lnTo>
                    <a:pt x="18019" y="25377"/>
                  </a:lnTo>
                  <a:lnTo>
                    <a:pt x="18679" y="25000"/>
                  </a:lnTo>
                  <a:lnTo>
                    <a:pt x="18396" y="25000"/>
                  </a:lnTo>
                  <a:lnTo>
                    <a:pt x="18113" y="25094"/>
                  </a:lnTo>
                  <a:lnTo>
                    <a:pt x="17830" y="25094"/>
                  </a:lnTo>
                  <a:lnTo>
                    <a:pt x="17075" y="25000"/>
                  </a:lnTo>
                  <a:lnTo>
                    <a:pt x="15943" y="24717"/>
                  </a:lnTo>
                  <a:lnTo>
                    <a:pt x="15094" y="24623"/>
                  </a:lnTo>
                  <a:lnTo>
                    <a:pt x="14811" y="24528"/>
                  </a:lnTo>
                  <a:lnTo>
                    <a:pt x="14764" y="24481"/>
                  </a:lnTo>
                  <a:lnTo>
                    <a:pt x="14764" y="24481"/>
                  </a:lnTo>
                  <a:lnTo>
                    <a:pt x="14717" y="24528"/>
                  </a:lnTo>
                  <a:lnTo>
                    <a:pt x="14339" y="24340"/>
                  </a:lnTo>
                  <a:lnTo>
                    <a:pt x="13868" y="24057"/>
                  </a:lnTo>
                  <a:lnTo>
                    <a:pt x="13868" y="24057"/>
                  </a:lnTo>
                  <a:lnTo>
                    <a:pt x="14056" y="24245"/>
                  </a:lnTo>
                  <a:lnTo>
                    <a:pt x="13868" y="24245"/>
                  </a:lnTo>
                  <a:lnTo>
                    <a:pt x="13679" y="24151"/>
                  </a:lnTo>
                  <a:lnTo>
                    <a:pt x="13585" y="23962"/>
                  </a:lnTo>
                  <a:lnTo>
                    <a:pt x="13396" y="23962"/>
                  </a:lnTo>
                  <a:lnTo>
                    <a:pt x="13490" y="23868"/>
                  </a:lnTo>
                  <a:lnTo>
                    <a:pt x="12924" y="23868"/>
                  </a:lnTo>
                  <a:lnTo>
                    <a:pt x="12170" y="23679"/>
                  </a:lnTo>
                  <a:lnTo>
                    <a:pt x="11509" y="23491"/>
                  </a:lnTo>
                  <a:lnTo>
                    <a:pt x="11226" y="23302"/>
                  </a:lnTo>
                  <a:lnTo>
                    <a:pt x="11132" y="23113"/>
                  </a:lnTo>
                  <a:lnTo>
                    <a:pt x="10755" y="23113"/>
                  </a:lnTo>
                  <a:lnTo>
                    <a:pt x="10472" y="22925"/>
                  </a:lnTo>
                  <a:lnTo>
                    <a:pt x="10566" y="22925"/>
                  </a:lnTo>
                  <a:lnTo>
                    <a:pt x="10094" y="22736"/>
                  </a:lnTo>
                  <a:lnTo>
                    <a:pt x="9717" y="22642"/>
                  </a:lnTo>
                  <a:lnTo>
                    <a:pt x="9339" y="22642"/>
                  </a:lnTo>
                  <a:lnTo>
                    <a:pt x="9339" y="22453"/>
                  </a:lnTo>
                  <a:lnTo>
                    <a:pt x="9339" y="22264"/>
                  </a:lnTo>
                  <a:lnTo>
                    <a:pt x="9056" y="21981"/>
                  </a:lnTo>
                  <a:lnTo>
                    <a:pt x="7924" y="21321"/>
                  </a:lnTo>
                  <a:lnTo>
                    <a:pt x="7453" y="21038"/>
                  </a:lnTo>
                  <a:lnTo>
                    <a:pt x="6887" y="20566"/>
                  </a:lnTo>
                  <a:lnTo>
                    <a:pt x="6132" y="19906"/>
                  </a:lnTo>
                  <a:lnTo>
                    <a:pt x="5755" y="19717"/>
                  </a:lnTo>
                  <a:lnTo>
                    <a:pt x="5660" y="19623"/>
                  </a:lnTo>
                  <a:lnTo>
                    <a:pt x="5472" y="19623"/>
                  </a:lnTo>
                  <a:lnTo>
                    <a:pt x="5283" y="19246"/>
                  </a:lnTo>
                  <a:lnTo>
                    <a:pt x="4906" y="18774"/>
                  </a:lnTo>
                  <a:lnTo>
                    <a:pt x="4528" y="18302"/>
                  </a:lnTo>
                  <a:lnTo>
                    <a:pt x="4151" y="18019"/>
                  </a:lnTo>
                  <a:lnTo>
                    <a:pt x="4151" y="17736"/>
                  </a:lnTo>
                  <a:lnTo>
                    <a:pt x="4057" y="17547"/>
                  </a:lnTo>
                  <a:lnTo>
                    <a:pt x="3679" y="17076"/>
                  </a:lnTo>
                  <a:lnTo>
                    <a:pt x="3868" y="17076"/>
                  </a:lnTo>
                  <a:lnTo>
                    <a:pt x="3113" y="16887"/>
                  </a:lnTo>
                  <a:lnTo>
                    <a:pt x="3207" y="16604"/>
                  </a:lnTo>
                  <a:lnTo>
                    <a:pt x="3113" y="16227"/>
                  </a:lnTo>
                  <a:lnTo>
                    <a:pt x="2924" y="15849"/>
                  </a:lnTo>
                  <a:lnTo>
                    <a:pt x="2641" y="15661"/>
                  </a:lnTo>
                  <a:lnTo>
                    <a:pt x="2736" y="15566"/>
                  </a:lnTo>
                  <a:lnTo>
                    <a:pt x="2641" y="15472"/>
                  </a:lnTo>
                  <a:lnTo>
                    <a:pt x="2453" y="15095"/>
                  </a:lnTo>
                  <a:lnTo>
                    <a:pt x="1981" y="14529"/>
                  </a:lnTo>
                  <a:lnTo>
                    <a:pt x="2170" y="14434"/>
                  </a:lnTo>
                  <a:lnTo>
                    <a:pt x="1981" y="14340"/>
                  </a:lnTo>
                  <a:lnTo>
                    <a:pt x="1887" y="14246"/>
                  </a:lnTo>
                  <a:lnTo>
                    <a:pt x="1792" y="14151"/>
                  </a:lnTo>
                  <a:lnTo>
                    <a:pt x="1604" y="13680"/>
                  </a:lnTo>
                  <a:lnTo>
                    <a:pt x="1698" y="13774"/>
                  </a:lnTo>
                  <a:lnTo>
                    <a:pt x="1698" y="13774"/>
                  </a:lnTo>
                  <a:lnTo>
                    <a:pt x="1509" y="13302"/>
                  </a:lnTo>
                  <a:lnTo>
                    <a:pt x="1321" y="12831"/>
                  </a:lnTo>
                  <a:lnTo>
                    <a:pt x="1226" y="12453"/>
                  </a:lnTo>
                  <a:lnTo>
                    <a:pt x="1226" y="12170"/>
                  </a:lnTo>
                  <a:lnTo>
                    <a:pt x="1321" y="11982"/>
                  </a:lnTo>
                  <a:lnTo>
                    <a:pt x="1415" y="12453"/>
                  </a:lnTo>
                  <a:lnTo>
                    <a:pt x="1509" y="12359"/>
                  </a:lnTo>
                  <a:lnTo>
                    <a:pt x="1792" y="12359"/>
                  </a:lnTo>
                  <a:lnTo>
                    <a:pt x="1604" y="12170"/>
                  </a:lnTo>
                  <a:lnTo>
                    <a:pt x="1604" y="11887"/>
                  </a:lnTo>
                  <a:lnTo>
                    <a:pt x="1509" y="11227"/>
                  </a:lnTo>
                  <a:lnTo>
                    <a:pt x="1415" y="11132"/>
                  </a:lnTo>
                  <a:lnTo>
                    <a:pt x="1415" y="10944"/>
                  </a:lnTo>
                  <a:lnTo>
                    <a:pt x="1321" y="10849"/>
                  </a:lnTo>
                  <a:lnTo>
                    <a:pt x="1226" y="10849"/>
                  </a:lnTo>
                  <a:lnTo>
                    <a:pt x="1226" y="11038"/>
                  </a:lnTo>
                  <a:lnTo>
                    <a:pt x="1321" y="11321"/>
                  </a:lnTo>
                  <a:lnTo>
                    <a:pt x="1132" y="11227"/>
                  </a:lnTo>
                  <a:lnTo>
                    <a:pt x="1132" y="11132"/>
                  </a:lnTo>
                  <a:lnTo>
                    <a:pt x="1132" y="11038"/>
                  </a:lnTo>
                  <a:lnTo>
                    <a:pt x="943" y="10849"/>
                  </a:lnTo>
                  <a:lnTo>
                    <a:pt x="1038" y="10661"/>
                  </a:lnTo>
                  <a:lnTo>
                    <a:pt x="1132" y="10378"/>
                  </a:lnTo>
                  <a:lnTo>
                    <a:pt x="1226" y="9812"/>
                  </a:lnTo>
                  <a:lnTo>
                    <a:pt x="1132" y="9340"/>
                  </a:lnTo>
                  <a:lnTo>
                    <a:pt x="1132" y="9151"/>
                  </a:lnTo>
                  <a:lnTo>
                    <a:pt x="1226" y="9057"/>
                  </a:lnTo>
                  <a:lnTo>
                    <a:pt x="1226" y="8491"/>
                  </a:lnTo>
                  <a:lnTo>
                    <a:pt x="1321" y="7831"/>
                  </a:lnTo>
                  <a:lnTo>
                    <a:pt x="1604" y="6416"/>
                  </a:lnTo>
                  <a:lnTo>
                    <a:pt x="1981" y="4906"/>
                  </a:lnTo>
                  <a:lnTo>
                    <a:pt x="2453" y="3302"/>
                  </a:lnTo>
                  <a:lnTo>
                    <a:pt x="2736" y="2359"/>
                  </a:lnTo>
                  <a:lnTo>
                    <a:pt x="2924" y="1887"/>
                  </a:lnTo>
                  <a:lnTo>
                    <a:pt x="3019" y="1416"/>
                  </a:lnTo>
                  <a:lnTo>
                    <a:pt x="3302" y="1133"/>
                  </a:lnTo>
                  <a:lnTo>
                    <a:pt x="3491" y="755"/>
                  </a:lnTo>
                  <a:lnTo>
                    <a:pt x="3585" y="567"/>
                  </a:lnTo>
                  <a:lnTo>
                    <a:pt x="3585" y="472"/>
                  </a:lnTo>
                  <a:lnTo>
                    <a:pt x="3491" y="378"/>
                  </a:lnTo>
                  <a:lnTo>
                    <a:pt x="3302" y="284"/>
                  </a:lnTo>
                  <a:lnTo>
                    <a:pt x="3207" y="95"/>
                  </a:lnTo>
                  <a:lnTo>
                    <a:pt x="3113"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253944430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790"/>
        <p:cNvGrpSpPr/>
        <p:nvPr/>
      </p:nvGrpSpPr>
      <p:grpSpPr>
        <a:xfrm>
          <a:off x="0" y="0"/>
          <a:ext cx="0" cy="0"/>
          <a:chOff x="0" y="0"/>
          <a:chExt cx="0" cy="0"/>
        </a:xfrm>
      </p:grpSpPr>
      <p:sp>
        <p:nvSpPr>
          <p:cNvPr id="791" name="Google Shape;791;p18"/>
          <p:cNvSpPr txBox="1">
            <a:spLocks noGrp="1"/>
          </p:cNvSpPr>
          <p:nvPr>
            <p:ph type="ctrTitle"/>
          </p:nvPr>
        </p:nvSpPr>
        <p:spPr>
          <a:xfrm>
            <a:off x="752800" y="440350"/>
            <a:ext cx="7485900" cy="1159800"/>
          </a:xfrm>
          <a:prstGeom prst="rect">
            <a:avLst/>
          </a:prstGeom>
        </p:spPr>
        <p:txBody>
          <a:bodyPr spcFirstLastPara="1" wrap="square" lIns="0" tIns="0" rIns="0" bIns="0" anchor="b" anchorCtr="0">
            <a:noAutofit/>
          </a:bodyPr>
          <a:lstStyle/>
          <a:p>
            <a:pPr marL="0" lvl="0" indent="0" algn="l" rtl="0">
              <a:spcBef>
                <a:spcPts val="0"/>
              </a:spcBef>
              <a:spcAft>
                <a:spcPts val="0"/>
              </a:spcAft>
              <a:buNone/>
            </a:pPr>
            <a:r>
              <a:rPr lang="en-US"/>
              <a:t>3</a:t>
            </a:r>
            <a:r>
              <a:rPr lang="en-US" sz="2400"/>
              <a:t>.</a:t>
            </a:r>
            <a:r>
              <a:rPr lang="en-US"/>
              <a:t> Daily Highlight</a:t>
            </a:r>
          </a:p>
        </p:txBody>
      </p:sp>
      <p:sp>
        <p:nvSpPr>
          <p:cNvPr id="792" name="Google Shape;792;p18"/>
          <p:cNvSpPr txBox="1">
            <a:spLocks noGrp="1"/>
          </p:cNvSpPr>
          <p:nvPr>
            <p:ph type="subTitle" idx="1"/>
          </p:nvPr>
        </p:nvSpPr>
        <p:spPr>
          <a:xfrm>
            <a:off x="1339698" y="1697050"/>
            <a:ext cx="6752700" cy="784800"/>
          </a:xfrm>
          <a:prstGeom prst="rect">
            <a:avLst/>
          </a:prstGeom>
        </p:spPr>
        <p:txBody>
          <a:bodyPr spcFirstLastPara="1" wrap="square" lIns="0" tIns="0" rIns="0" bIns="0" anchor="t" anchorCtr="0">
            <a:noAutofit/>
          </a:bodyPr>
          <a:lstStyle/>
          <a:p>
            <a:pPr marL="0" lvl="0" indent="0" algn="l" rtl="0">
              <a:spcBef>
                <a:spcPts val="0"/>
              </a:spcBef>
              <a:spcAft>
                <a:spcPts val="1000"/>
              </a:spcAft>
              <a:buNone/>
            </a:pPr>
            <a:endParaRPr/>
          </a:p>
        </p:txBody>
      </p:sp>
      <p:grpSp>
        <p:nvGrpSpPr>
          <p:cNvPr id="793" name="Google Shape;793;p18"/>
          <p:cNvGrpSpPr/>
          <p:nvPr/>
        </p:nvGrpSpPr>
        <p:grpSpPr>
          <a:xfrm rot="5400000">
            <a:off x="578449" y="951943"/>
            <a:ext cx="713322" cy="674775"/>
            <a:chOff x="1349350" y="2760598"/>
            <a:chExt cx="771075" cy="729408"/>
          </a:xfrm>
        </p:grpSpPr>
        <p:sp>
          <p:nvSpPr>
            <p:cNvPr id="794" name="Google Shape;794;p18"/>
            <p:cNvSpPr/>
            <p:nvPr/>
          </p:nvSpPr>
          <p:spPr>
            <a:xfrm>
              <a:off x="1349350" y="2963403"/>
              <a:ext cx="771066" cy="526603"/>
            </a:xfrm>
            <a:custGeom>
              <a:avLst/>
              <a:gdLst/>
              <a:ahLst/>
              <a:cxnLst/>
              <a:rect l="l" t="t" r="r" b="b"/>
              <a:pathLst>
                <a:path w="38679" h="26416" extrusionOk="0">
                  <a:moveTo>
                    <a:pt x="377" y="7642"/>
                  </a:moveTo>
                  <a:lnTo>
                    <a:pt x="377" y="7925"/>
                  </a:lnTo>
                  <a:lnTo>
                    <a:pt x="472" y="7642"/>
                  </a:lnTo>
                  <a:close/>
                  <a:moveTo>
                    <a:pt x="33584" y="19246"/>
                  </a:moveTo>
                  <a:lnTo>
                    <a:pt x="33396" y="19434"/>
                  </a:lnTo>
                  <a:lnTo>
                    <a:pt x="33396" y="19623"/>
                  </a:lnTo>
                  <a:lnTo>
                    <a:pt x="33584" y="19246"/>
                  </a:lnTo>
                  <a:close/>
                  <a:moveTo>
                    <a:pt x="24434" y="24151"/>
                  </a:moveTo>
                  <a:lnTo>
                    <a:pt x="24339" y="24245"/>
                  </a:lnTo>
                  <a:lnTo>
                    <a:pt x="24434" y="24340"/>
                  </a:lnTo>
                  <a:lnTo>
                    <a:pt x="24434" y="24245"/>
                  </a:lnTo>
                  <a:lnTo>
                    <a:pt x="24434" y="24151"/>
                  </a:lnTo>
                  <a:close/>
                  <a:moveTo>
                    <a:pt x="14717" y="24434"/>
                  </a:moveTo>
                  <a:lnTo>
                    <a:pt x="14764" y="24481"/>
                  </a:lnTo>
                  <a:lnTo>
                    <a:pt x="14764" y="24481"/>
                  </a:lnTo>
                  <a:lnTo>
                    <a:pt x="14811" y="24434"/>
                  </a:lnTo>
                  <a:close/>
                  <a:moveTo>
                    <a:pt x="2924" y="1"/>
                  </a:moveTo>
                  <a:lnTo>
                    <a:pt x="2641" y="95"/>
                  </a:lnTo>
                  <a:lnTo>
                    <a:pt x="2547" y="378"/>
                  </a:lnTo>
                  <a:lnTo>
                    <a:pt x="2547" y="189"/>
                  </a:lnTo>
                  <a:lnTo>
                    <a:pt x="2453" y="378"/>
                  </a:lnTo>
                  <a:lnTo>
                    <a:pt x="2358" y="567"/>
                  </a:lnTo>
                  <a:lnTo>
                    <a:pt x="2453" y="944"/>
                  </a:lnTo>
                  <a:lnTo>
                    <a:pt x="2358" y="850"/>
                  </a:lnTo>
                  <a:lnTo>
                    <a:pt x="2170" y="944"/>
                  </a:lnTo>
                  <a:lnTo>
                    <a:pt x="2358" y="944"/>
                  </a:lnTo>
                  <a:lnTo>
                    <a:pt x="2453" y="1133"/>
                  </a:lnTo>
                  <a:lnTo>
                    <a:pt x="2264" y="1227"/>
                  </a:lnTo>
                  <a:lnTo>
                    <a:pt x="2170" y="1227"/>
                  </a:lnTo>
                  <a:lnTo>
                    <a:pt x="2170" y="1604"/>
                  </a:lnTo>
                  <a:lnTo>
                    <a:pt x="2075" y="1887"/>
                  </a:lnTo>
                  <a:lnTo>
                    <a:pt x="1792" y="2453"/>
                  </a:lnTo>
                  <a:lnTo>
                    <a:pt x="1415" y="3019"/>
                  </a:lnTo>
                  <a:lnTo>
                    <a:pt x="1321" y="3397"/>
                  </a:lnTo>
                  <a:lnTo>
                    <a:pt x="1321" y="3680"/>
                  </a:lnTo>
                  <a:lnTo>
                    <a:pt x="1226" y="3774"/>
                  </a:lnTo>
                  <a:lnTo>
                    <a:pt x="1226" y="3963"/>
                  </a:lnTo>
                  <a:lnTo>
                    <a:pt x="1321" y="4529"/>
                  </a:lnTo>
                  <a:lnTo>
                    <a:pt x="1226" y="4529"/>
                  </a:lnTo>
                  <a:lnTo>
                    <a:pt x="1132" y="4435"/>
                  </a:lnTo>
                  <a:lnTo>
                    <a:pt x="1038" y="4340"/>
                  </a:lnTo>
                  <a:lnTo>
                    <a:pt x="943" y="4340"/>
                  </a:lnTo>
                  <a:lnTo>
                    <a:pt x="1038" y="4435"/>
                  </a:lnTo>
                  <a:lnTo>
                    <a:pt x="1132" y="4623"/>
                  </a:lnTo>
                  <a:lnTo>
                    <a:pt x="1038" y="4812"/>
                  </a:lnTo>
                  <a:lnTo>
                    <a:pt x="849" y="4906"/>
                  </a:lnTo>
                  <a:lnTo>
                    <a:pt x="943" y="4906"/>
                  </a:lnTo>
                  <a:lnTo>
                    <a:pt x="943" y="5001"/>
                  </a:lnTo>
                  <a:lnTo>
                    <a:pt x="943" y="5189"/>
                  </a:lnTo>
                  <a:lnTo>
                    <a:pt x="755" y="5284"/>
                  </a:lnTo>
                  <a:lnTo>
                    <a:pt x="566" y="5378"/>
                  </a:lnTo>
                  <a:lnTo>
                    <a:pt x="566" y="5472"/>
                  </a:lnTo>
                  <a:lnTo>
                    <a:pt x="755" y="5567"/>
                  </a:lnTo>
                  <a:lnTo>
                    <a:pt x="849" y="5661"/>
                  </a:lnTo>
                  <a:lnTo>
                    <a:pt x="755" y="5755"/>
                  </a:lnTo>
                  <a:lnTo>
                    <a:pt x="472" y="5755"/>
                  </a:lnTo>
                  <a:lnTo>
                    <a:pt x="566" y="6604"/>
                  </a:lnTo>
                  <a:lnTo>
                    <a:pt x="566" y="7076"/>
                  </a:lnTo>
                  <a:lnTo>
                    <a:pt x="566" y="7265"/>
                  </a:lnTo>
                  <a:lnTo>
                    <a:pt x="755" y="7265"/>
                  </a:lnTo>
                  <a:lnTo>
                    <a:pt x="849" y="7359"/>
                  </a:lnTo>
                  <a:lnTo>
                    <a:pt x="849" y="7453"/>
                  </a:lnTo>
                  <a:lnTo>
                    <a:pt x="755" y="7548"/>
                  </a:lnTo>
                  <a:lnTo>
                    <a:pt x="566" y="7453"/>
                  </a:lnTo>
                  <a:lnTo>
                    <a:pt x="566" y="7736"/>
                  </a:lnTo>
                  <a:lnTo>
                    <a:pt x="566" y="8114"/>
                  </a:lnTo>
                  <a:lnTo>
                    <a:pt x="472" y="8019"/>
                  </a:lnTo>
                  <a:lnTo>
                    <a:pt x="472" y="7925"/>
                  </a:lnTo>
                  <a:lnTo>
                    <a:pt x="472" y="7831"/>
                  </a:lnTo>
                  <a:lnTo>
                    <a:pt x="377" y="7925"/>
                  </a:lnTo>
                  <a:lnTo>
                    <a:pt x="377" y="8680"/>
                  </a:lnTo>
                  <a:lnTo>
                    <a:pt x="283" y="8868"/>
                  </a:lnTo>
                  <a:lnTo>
                    <a:pt x="189" y="8963"/>
                  </a:lnTo>
                  <a:lnTo>
                    <a:pt x="94" y="8963"/>
                  </a:lnTo>
                  <a:lnTo>
                    <a:pt x="0" y="9151"/>
                  </a:lnTo>
                  <a:lnTo>
                    <a:pt x="94" y="9340"/>
                  </a:lnTo>
                  <a:lnTo>
                    <a:pt x="189" y="9434"/>
                  </a:lnTo>
                  <a:lnTo>
                    <a:pt x="283" y="9623"/>
                  </a:lnTo>
                  <a:lnTo>
                    <a:pt x="283" y="9812"/>
                  </a:lnTo>
                  <a:lnTo>
                    <a:pt x="94" y="9717"/>
                  </a:lnTo>
                  <a:lnTo>
                    <a:pt x="94" y="9906"/>
                  </a:lnTo>
                  <a:lnTo>
                    <a:pt x="189" y="10000"/>
                  </a:lnTo>
                  <a:lnTo>
                    <a:pt x="283" y="10095"/>
                  </a:lnTo>
                  <a:lnTo>
                    <a:pt x="283" y="10378"/>
                  </a:lnTo>
                  <a:lnTo>
                    <a:pt x="94" y="10095"/>
                  </a:lnTo>
                  <a:lnTo>
                    <a:pt x="94" y="10283"/>
                  </a:lnTo>
                  <a:lnTo>
                    <a:pt x="94" y="10566"/>
                  </a:lnTo>
                  <a:lnTo>
                    <a:pt x="94" y="11510"/>
                  </a:lnTo>
                  <a:lnTo>
                    <a:pt x="189" y="12453"/>
                  </a:lnTo>
                  <a:lnTo>
                    <a:pt x="377" y="13208"/>
                  </a:lnTo>
                  <a:lnTo>
                    <a:pt x="566" y="13680"/>
                  </a:lnTo>
                  <a:lnTo>
                    <a:pt x="849" y="14340"/>
                  </a:lnTo>
                  <a:lnTo>
                    <a:pt x="1132" y="14906"/>
                  </a:lnTo>
                  <a:lnTo>
                    <a:pt x="1226" y="15189"/>
                  </a:lnTo>
                  <a:lnTo>
                    <a:pt x="1132" y="15378"/>
                  </a:lnTo>
                  <a:lnTo>
                    <a:pt x="1321" y="15944"/>
                  </a:lnTo>
                  <a:lnTo>
                    <a:pt x="1698" y="16510"/>
                  </a:lnTo>
                  <a:lnTo>
                    <a:pt x="2453" y="17736"/>
                  </a:lnTo>
                  <a:lnTo>
                    <a:pt x="3019" y="18491"/>
                  </a:lnTo>
                  <a:lnTo>
                    <a:pt x="3679" y="19057"/>
                  </a:lnTo>
                  <a:lnTo>
                    <a:pt x="3491" y="19246"/>
                  </a:lnTo>
                  <a:lnTo>
                    <a:pt x="3774" y="19434"/>
                  </a:lnTo>
                  <a:lnTo>
                    <a:pt x="3868" y="19434"/>
                  </a:lnTo>
                  <a:lnTo>
                    <a:pt x="4151" y="19623"/>
                  </a:lnTo>
                  <a:lnTo>
                    <a:pt x="4245" y="19906"/>
                  </a:lnTo>
                  <a:lnTo>
                    <a:pt x="4434" y="20189"/>
                  </a:lnTo>
                  <a:lnTo>
                    <a:pt x="4717" y="20378"/>
                  </a:lnTo>
                  <a:lnTo>
                    <a:pt x="4623" y="20472"/>
                  </a:lnTo>
                  <a:lnTo>
                    <a:pt x="4717" y="20472"/>
                  </a:lnTo>
                  <a:lnTo>
                    <a:pt x="4811" y="20566"/>
                  </a:lnTo>
                  <a:lnTo>
                    <a:pt x="5566" y="21321"/>
                  </a:lnTo>
                  <a:lnTo>
                    <a:pt x="5849" y="21604"/>
                  </a:lnTo>
                  <a:lnTo>
                    <a:pt x="6415" y="22076"/>
                  </a:lnTo>
                  <a:lnTo>
                    <a:pt x="6415" y="21887"/>
                  </a:lnTo>
                  <a:lnTo>
                    <a:pt x="6604" y="21793"/>
                  </a:lnTo>
                  <a:lnTo>
                    <a:pt x="6604" y="21793"/>
                  </a:lnTo>
                  <a:lnTo>
                    <a:pt x="6509" y="21981"/>
                  </a:lnTo>
                  <a:lnTo>
                    <a:pt x="6604" y="21887"/>
                  </a:lnTo>
                  <a:lnTo>
                    <a:pt x="6698" y="21887"/>
                  </a:lnTo>
                  <a:lnTo>
                    <a:pt x="6698" y="22076"/>
                  </a:lnTo>
                  <a:lnTo>
                    <a:pt x="6509" y="22076"/>
                  </a:lnTo>
                  <a:lnTo>
                    <a:pt x="7075" y="22547"/>
                  </a:lnTo>
                  <a:lnTo>
                    <a:pt x="7924" y="23113"/>
                  </a:lnTo>
                  <a:lnTo>
                    <a:pt x="8773" y="23585"/>
                  </a:lnTo>
                  <a:lnTo>
                    <a:pt x="9245" y="23679"/>
                  </a:lnTo>
                  <a:lnTo>
                    <a:pt x="9622" y="23679"/>
                  </a:lnTo>
                  <a:lnTo>
                    <a:pt x="9528" y="23868"/>
                  </a:lnTo>
                  <a:lnTo>
                    <a:pt x="9622" y="23962"/>
                  </a:lnTo>
                  <a:lnTo>
                    <a:pt x="10094" y="24151"/>
                  </a:lnTo>
                  <a:lnTo>
                    <a:pt x="10660" y="24151"/>
                  </a:lnTo>
                  <a:lnTo>
                    <a:pt x="11226" y="24340"/>
                  </a:lnTo>
                  <a:lnTo>
                    <a:pt x="11981" y="24811"/>
                  </a:lnTo>
                  <a:lnTo>
                    <a:pt x="13113" y="25377"/>
                  </a:lnTo>
                  <a:lnTo>
                    <a:pt x="13490" y="25377"/>
                  </a:lnTo>
                  <a:lnTo>
                    <a:pt x="13868" y="25472"/>
                  </a:lnTo>
                  <a:lnTo>
                    <a:pt x="14811" y="25660"/>
                  </a:lnTo>
                  <a:lnTo>
                    <a:pt x="16320" y="26226"/>
                  </a:lnTo>
                  <a:lnTo>
                    <a:pt x="16415" y="26132"/>
                  </a:lnTo>
                  <a:lnTo>
                    <a:pt x="16604" y="26038"/>
                  </a:lnTo>
                  <a:lnTo>
                    <a:pt x="17264" y="26132"/>
                  </a:lnTo>
                  <a:lnTo>
                    <a:pt x="18490" y="26321"/>
                  </a:lnTo>
                  <a:lnTo>
                    <a:pt x="19056" y="26415"/>
                  </a:lnTo>
                  <a:lnTo>
                    <a:pt x="19811" y="26415"/>
                  </a:lnTo>
                  <a:lnTo>
                    <a:pt x="19905" y="26226"/>
                  </a:lnTo>
                  <a:lnTo>
                    <a:pt x="20094" y="26132"/>
                  </a:lnTo>
                  <a:lnTo>
                    <a:pt x="20283" y="26132"/>
                  </a:lnTo>
                  <a:lnTo>
                    <a:pt x="20188" y="26321"/>
                  </a:lnTo>
                  <a:lnTo>
                    <a:pt x="20754" y="26226"/>
                  </a:lnTo>
                  <a:lnTo>
                    <a:pt x="21415" y="26132"/>
                  </a:lnTo>
                  <a:lnTo>
                    <a:pt x="21981" y="26038"/>
                  </a:lnTo>
                  <a:lnTo>
                    <a:pt x="22641" y="25849"/>
                  </a:lnTo>
                  <a:lnTo>
                    <a:pt x="22641" y="25943"/>
                  </a:lnTo>
                  <a:lnTo>
                    <a:pt x="23113" y="25943"/>
                  </a:lnTo>
                  <a:lnTo>
                    <a:pt x="23679" y="25849"/>
                  </a:lnTo>
                  <a:lnTo>
                    <a:pt x="24151" y="25566"/>
                  </a:lnTo>
                  <a:lnTo>
                    <a:pt x="24811" y="25283"/>
                  </a:lnTo>
                  <a:lnTo>
                    <a:pt x="25943" y="24906"/>
                  </a:lnTo>
                  <a:lnTo>
                    <a:pt x="26603" y="24717"/>
                  </a:lnTo>
                  <a:lnTo>
                    <a:pt x="27358" y="24340"/>
                  </a:lnTo>
                  <a:lnTo>
                    <a:pt x="28113" y="23962"/>
                  </a:lnTo>
                  <a:lnTo>
                    <a:pt x="28867" y="23396"/>
                  </a:lnTo>
                  <a:lnTo>
                    <a:pt x="28867" y="23491"/>
                  </a:lnTo>
                  <a:lnTo>
                    <a:pt x="28773" y="23585"/>
                  </a:lnTo>
                  <a:lnTo>
                    <a:pt x="28679" y="23679"/>
                  </a:lnTo>
                  <a:lnTo>
                    <a:pt x="28490" y="23868"/>
                  </a:lnTo>
                  <a:lnTo>
                    <a:pt x="28396" y="23868"/>
                  </a:lnTo>
                  <a:lnTo>
                    <a:pt x="28490" y="23962"/>
                  </a:lnTo>
                  <a:lnTo>
                    <a:pt x="29056" y="23302"/>
                  </a:lnTo>
                  <a:lnTo>
                    <a:pt x="29433" y="23113"/>
                  </a:lnTo>
                  <a:lnTo>
                    <a:pt x="29528" y="23113"/>
                  </a:lnTo>
                  <a:lnTo>
                    <a:pt x="29528" y="23208"/>
                  </a:lnTo>
                  <a:lnTo>
                    <a:pt x="30094" y="22736"/>
                  </a:lnTo>
                  <a:lnTo>
                    <a:pt x="30377" y="22547"/>
                  </a:lnTo>
                  <a:lnTo>
                    <a:pt x="30660" y="22264"/>
                  </a:lnTo>
                  <a:lnTo>
                    <a:pt x="30754" y="22264"/>
                  </a:lnTo>
                  <a:lnTo>
                    <a:pt x="30754" y="22170"/>
                  </a:lnTo>
                  <a:lnTo>
                    <a:pt x="30754" y="21981"/>
                  </a:lnTo>
                  <a:lnTo>
                    <a:pt x="30754" y="21793"/>
                  </a:lnTo>
                  <a:lnTo>
                    <a:pt x="31132" y="21793"/>
                  </a:lnTo>
                  <a:lnTo>
                    <a:pt x="31226" y="21981"/>
                  </a:lnTo>
                  <a:lnTo>
                    <a:pt x="31415" y="21604"/>
                  </a:lnTo>
                  <a:lnTo>
                    <a:pt x="31509" y="21510"/>
                  </a:lnTo>
                  <a:lnTo>
                    <a:pt x="31603" y="21510"/>
                  </a:lnTo>
                  <a:lnTo>
                    <a:pt x="31698" y="21227"/>
                  </a:lnTo>
                  <a:lnTo>
                    <a:pt x="31886" y="21038"/>
                  </a:lnTo>
                  <a:lnTo>
                    <a:pt x="32264" y="20566"/>
                  </a:lnTo>
                  <a:lnTo>
                    <a:pt x="33207" y="20000"/>
                  </a:lnTo>
                  <a:lnTo>
                    <a:pt x="33018" y="20000"/>
                  </a:lnTo>
                  <a:lnTo>
                    <a:pt x="33396" y="19434"/>
                  </a:lnTo>
                  <a:lnTo>
                    <a:pt x="33584" y="18963"/>
                  </a:lnTo>
                  <a:lnTo>
                    <a:pt x="33679" y="18679"/>
                  </a:lnTo>
                  <a:lnTo>
                    <a:pt x="33962" y="18491"/>
                  </a:lnTo>
                  <a:lnTo>
                    <a:pt x="34150" y="18679"/>
                  </a:lnTo>
                  <a:lnTo>
                    <a:pt x="34339" y="18019"/>
                  </a:lnTo>
                  <a:lnTo>
                    <a:pt x="34433" y="18113"/>
                  </a:lnTo>
                  <a:lnTo>
                    <a:pt x="34528" y="18019"/>
                  </a:lnTo>
                  <a:lnTo>
                    <a:pt x="34622" y="17736"/>
                  </a:lnTo>
                  <a:lnTo>
                    <a:pt x="34716" y="17642"/>
                  </a:lnTo>
                  <a:lnTo>
                    <a:pt x="34905" y="17359"/>
                  </a:lnTo>
                  <a:lnTo>
                    <a:pt x="35282" y="16887"/>
                  </a:lnTo>
                  <a:lnTo>
                    <a:pt x="35282" y="16981"/>
                  </a:lnTo>
                  <a:lnTo>
                    <a:pt x="35282" y="17076"/>
                  </a:lnTo>
                  <a:lnTo>
                    <a:pt x="35282" y="17170"/>
                  </a:lnTo>
                  <a:lnTo>
                    <a:pt x="35377" y="17170"/>
                  </a:lnTo>
                  <a:lnTo>
                    <a:pt x="35565" y="16510"/>
                  </a:lnTo>
                  <a:lnTo>
                    <a:pt x="35754" y="16132"/>
                  </a:lnTo>
                  <a:lnTo>
                    <a:pt x="35943" y="15755"/>
                  </a:lnTo>
                  <a:lnTo>
                    <a:pt x="36226" y="15189"/>
                  </a:lnTo>
                  <a:lnTo>
                    <a:pt x="36698" y="14340"/>
                  </a:lnTo>
                  <a:lnTo>
                    <a:pt x="37075" y="13114"/>
                  </a:lnTo>
                  <a:lnTo>
                    <a:pt x="37358" y="12359"/>
                  </a:lnTo>
                  <a:lnTo>
                    <a:pt x="37452" y="12170"/>
                  </a:lnTo>
                  <a:lnTo>
                    <a:pt x="37641" y="11887"/>
                  </a:lnTo>
                  <a:lnTo>
                    <a:pt x="37641" y="11982"/>
                  </a:lnTo>
                  <a:lnTo>
                    <a:pt x="37641" y="12076"/>
                  </a:lnTo>
                  <a:lnTo>
                    <a:pt x="37735" y="11604"/>
                  </a:lnTo>
                  <a:lnTo>
                    <a:pt x="37547" y="11699"/>
                  </a:lnTo>
                  <a:lnTo>
                    <a:pt x="37452" y="11416"/>
                  </a:lnTo>
                  <a:lnTo>
                    <a:pt x="37547" y="11416"/>
                  </a:lnTo>
                  <a:lnTo>
                    <a:pt x="37641" y="11321"/>
                  </a:lnTo>
                  <a:lnTo>
                    <a:pt x="37735" y="11321"/>
                  </a:lnTo>
                  <a:lnTo>
                    <a:pt x="37735" y="11227"/>
                  </a:lnTo>
                  <a:lnTo>
                    <a:pt x="37641" y="10944"/>
                  </a:lnTo>
                  <a:lnTo>
                    <a:pt x="37735" y="10472"/>
                  </a:lnTo>
                  <a:lnTo>
                    <a:pt x="37924" y="10661"/>
                  </a:lnTo>
                  <a:lnTo>
                    <a:pt x="37830" y="10378"/>
                  </a:lnTo>
                  <a:lnTo>
                    <a:pt x="37924" y="10095"/>
                  </a:lnTo>
                  <a:lnTo>
                    <a:pt x="37924" y="10283"/>
                  </a:lnTo>
                  <a:lnTo>
                    <a:pt x="38018" y="10283"/>
                  </a:lnTo>
                  <a:lnTo>
                    <a:pt x="38207" y="9906"/>
                  </a:lnTo>
                  <a:lnTo>
                    <a:pt x="38301" y="9812"/>
                  </a:lnTo>
                  <a:lnTo>
                    <a:pt x="38113" y="9623"/>
                  </a:lnTo>
                  <a:lnTo>
                    <a:pt x="38113" y="9434"/>
                  </a:lnTo>
                  <a:lnTo>
                    <a:pt x="38113" y="9246"/>
                  </a:lnTo>
                  <a:lnTo>
                    <a:pt x="38018" y="8963"/>
                  </a:lnTo>
                  <a:lnTo>
                    <a:pt x="38207" y="9151"/>
                  </a:lnTo>
                  <a:lnTo>
                    <a:pt x="38301" y="9057"/>
                  </a:lnTo>
                  <a:lnTo>
                    <a:pt x="38490" y="8680"/>
                  </a:lnTo>
                  <a:lnTo>
                    <a:pt x="38679" y="8302"/>
                  </a:lnTo>
                  <a:lnTo>
                    <a:pt x="38490" y="8302"/>
                  </a:lnTo>
                  <a:lnTo>
                    <a:pt x="38490" y="8114"/>
                  </a:lnTo>
                  <a:lnTo>
                    <a:pt x="38490" y="7831"/>
                  </a:lnTo>
                  <a:lnTo>
                    <a:pt x="38584" y="7642"/>
                  </a:lnTo>
                  <a:lnTo>
                    <a:pt x="38584" y="7359"/>
                  </a:lnTo>
                  <a:lnTo>
                    <a:pt x="38396" y="6793"/>
                  </a:lnTo>
                  <a:lnTo>
                    <a:pt x="38207" y="6321"/>
                  </a:lnTo>
                  <a:lnTo>
                    <a:pt x="38301" y="6321"/>
                  </a:lnTo>
                  <a:lnTo>
                    <a:pt x="38396" y="6416"/>
                  </a:lnTo>
                  <a:lnTo>
                    <a:pt x="38396" y="6133"/>
                  </a:lnTo>
                  <a:lnTo>
                    <a:pt x="38490" y="5850"/>
                  </a:lnTo>
                  <a:lnTo>
                    <a:pt x="38490" y="5567"/>
                  </a:lnTo>
                  <a:lnTo>
                    <a:pt x="38584" y="5567"/>
                  </a:lnTo>
                  <a:lnTo>
                    <a:pt x="38679" y="5661"/>
                  </a:lnTo>
                  <a:lnTo>
                    <a:pt x="38490" y="5189"/>
                  </a:lnTo>
                  <a:lnTo>
                    <a:pt x="38679" y="5284"/>
                  </a:lnTo>
                  <a:lnTo>
                    <a:pt x="38584" y="5001"/>
                  </a:lnTo>
                  <a:lnTo>
                    <a:pt x="38490" y="5095"/>
                  </a:lnTo>
                  <a:lnTo>
                    <a:pt x="38396" y="5095"/>
                  </a:lnTo>
                  <a:lnTo>
                    <a:pt x="38396" y="5001"/>
                  </a:lnTo>
                  <a:lnTo>
                    <a:pt x="38301" y="5095"/>
                  </a:lnTo>
                  <a:lnTo>
                    <a:pt x="38207" y="5189"/>
                  </a:lnTo>
                  <a:lnTo>
                    <a:pt x="38301" y="5378"/>
                  </a:lnTo>
                  <a:lnTo>
                    <a:pt x="38396" y="5755"/>
                  </a:lnTo>
                  <a:lnTo>
                    <a:pt x="38396" y="5755"/>
                  </a:lnTo>
                  <a:lnTo>
                    <a:pt x="38207" y="5661"/>
                  </a:lnTo>
                  <a:lnTo>
                    <a:pt x="38396" y="5944"/>
                  </a:lnTo>
                  <a:lnTo>
                    <a:pt x="38207" y="6038"/>
                  </a:lnTo>
                  <a:lnTo>
                    <a:pt x="38113" y="5944"/>
                  </a:lnTo>
                  <a:lnTo>
                    <a:pt x="38113" y="6038"/>
                  </a:lnTo>
                  <a:lnTo>
                    <a:pt x="38113" y="6133"/>
                  </a:lnTo>
                  <a:lnTo>
                    <a:pt x="38113" y="6416"/>
                  </a:lnTo>
                  <a:lnTo>
                    <a:pt x="38018" y="6416"/>
                  </a:lnTo>
                  <a:lnTo>
                    <a:pt x="38018" y="6887"/>
                  </a:lnTo>
                  <a:lnTo>
                    <a:pt x="38018" y="7076"/>
                  </a:lnTo>
                  <a:lnTo>
                    <a:pt x="38113" y="7170"/>
                  </a:lnTo>
                  <a:lnTo>
                    <a:pt x="38207" y="7170"/>
                  </a:lnTo>
                  <a:lnTo>
                    <a:pt x="38301" y="7359"/>
                  </a:lnTo>
                  <a:lnTo>
                    <a:pt x="37830" y="7548"/>
                  </a:lnTo>
                  <a:lnTo>
                    <a:pt x="38018" y="7642"/>
                  </a:lnTo>
                  <a:lnTo>
                    <a:pt x="38113" y="8019"/>
                  </a:lnTo>
                  <a:lnTo>
                    <a:pt x="38113" y="8302"/>
                  </a:lnTo>
                  <a:lnTo>
                    <a:pt x="38018" y="8397"/>
                  </a:lnTo>
                  <a:lnTo>
                    <a:pt x="37830" y="8397"/>
                  </a:lnTo>
                  <a:lnTo>
                    <a:pt x="37924" y="8585"/>
                  </a:lnTo>
                  <a:lnTo>
                    <a:pt x="38018" y="8774"/>
                  </a:lnTo>
                  <a:lnTo>
                    <a:pt x="37924" y="8963"/>
                  </a:lnTo>
                  <a:lnTo>
                    <a:pt x="37830" y="8774"/>
                  </a:lnTo>
                  <a:lnTo>
                    <a:pt x="37641" y="8868"/>
                  </a:lnTo>
                  <a:lnTo>
                    <a:pt x="37735" y="8963"/>
                  </a:lnTo>
                  <a:lnTo>
                    <a:pt x="37735" y="9246"/>
                  </a:lnTo>
                  <a:lnTo>
                    <a:pt x="37641" y="9812"/>
                  </a:lnTo>
                  <a:lnTo>
                    <a:pt x="37358" y="10378"/>
                  </a:lnTo>
                  <a:lnTo>
                    <a:pt x="37169" y="10755"/>
                  </a:lnTo>
                  <a:lnTo>
                    <a:pt x="37358" y="11038"/>
                  </a:lnTo>
                  <a:lnTo>
                    <a:pt x="37264" y="11321"/>
                  </a:lnTo>
                  <a:lnTo>
                    <a:pt x="37075" y="11227"/>
                  </a:lnTo>
                  <a:lnTo>
                    <a:pt x="37075" y="11321"/>
                  </a:lnTo>
                  <a:lnTo>
                    <a:pt x="37075" y="11604"/>
                  </a:lnTo>
                  <a:lnTo>
                    <a:pt x="36981" y="11510"/>
                  </a:lnTo>
                  <a:lnTo>
                    <a:pt x="36886" y="11887"/>
                  </a:lnTo>
                  <a:lnTo>
                    <a:pt x="36792" y="12265"/>
                  </a:lnTo>
                  <a:lnTo>
                    <a:pt x="36886" y="12359"/>
                  </a:lnTo>
                  <a:lnTo>
                    <a:pt x="37169" y="12359"/>
                  </a:lnTo>
                  <a:lnTo>
                    <a:pt x="37264" y="12548"/>
                  </a:lnTo>
                  <a:lnTo>
                    <a:pt x="37075" y="12453"/>
                  </a:lnTo>
                  <a:lnTo>
                    <a:pt x="36981" y="12548"/>
                  </a:lnTo>
                  <a:lnTo>
                    <a:pt x="36886" y="12359"/>
                  </a:lnTo>
                  <a:lnTo>
                    <a:pt x="36981" y="12642"/>
                  </a:lnTo>
                  <a:lnTo>
                    <a:pt x="36981" y="12642"/>
                  </a:lnTo>
                  <a:lnTo>
                    <a:pt x="36886" y="12548"/>
                  </a:lnTo>
                  <a:lnTo>
                    <a:pt x="36792" y="12453"/>
                  </a:lnTo>
                  <a:lnTo>
                    <a:pt x="36414" y="13114"/>
                  </a:lnTo>
                  <a:lnTo>
                    <a:pt x="36320" y="13491"/>
                  </a:lnTo>
                  <a:lnTo>
                    <a:pt x="36320" y="13868"/>
                  </a:lnTo>
                  <a:lnTo>
                    <a:pt x="35754" y="15095"/>
                  </a:lnTo>
                  <a:lnTo>
                    <a:pt x="35377" y="15755"/>
                  </a:lnTo>
                  <a:lnTo>
                    <a:pt x="34999" y="16227"/>
                  </a:lnTo>
                  <a:lnTo>
                    <a:pt x="34999" y="16038"/>
                  </a:lnTo>
                  <a:lnTo>
                    <a:pt x="34716" y="16321"/>
                  </a:lnTo>
                  <a:lnTo>
                    <a:pt x="34528" y="16698"/>
                  </a:lnTo>
                  <a:lnTo>
                    <a:pt x="34528" y="16698"/>
                  </a:lnTo>
                  <a:lnTo>
                    <a:pt x="34716" y="16604"/>
                  </a:lnTo>
                  <a:lnTo>
                    <a:pt x="34150" y="17170"/>
                  </a:lnTo>
                  <a:lnTo>
                    <a:pt x="33584" y="17736"/>
                  </a:lnTo>
                  <a:lnTo>
                    <a:pt x="33679" y="17830"/>
                  </a:lnTo>
                  <a:lnTo>
                    <a:pt x="33773" y="17736"/>
                  </a:lnTo>
                  <a:lnTo>
                    <a:pt x="33867" y="17736"/>
                  </a:lnTo>
                  <a:lnTo>
                    <a:pt x="33867" y="17830"/>
                  </a:lnTo>
                  <a:lnTo>
                    <a:pt x="33679" y="17925"/>
                  </a:lnTo>
                  <a:lnTo>
                    <a:pt x="33490" y="18019"/>
                  </a:lnTo>
                  <a:lnTo>
                    <a:pt x="33396" y="18113"/>
                  </a:lnTo>
                  <a:lnTo>
                    <a:pt x="33207" y="18208"/>
                  </a:lnTo>
                  <a:lnTo>
                    <a:pt x="33113" y="18585"/>
                  </a:lnTo>
                  <a:lnTo>
                    <a:pt x="33207" y="18679"/>
                  </a:lnTo>
                  <a:lnTo>
                    <a:pt x="33207" y="18774"/>
                  </a:lnTo>
                  <a:lnTo>
                    <a:pt x="33018" y="18963"/>
                  </a:lnTo>
                  <a:lnTo>
                    <a:pt x="32924" y="18963"/>
                  </a:lnTo>
                  <a:lnTo>
                    <a:pt x="32924" y="18868"/>
                  </a:lnTo>
                  <a:lnTo>
                    <a:pt x="32924" y="18679"/>
                  </a:lnTo>
                  <a:lnTo>
                    <a:pt x="32735" y="18868"/>
                  </a:lnTo>
                  <a:lnTo>
                    <a:pt x="32641" y="18963"/>
                  </a:lnTo>
                  <a:lnTo>
                    <a:pt x="32547" y="18963"/>
                  </a:lnTo>
                  <a:lnTo>
                    <a:pt x="32547" y="19057"/>
                  </a:lnTo>
                  <a:lnTo>
                    <a:pt x="32735" y="18963"/>
                  </a:lnTo>
                  <a:lnTo>
                    <a:pt x="32735" y="18963"/>
                  </a:lnTo>
                  <a:lnTo>
                    <a:pt x="32075" y="19717"/>
                  </a:lnTo>
                  <a:lnTo>
                    <a:pt x="31698" y="20000"/>
                  </a:lnTo>
                  <a:lnTo>
                    <a:pt x="31603" y="20000"/>
                  </a:lnTo>
                  <a:lnTo>
                    <a:pt x="31603" y="19906"/>
                  </a:lnTo>
                  <a:lnTo>
                    <a:pt x="31320" y="20095"/>
                  </a:lnTo>
                  <a:lnTo>
                    <a:pt x="31037" y="20283"/>
                  </a:lnTo>
                  <a:lnTo>
                    <a:pt x="31132" y="20095"/>
                  </a:lnTo>
                  <a:lnTo>
                    <a:pt x="30943" y="20283"/>
                  </a:lnTo>
                  <a:lnTo>
                    <a:pt x="31132" y="20378"/>
                  </a:lnTo>
                  <a:lnTo>
                    <a:pt x="31037" y="20661"/>
                  </a:lnTo>
                  <a:lnTo>
                    <a:pt x="30849" y="20849"/>
                  </a:lnTo>
                  <a:lnTo>
                    <a:pt x="30754" y="20944"/>
                  </a:lnTo>
                  <a:lnTo>
                    <a:pt x="30660" y="20849"/>
                  </a:lnTo>
                  <a:lnTo>
                    <a:pt x="30849" y="20755"/>
                  </a:lnTo>
                  <a:lnTo>
                    <a:pt x="30754" y="20755"/>
                  </a:lnTo>
                  <a:lnTo>
                    <a:pt x="30754" y="20661"/>
                  </a:lnTo>
                  <a:lnTo>
                    <a:pt x="30754" y="20566"/>
                  </a:lnTo>
                  <a:lnTo>
                    <a:pt x="30660" y="20661"/>
                  </a:lnTo>
                  <a:lnTo>
                    <a:pt x="30471" y="20849"/>
                  </a:lnTo>
                  <a:lnTo>
                    <a:pt x="30094" y="21038"/>
                  </a:lnTo>
                  <a:lnTo>
                    <a:pt x="30188" y="21038"/>
                  </a:lnTo>
                  <a:lnTo>
                    <a:pt x="30188" y="21227"/>
                  </a:lnTo>
                  <a:lnTo>
                    <a:pt x="29905" y="21604"/>
                  </a:lnTo>
                  <a:lnTo>
                    <a:pt x="30188" y="21415"/>
                  </a:lnTo>
                  <a:lnTo>
                    <a:pt x="29905" y="21793"/>
                  </a:lnTo>
                  <a:lnTo>
                    <a:pt x="29905" y="21698"/>
                  </a:lnTo>
                  <a:lnTo>
                    <a:pt x="29811" y="21793"/>
                  </a:lnTo>
                  <a:lnTo>
                    <a:pt x="29716" y="21887"/>
                  </a:lnTo>
                  <a:lnTo>
                    <a:pt x="29339" y="21981"/>
                  </a:lnTo>
                  <a:lnTo>
                    <a:pt x="28867" y="21981"/>
                  </a:lnTo>
                  <a:lnTo>
                    <a:pt x="28773" y="22076"/>
                  </a:lnTo>
                  <a:lnTo>
                    <a:pt x="28584" y="22170"/>
                  </a:lnTo>
                  <a:lnTo>
                    <a:pt x="28679" y="22264"/>
                  </a:lnTo>
                  <a:lnTo>
                    <a:pt x="28679" y="22453"/>
                  </a:lnTo>
                  <a:lnTo>
                    <a:pt x="28962" y="22076"/>
                  </a:lnTo>
                  <a:lnTo>
                    <a:pt x="28867" y="22453"/>
                  </a:lnTo>
                  <a:lnTo>
                    <a:pt x="29150" y="22264"/>
                  </a:lnTo>
                  <a:lnTo>
                    <a:pt x="29150" y="22359"/>
                  </a:lnTo>
                  <a:lnTo>
                    <a:pt x="28679" y="22642"/>
                  </a:lnTo>
                  <a:lnTo>
                    <a:pt x="28490" y="22547"/>
                  </a:lnTo>
                  <a:lnTo>
                    <a:pt x="28396" y="22453"/>
                  </a:lnTo>
                  <a:lnTo>
                    <a:pt x="28301" y="22453"/>
                  </a:lnTo>
                  <a:lnTo>
                    <a:pt x="28207" y="22547"/>
                  </a:lnTo>
                  <a:lnTo>
                    <a:pt x="27924" y="22736"/>
                  </a:lnTo>
                  <a:lnTo>
                    <a:pt x="27641" y="22925"/>
                  </a:lnTo>
                  <a:lnTo>
                    <a:pt x="27735" y="22925"/>
                  </a:lnTo>
                  <a:lnTo>
                    <a:pt x="26886" y="23491"/>
                  </a:lnTo>
                  <a:lnTo>
                    <a:pt x="26132" y="23962"/>
                  </a:lnTo>
                  <a:lnTo>
                    <a:pt x="26132" y="23774"/>
                  </a:lnTo>
                  <a:lnTo>
                    <a:pt x="26226" y="23585"/>
                  </a:lnTo>
                  <a:lnTo>
                    <a:pt x="25754" y="23868"/>
                  </a:lnTo>
                  <a:lnTo>
                    <a:pt x="25471" y="24151"/>
                  </a:lnTo>
                  <a:lnTo>
                    <a:pt x="25377" y="24245"/>
                  </a:lnTo>
                  <a:lnTo>
                    <a:pt x="25471" y="24340"/>
                  </a:lnTo>
                  <a:lnTo>
                    <a:pt x="25188" y="24245"/>
                  </a:lnTo>
                  <a:lnTo>
                    <a:pt x="24905" y="24245"/>
                  </a:lnTo>
                  <a:lnTo>
                    <a:pt x="24434" y="24340"/>
                  </a:lnTo>
                  <a:lnTo>
                    <a:pt x="23585" y="24811"/>
                  </a:lnTo>
                  <a:lnTo>
                    <a:pt x="23207" y="24906"/>
                  </a:lnTo>
                  <a:lnTo>
                    <a:pt x="22924" y="25000"/>
                  </a:lnTo>
                  <a:lnTo>
                    <a:pt x="22830" y="24906"/>
                  </a:lnTo>
                  <a:lnTo>
                    <a:pt x="22924" y="24811"/>
                  </a:lnTo>
                  <a:lnTo>
                    <a:pt x="22830" y="24717"/>
                  </a:lnTo>
                  <a:lnTo>
                    <a:pt x="21886" y="24717"/>
                  </a:lnTo>
                  <a:lnTo>
                    <a:pt x="21509" y="24906"/>
                  </a:lnTo>
                  <a:lnTo>
                    <a:pt x="21037" y="25189"/>
                  </a:lnTo>
                  <a:lnTo>
                    <a:pt x="20660" y="25283"/>
                  </a:lnTo>
                  <a:lnTo>
                    <a:pt x="20754" y="25189"/>
                  </a:lnTo>
                  <a:lnTo>
                    <a:pt x="20754" y="25094"/>
                  </a:lnTo>
                  <a:lnTo>
                    <a:pt x="20471" y="25283"/>
                  </a:lnTo>
                  <a:lnTo>
                    <a:pt x="20377" y="25377"/>
                  </a:lnTo>
                  <a:lnTo>
                    <a:pt x="20188" y="25094"/>
                  </a:lnTo>
                  <a:lnTo>
                    <a:pt x="20471" y="25094"/>
                  </a:lnTo>
                  <a:lnTo>
                    <a:pt x="20094" y="25000"/>
                  </a:lnTo>
                  <a:lnTo>
                    <a:pt x="19339" y="25094"/>
                  </a:lnTo>
                  <a:lnTo>
                    <a:pt x="18019" y="25377"/>
                  </a:lnTo>
                  <a:lnTo>
                    <a:pt x="18019" y="25377"/>
                  </a:lnTo>
                  <a:lnTo>
                    <a:pt x="18679" y="25000"/>
                  </a:lnTo>
                  <a:lnTo>
                    <a:pt x="18396" y="25000"/>
                  </a:lnTo>
                  <a:lnTo>
                    <a:pt x="18113" y="25094"/>
                  </a:lnTo>
                  <a:lnTo>
                    <a:pt x="17830" y="25094"/>
                  </a:lnTo>
                  <a:lnTo>
                    <a:pt x="17075" y="25000"/>
                  </a:lnTo>
                  <a:lnTo>
                    <a:pt x="15943" y="24717"/>
                  </a:lnTo>
                  <a:lnTo>
                    <a:pt x="15094" y="24623"/>
                  </a:lnTo>
                  <a:lnTo>
                    <a:pt x="14811" y="24528"/>
                  </a:lnTo>
                  <a:lnTo>
                    <a:pt x="14764" y="24481"/>
                  </a:lnTo>
                  <a:lnTo>
                    <a:pt x="14764" y="24481"/>
                  </a:lnTo>
                  <a:lnTo>
                    <a:pt x="14717" y="24528"/>
                  </a:lnTo>
                  <a:lnTo>
                    <a:pt x="14339" y="24340"/>
                  </a:lnTo>
                  <a:lnTo>
                    <a:pt x="13868" y="24057"/>
                  </a:lnTo>
                  <a:lnTo>
                    <a:pt x="13868" y="24057"/>
                  </a:lnTo>
                  <a:lnTo>
                    <a:pt x="14056" y="24245"/>
                  </a:lnTo>
                  <a:lnTo>
                    <a:pt x="13868" y="24245"/>
                  </a:lnTo>
                  <a:lnTo>
                    <a:pt x="13679" y="24151"/>
                  </a:lnTo>
                  <a:lnTo>
                    <a:pt x="13585" y="23962"/>
                  </a:lnTo>
                  <a:lnTo>
                    <a:pt x="13396" y="23962"/>
                  </a:lnTo>
                  <a:lnTo>
                    <a:pt x="13490" y="23868"/>
                  </a:lnTo>
                  <a:lnTo>
                    <a:pt x="12924" y="23868"/>
                  </a:lnTo>
                  <a:lnTo>
                    <a:pt x="12170" y="23679"/>
                  </a:lnTo>
                  <a:lnTo>
                    <a:pt x="11509" y="23491"/>
                  </a:lnTo>
                  <a:lnTo>
                    <a:pt x="11226" y="23302"/>
                  </a:lnTo>
                  <a:lnTo>
                    <a:pt x="11132" y="23113"/>
                  </a:lnTo>
                  <a:lnTo>
                    <a:pt x="10755" y="23113"/>
                  </a:lnTo>
                  <a:lnTo>
                    <a:pt x="10472" y="22925"/>
                  </a:lnTo>
                  <a:lnTo>
                    <a:pt x="10566" y="22925"/>
                  </a:lnTo>
                  <a:lnTo>
                    <a:pt x="10094" y="22736"/>
                  </a:lnTo>
                  <a:lnTo>
                    <a:pt x="9717" y="22642"/>
                  </a:lnTo>
                  <a:lnTo>
                    <a:pt x="9339" y="22642"/>
                  </a:lnTo>
                  <a:lnTo>
                    <a:pt x="9339" y="22453"/>
                  </a:lnTo>
                  <a:lnTo>
                    <a:pt x="9339" y="22264"/>
                  </a:lnTo>
                  <a:lnTo>
                    <a:pt x="9056" y="21981"/>
                  </a:lnTo>
                  <a:lnTo>
                    <a:pt x="7924" y="21321"/>
                  </a:lnTo>
                  <a:lnTo>
                    <a:pt x="7453" y="21038"/>
                  </a:lnTo>
                  <a:lnTo>
                    <a:pt x="6887" y="20566"/>
                  </a:lnTo>
                  <a:lnTo>
                    <a:pt x="6132" y="19906"/>
                  </a:lnTo>
                  <a:lnTo>
                    <a:pt x="5755" y="19717"/>
                  </a:lnTo>
                  <a:lnTo>
                    <a:pt x="5660" y="19623"/>
                  </a:lnTo>
                  <a:lnTo>
                    <a:pt x="5472" y="19623"/>
                  </a:lnTo>
                  <a:lnTo>
                    <a:pt x="5283" y="19246"/>
                  </a:lnTo>
                  <a:lnTo>
                    <a:pt x="4906" y="18774"/>
                  </a:lnTo>
                  <a:lnTo>
                    <a:pt x="4528" y="18302"/>
                  </a:lnTo>
                  <a:lnTo>
                    <a:pt x="4151" y="18019"/>
                  </a:lnTo>
                  <a:lnTo>
                    <a:pt x="4151" y="17736"/>
                  </a:lnTo>
                  <a:lnTo>
                    <a:pt x="4057" y="17547"/>
                  </a:lnTo>
                  <a:lnTo>
                    <a:pt x="3679" y="17076"/>
                  </a:lnTo>
                  <a:lnTo>
                    <a:pt x="3868" y="17076"/>
                  </a:lnTo>
                  <a:lnTo>
                    <a:pt x="3113" y="16887"/>
                  </a:lnTo>
                  <a:lnTo>
                    <a:pt x="3207" y="16604"/>
                  </a:lnTo>
                  <a:lnTo>
                    <a:pt x="3113" y="16227"/>
                  </a:lnTo>
                  <a:lnTo>
                    <a:pt x="2924" y="15849"/>
                  </a:lnTo>
                  <a:lnTo>
                    <a:pt x="2641" y="15661"/>
                  </a:lnTo>
                  <a:lnTo>
                    <a:pt x="2736" y="15566"/>
                  </a:lnTo>
                  <a:lnTo>
                    <a:pt x="2641" y="15472"/>
                  </a:lnTo>
                  <a:lnTo>
                    <a:pt x="2453" y="15095"/>
                  </a:lnTo>
                  <a:lnTo>
                    <a:pt x="1981" y="14529"/>
                  </a:lnTo>
                  <a:lnTo>
                    <a:pt x="2170" y="14434"/>
                  </a:lnTo>
                  <a:lnTo>
                    <a:pt x="1981" y="14340"/>
                  </a:lnTo>
                  <a:lnTo>
                    <a:pt x="1887" y="14246"/>
                  </a:lnTo>
                  <a:lnTo>
                    <a:pt x="1792" y="14151"/>
                  </a:lnTo>
                  <a:lnTo>
                    <a:pt x="1604" y="13680"/>
                  </a:lnTo>
                  <a:lnTo>
                    <a:pt x="1698" y="13774"/>
                  </a:lnTo>
                  <a:lnTo>
                    <a:pt x="1698" y="13774"/>
                  </a:lnTo>
                  <a:lnTo>
                    <a:pt x="1509" y="13302"/>
                  </a:lnTo>
                  <a:lnTo>
                    <a:pt x="1321" y="12831"/>
                  </a:lnTo>
                  <a:lnTo>
                    <a:pt x="1226" y="12453"/>
                  </a:lnTo>
                  <a:lnTo>
                    <a:pt x="1226" y="12170"/>
                  </a:lnTo>
                  <a:lnTo>
                    <a:pt x="1321" y="11982"/>
                  </a:lnTo>
                  <a:lnTo>
                    <a:pt x="1415" y="12453"/>
                  </a:lnTo>
                  <a:lnTo>
                    <a:pt x="1509" y="12359"/>
                  </a:lnTo>
                  <a:lnTo>
                    <a:pt x="1792" y="12359"/>
                  </a:lnTo>
                  <a:lnTo>
                    <a:pt x="1604" y="12170"/>
                  </a:lnTo>
                  <a:lnTo>
                    <a:pt x="1604" y="11887"/>
                  </a:lnTo>
                  <a:lnTo>
                    <a:pt x="1509" y="11227"/>
                  </a:lnTo>
                  <a:lnTo>
                    <a:pt x="1415" y="11132"/>
                  </a:lnTo>
                  <a:lnTo>
                    <a:pt x="1415" y="10944"/>
                  </a:lnTo>
                  <a:lnTo>
                    <a:pt x="1321" y="10849"/>
                  </a:lnTo>
                  <a:lnTo>
                    <a:pt x="1226" y="10849"/>
                  </a:lnTo>
                  <a:lnTo>
                    <a:pt x="1226" y="11038"/>
                  </a:lnTo>
                  <a:lnTo>
                    <a:pt x="1321" y="11321"/>
                  </a:lnTo>
                  <a:lnTo>
                    <a:pt x="1132" y="11227"/>
                  </a:lnTo>
                  <a:lnTo>
                    <a:pt x="1132" y="11132"/>
                  </a:lnTo>
                  <a:lnTo>
                    <a:pt x="1132" y="11038"/>
                  </a:lnTo>
                  <a:lnTo>
                    <a:pt x="943" y="10849"/>
                  </a:lnTo>
                  <a:lnTo>
                    <a:pt x="1038" y="10661"/>
                  </a:lnTo>
                  <a:lnTo>
                    <a:pt x="1132" y="10378"/>
                  </a:lnTo>
                  <a:lnTo>
                    <a:pt x="1226" y="9812"/>
                  </a:lnTo>
                  <a:lnTo>
                    <a:pt x="1132" y="9340"/>
                  </a:lnTo>
                  <a:lnTo>
                    <a:pt x="1132" y="9151"/>
                  </a:lnTo>
                  <a:lnTo>
                    <a:pt x="1226" y="9057"/>
                  </a:lnTo>
                  <a:lnTo>
                    <a:pt x="1226" y="8491"/>
                  </a:lnTo>
                  <a:lnTo>
                    <a:pt x="1321" y="7831"/>
                  </a:lnTo>
                  <a:lnTo>
                    <a:pt x="1604" y="6416"/>
                  </a:lnTo>
                  <a:lnTo>
                    <a:pt x="1981" y="4906"/>
                  </a:lnTo>
                  <a:lnTo>
                    <a:pt x="2453" y="3302"/>
                  </a:lnTo>
                  <a:lnTo>
                    <a:pt x="2736" y="2359"/>
                  </a:lnTo>
                  <a:lnTo>
                    <a:pt x="2924" y="1887"/>
                  </a:lnTo>
                  <a:lnTo>
                    <a:pt x="3019" y="1416"/>
                  </a:lnTo>
                  <a:lnTo>
                    <a:pt x="3302" y="1133"/>
                  </a:lnTo>
                  <a:lnTo>
                    <a:pt x="3491" y="755"/>
                  </a:lnTo>
                  <a:lnTo>
                    <a:pt x="3585" y="567"/>
                  </a:lnTo>
                  <a:lnTo>
                    <a:pt x="3585" y="472"/>
                  </a:lnTo>
                  <a:lnTo>
                    <a:pt x="3491" y="378"/>
                  </a:lnTo>
                  <a:lnTo>
                    <a:pt x="3302" y="284"/>
                  </a:lnTo>
                  <a:lnTo>
                    <a:pt x="3207" y="95"/>
                  </a:lnTo>
                  <a:lnTo>
                    <a:pt x="3113"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5" name="Google Shape;795;p18"/>
            <p:cNvSpPr/>
            <p:nvPr/>
          </p:nvSpPr>
          <p:spPr>
            <a:xfrm rot="10800000">
              <a:off x="1373630" y="2760598"/>
              <a:ext cx="746795" cy="510027"/>
            </a:xfrm>
            <a:custGeom>
              <a:avLst/>
              <a:gdLst/>
              <a:ahLst/>
              <a:cxnLst/>
              <a:rect l="l" t="t" r="r" b="b"/>
              <a:pathLst>
                <a:path w="38679" h="26416" extrusionOk="0">
                  <a:moveTo>
                    <a:pt x="377" y="7642"/>
                  </a:moveTo>
                  <a:lnTo>
                    <a:pt x="377" y="7925"/>
                  </a:lnTo>
                  <a:lnTo>
                    <a:pt x="472" y="7642"/>
                  </a:lnTo>
                  <a:close/>
                  <a:moveTo>
                    <a:pt x="33584" y="19246"/>
                  </a:moveTo>
                  <a:lnTo>
                    <a:pt x="33396" y="19434"/>
                  </a:lnTo>
                  <a:lnTo>
                    <a:pt x="33396" y="19623"/>
                  </a:lnTo>
                  <a:lnTo>
                    <a:pt x="33584" y="19246"/>
                  </a:lnTo>
                  <a:close/>
                  <a:moveTo>
                    <a:pt x="24434" y="24151"/>
                  </a:moveTo>
                  <a:lnTo>
                    <a:pt x="24339" y="24245"/>
                  </a:lnTo>
                  <a:lnTo>
                    <a:pt x="24434" y="24340"/>
                  </a:lnTo>
                  <a:lnTo>
                    <a:pt x="24434" y="24245"/>
                  </a:lnTo>
                  <a:lnTo>
                    <a:pt x="24434" y="24151"/>
                  </a:lnTo>
                  <a:close/>
                  <a:moveTo>
                    <a:pt x="14717" y="24434"/>
                  </a:moveTo>
                  <a:lnTo>
                    <a:pt x="14764" y="24481"/>
                  </a:lnTo>
                  <a:lnTo>
                    <a:pt x="14764" y="24481"/>
                  </a:lnTo>
                  <a:lnTo>
                    <a:pt x="14811" y="24434"/>
                  </a:lnTo>
                  <a:close/>
                  <a:moveTo>
                    <a:pt x="2924" y="1"/>
                  </a:moveTo>
                  <a:lnTo>
                    <a:pt x="2641" y="95"/>
                  </a:lnTo>
                  <a:lnTo>
                    <a:pt x="2547" y="378"/>
                  </a:lnTo>
                  <a:lnTo>
                    <a:pt x="2547" y="189"/>
                  </a:lnTo>
                  <a:lnTo>
                    <a:pt x="2453" y="378"/>
                  </a:lnTo>
                  <a:lnTo>
                    <a:pt x="2358" y="567"/>
                  </a:lnTo>
                  <a:lnTo>
                    <a:pt x="2453" y="944"/>
                  </a:lnTo>
                  <a:lnTo>
                    <a:pt x="2358" y="850"/>
                  </a:lnTo>
                  <a:lnTo>
                    <a:pt x="2170" y="944"/>
                  </a:lnTo>
                  <a:lnTo>
                    <a:pt x="2358" y="944"/>
                  </a:lnTo>
                  <a:lnTo>
                    <a:pt x="2453" y="1133"/>
                  </a:lnTo>
                  <a:lnTo>
                    <a:pt x="2264" y="1227"/>
                  </a:lnTo>
                  <a:lnTo>
                    <a:pt x="2170" y="1227"/>
                  </a:lnTo>
                  <a:lnTo>
                    <a:pt x="2170" y="1604"/>
                  </a:lnTo>
                  <a:lnTo>
                    <a:pt x="2075" y="1887"/>
                  </a:lnTo>
                  <a:lnTo>
                    <a:pt x="1792" y="2453"/>
                  </a:lnTo>
                  <a:lnTo>
                    <a:pt x="1415" y="3019"/>
                  </a:lnTo>
                  <a:lnTo>
                    <a:pt x="1321" y="3397"/>
                  </a:lnTo>
                  <a:lnTo>
                    <a:pt x="1321" y="3680"/>
                  </a:lnTo>
                  <a:lnTo>
                    <a:pt x="1226" y="3774"/>
                  </a:lnTo>
                  <a:lnTo>
                    <a:pt x="1226" y="3963"/>
                  </a:lnTo>
                  <a:lnTo>
                    <a:pt x="1321" y="4529"/>
                  </a:lnTo>
                  <a:lnTo>
                    <a:pt x="1226" y="4529"/>
                  </a:lnTo>
                  <a:lnTo>
                    <a:pt x="1132" y="4435"/>
                  </a:lnTo>
                  <a:lnTo>
                    <a:pt x="1038" y="4340"/>
                  </a:lnTo>
                  <a:lnTo>
                    <a:pt x="943" y="4340"/>
                  </a:lnTo>
                  <a:lnTo>
                    <a:pt x="1038" y="4435"/>
                  </a:lnTo>
                  <a:lnTo>
                    <a:pt x="1132" y="4623"/>
                  </a:lnTo>
                  <a:lnTo>
                    <a:pt x="1038" y="4812"/>
                  </a:lnTo>
                  <a:lnTo>
                    <a:pt x="849" y="4906"/>
                  </a:lnTo>
                  <a:lnTo>
                    <a:pt x="943" y="4906"/>
                  </a:lnTo>
                  <a:lnTo>
                    <a:pt x="943" y="5001"/>
                  </a:lnTo>
                  <a:lnTo>
                    <a:pt x="943" y="5189"/>
                  </a:lnTo>
                  <a:lnTo>
                    <a:pt x="755" y="5284"/>
                  </a:lnTo>
                  <a:lnTo>
                    <a:pt x="566" y="5378"/>
                  </a:lnTo>
                  <a:lnTo>
                    <a:pt x="566" y="5472"/>
                  </a:lnTo>
                  <a:lnTo>
                    <a:pt x="755" y="5567"/>
                  </a:lnTo>
                  <a:lnTo>
                    <a:pt x="849" y="5661"/>
                  </a:lnTo>
                  <a:lnTo>
                    <a:pt x="755" y="5755"/>
                  </a:lnTo>
                  <a:lnTo>
                    <a:pt x="472" y="5755"/>
                  </a:lnTo>
                  <a:lnTo>
                    <a:pt x="566" y="6604"/>
                  </a:lnTo>
                  <a:lnTo>
                    <a:pt x="566" y="7076"/>
                  </a:lnTo>
                  <a:lnTo>
                    <a:pt x="566" y="7265"/>
                  </a:lnTo>
                  <a:lnTo>
                    <a:pt x="755" y="7265"/>
                  </a:lnTo>
                  <a:lnTo>
                    <a:pt x="849" y="7359"/>
                  </a:lnTo>
                  <a:lnTo>
                    <a:pt x="849" y="7453"/>
                  </a:lnTo>
                  <a:lnTo>
                    <a:pt x="755" y="7548"/>
                  </a:lnTo>
                  <a:lnTo>
                    <a:pt x="566" y="7453"/>
                  </a:lnTo>
                  <a:lnTo>
                    <a:pt x="566" y="7736"/>
                  </a:lnTo>
                  <a:lnTo>
                    <a:pt x="566" y="8114"/>
                  </a:lnTo>
                  <a:lnTo>
                    <a:pt x="472" y="8019"/>
                  </a:lnTo>
                  <a:lnTo>
                    <a:pt x="472" y="7925"/>
                  </a:lnTo>
                  <a:lnTo>
                    <a:pt x="472" y="7831"/>
                  </a:lnTo>
                  <a:lnTo>
                    <a:pt x="377" y="7925"/>
                  </a:lnTo>
                  <a:lnTo>
                    <a:pt x="377" y="8680"/>
                  </a:lnTo>
                  <a:lnTo>
                    <a:pt x="283" y="8868"/>
                  </a:lnTo>
                  <a:lnTo>
                    <a:pt x="189" y="8963"/>
                  </a:lnTo>
                  <a:lnTo>
                    <a:pt x="94" y="8963"/>
                  </a:lnTo>
                  <a:lnTo>
                    <a:pt x="0" y="9151"/>
                  </a:lnTo>
                  <a:lnTo>
                    <a:pt x="94" y="9340"/>
                  </a:lnTo>
                  <a:lnTo>
                    <a:pt x="189" y="9434"/>
                  </a:lnTo>
                  <a:lnTo>
                    <a:pt x="283" y="9623"/>
                  </a:lnTo>
                  <a:lnTo>
                    <a:pt x="283" y="9812"/>
                  </a:lnTo>
                  <a:lnTo>
                    <a:pt x="94" y="9717"/>
                  </a:lnTo>
                  <a:lnTo>
                    <a:pt x="94" y="9906"/>
                  </a:lnTo>
                  <a:lnTo>
                    <a:pt x="189" y="10000"/>
                  </a:lnTo>
                  <a:lnTo>
                    <a:pt x="283" y="10095"/>
                  </a:lnTo>
                  <a:lnTo>
                    <a:pt x="283" y="10378"/>
                  </a:lnTo>
                  <a:lnTo>
                    <a:pt x="94" y="10095"/>
                  </a:lnTo>
                  <a:lnTo>
                    <a:pt x="94" y="10283"/>
                  </a:lnTo>
                  <a:lnTo>
                    <a:pt x="94" y="10566"/>
                  </a:lnTo>
                  <a:lnTo>
                    <a:pt x="94" y="11510"/>
                  </a:lnTo>
                  <a:lnTo>
                    <a:pt x="189" y="12453"/>
                  </a:lnTo>
                  <a:lnTo>
                    <a:pt x="377" y="13208"/>
                  </a:lnTo>
                  <a:lnTo>
                    <a:pt x="566" y="13680"/>
                  </a:lnTo>
                  <a:lnTo>
                    <a:pt x="849" y="14340"/>
                  </a:lnTo>
                  <a:lnTo>
                    <a:pt x="1132" y="14906"/>
                  </a:lnTo>
                  <a:lnTo>
                    <a:pt x="1226" y="15189"/>
                  </a:lnTo>
                  <a:lnTo>
                    <a:pt x="1132" y="15378"/>
                  </a:lnTo>
                  <a:lnTo>
                    <a:pt x="1321" y="15944"/>
                  </a:lnTo>
                  <a:lnTo>
                    <a:pt x="1698" y="16510"/>
                  </a:lnTo>
                  <a:lnTo>
                    <a:pt x="2453" y="17736"/>
                  </a:lnTo>
                  <a:lnTo>
                    <a:pt x="3019" y="18491"/>
                  </a:lnTo>
                  <a:lnTo>
                    <a:pt x="3679" y="19057"/>
                  </a:lnTo>
                  <a:lnTo>
                    <a:pt x="3491" y="19246"/>
                  </a:lnTo>
                  <a:lnTo>
                    <a:pt x="3774" y="19434"/>
                  </a:lnTo>
                  <a:lnTo>
                    <a:pt x="3868" y="19434"/>
                  </a:lnTo>
                  <a:lnTo>
                    <a:pt x="4151" y="19623"/>
                  </a:lnTo>
                  <a:lnTo>
                    <a:pt x="4245" y="19906"/>
                  </a:lnTo>
                  <a:lnTo>
                    <a:pt x="4434" y="20189"/>
                  </a:lnTo>
                  <a:lnTo>
                    <a:pt x="4717" y="20378"/>
                  </a:lnTo>
                  <a:lnTo>
                    <a:pt x="4623" y="20472"/>
                  </a:lnTo>
                  <a:lnTo>
                    <a:pt x="4717" y="20472"/>
                  </a:lnTo>
                  <a:lnTo>
                    <a:pt x="4811" y="20566"/>
                  </a:lnTo>
                  <a:lnTo>
                    <a:pt x="5566" y="21321"/>
                  </a:lnTo>
                  <a:lnTo>
                    <a:pt x="5849" y="21604"/>
                  </a:lnTo>
                  <a:lnTo>
                    <a:pt x="6415" y="22076"/>
                  </a:lnTo>
                  <a:lnTo>
                    <a:pt x="6415" y="21887"/>
                  </a:lnTo>
                  <a:lnTo>
                    <a:pt x="6604" y="21793"/>
                  </a:lnTo>
                  <a:lnTo>
                    <a:pt x="6604" y="21793"/>
                  </a:lnTo>
                  <a:lnTo>
                    <a:pt x="6509" y="21981"/>
                  </a:lnTo>
                  <a:lnTo>
                    <a:pt x="6604" y="21887"/>
                  </a:lnTo>
                  <a:lnTo>
                    <a:pt x="6698" y="21887"/>
                  </a:lnTo>
                  <a:lnTo>
                    <a:pt x="6698" y="22076"/>
                  </a:lnTo>
                  <a:lnTo>
                    <a:pt x="6509" y="22076"/>
                  </a:lnTo>
                  <a:lnTo>
                    <a:pt x="7075" y="22547"/>
                  </a:lnTo>
                  <a:lnTo>
                    <a:pt x="7924" y="23113"/>
                  </a:lnTo>
                  <a:lnTo>
                    <a:pt x="8773" y="23585"/>
                  </a:lnTo>
                  <a:lnTo>
                    <a:pt x="9245" y="23679"/>
                  </a:lnTo>
                  <a:lnTo>
                    <a:pt x="9622" y="23679"/>
                  </a:lnTo>
                  <a:lnTo>
                    <a:pt x="9528" y="23868"/>
                  </a:lnTo>
                  <a:lnTo>
                    <a:pt x="9622" y="23962"/>
                  </a:lnTo>
                  <a:lnTo>
                    <a:pt x="10094" y="24151"/>
                  </a:lnTo>
                  <a:lnTo>
                    <a:pt x="10660" y="24151"/>
                  </a:lnTo>
                  <a:lnTo>
                    <a:pt x="11226" y="24340"/>
                  </a:lnTo>
                  <a:lnTo>
                    <a:pt x="11981" y="24811"/>
                  </a:lnTo>
                  <a:lnTo>
                    <a:pt x="13113" y="25377"/>
                  </a:lnTo>
                  <a:lnTo>
                    <a:pt x="13490" y="25377"/>
                  </a:lnTo>
                  <a:lnTo>
                    <a:pt x="13868" y="25472"/>
                  </a:lnTo>
                  <a:lnTo>
                    <a:pt x="14811" y="25660"/>
                  </a:lnTo>
                  <a:lnTo>
                    <a:pt x="16320" y="26226"/>
                  </a:lnTo>
                  <a:lnTo>
                    <a:pt x="16415" y="26132"/>
                  </a:lnTo>
                  <a:lnTo>
                    <a:pt x="16604" y="26038"/>
                  </a:lnTo>
                  <a:lnTo>
                    <a:pt x="17264" y="26132"/>
                  </a:lnTo>
                  <a:lnTo>
                    <a:pt x="18490" y="26321"/>
                  </a:lnTo>
                  <a:lnTo>
                    <a:pt x="19056" y="26415"/>
                  </a:lnTo>
                  <a:lnTo>
                    <a:pt x="19811" y="26415"/>
                  </a:lnTo>
                  <a:lnTo>
                    <a:pt x="19905" y="26226"/>
                  </a:lnTo>
                  <a:lnTo>
                    <a:pt x="20094" y="26132"/>
                  </a:lnTo>
                  <a:lnTo>
                    <a:pt x="20283" y="26132"/>
                  </a:lnTo>
                  <a:lnTo>
                    <a:pt x="20188" y="26321"/>
                  </a:lnTo>
                  <a:lnTo>
                    <a:pt x="20754" y="26226"/>
                  </a:lnTo>
                  <a:lnTo>
                    <a:pt x="21415" y="26132"/>
                  </a:lnTo>
                  <a:lnTo>
                    <a:pt x="21981" y="26038"/>
                  </a:lnTo>
                  <a:lnTo>
                    <a:pt x="22641" y="25849"/>
                  </a:lnTo>
                  <a:lnTo>
                    <a:pt x="22641" y="25943"/>
                  </a:lnTo>
                  <a:lnTo>
                    <a:pt x="23113" y="25943"/>
                  </a:lnTo>
                  <a:lnTo>
                    <a:pt x="23679" y="25849"/>
                  </a:lnTo>
                  <a:lnTo>
                    <a:pt x="24151" y="25566"/>
                  </a:lnTo>
                  <a:lnTo>
                    <a:pt x="24811" y="25283"/>
                  </a:lnTo>
                  <a:lnTo>
                    <a:pt x="25943" y="24906"/>
                  </a:lnTo>
                  <a:lnTo>
                    <a:pt x="26603" y="24717"/>
                  </a:lnTo>
                  <a:lnTo>
                    <a:pt x="27358" y="24340"/>
                  </a:lnTo>
                  <a:lnTo>
                    <a:pt x="28113" y="23962"/>
                  </a:lnTo>
                  <a:lnTo>
                    <a:pt x="28867" y="23396"/>
                  </a:lnTo>
                  <a:lnTo>
                    <a:pt x="28867" y="23491"/>
                  </a:lnTo>
                  <a:lnTo>
                    <a:pt x="28773" y="23585"/>
                  </a:lnTo>
                  <a:lnTo>
                    <a:pt x="28679" y="23679"/>
                  </a:lnTo>
                  <a:lnTo>
                    <a:pt x="28490" y="23868"/>
                  </a:lnTo>
                  <a:lnTo>
                    <a:pt x="28396" y="23868"/>
                  </a:lnTo>
                  <a:lnTo>
                    <a:pt x="28490" y="23962"/>
                  </a:lnTo>
                  <a:lnTo>
                    <a:pt x="29056" y="23302"/>
                  </a:lnTo>
                  <a:lnTo>
                    <a:pt x="29433" y="23113"/>
                  </a:lnTo>
                  <a:lnTo>
                    <a:pt x="29528" y="23113"/>
                  </a:lnTo>
                  <a:lnTo>
                    <a:pt x="29528" y="23208"/>
                  </a:lnTo>
                  <a:lnTo>
                    <a:pt x="30094" y="22736"/>
                  </a:lnTo>
                  <a:lnTo>
                    <a:pt x="30377" y="22547"/>
                  </a:lnTo>
                  <a:lnTo>
                    <a:pt x="30660" y="22264"/>
                  </a:lnTo>
                  <a:lnTo>
                    <a:pt x="30754" y="22264"/>
                  </a:lnTo>
                  <a:lnTo>
                    <a:pt x="30754" y="22170"/>
                  </a:lnTo>
                  <a:lnTo>
                    <a:pt x="30754" y="21981"/>
                  </a:lnTo>
                  <a:lnTo>
                    <a:pt x="30754" y="21793"/>
                  </a:lnTo>
                  <a:lnTo>
                    <a:pt x="31132" y="21793"/>
                  </a:lnTo>
                  <a:lnTo>
                    <a:pt x="31226" y="21981"/>
                  </a:lnTo>
                  <a:lnTo>
                    <a:pt x="31415" y="21604"/>
                  </a:lnTo>
                  <a:lnTo>
                    <a:pt x="31509" y="21510"/>
                  </a:lnTo>
                  <a:lnTo>
                    <a:pt x="31603" y="21510"/>
                  </a:lnTo>
                  <a:lnTo>
                    <a:pt x="31698" y="21227"/>
                  </a:lnTo>
                  <a:lnTo>
                    <a:pt x="31886" y="21038"/>
                  </a:lnTo>
                  <a:lnTo>
                    <a:pt x="32264" y="20566"/>
                  </a:lnTo>
                  <a:lnTo>
                    <a:pt x="33207" y="20000"/>
                  </a:lnTo>
                  <a:lnTo>
                    <a:pt x="33018" y="20000"/>
                  </a:lnTo>
                  <a:lnTo>
                    <a:pt x="33396" y="19434"/>
                  </a:lnTo>
                  <a:lnTo>
                    <a:pt x="33584" y="18963"/>
                  </a:lnTo>
                  <a:lnTo>
                    <a:pt x="33679" y="18679"/>
                  </a:lnTo>
                  <a:lnTo>
                    <a:pt x="33962" y="18491"/>
                  </a:lnTo>
                  <a:lnTo>
                    <a:pt x="34150" y="18679"/>
                  </a:lnTo>
                  <a:lnTo>
                    <a:pt x="34339" y="18019"/>
                  </a:lnTo>
                  <a:lnTo>
                    <a:pt x="34433" y="18113"/>
                  </a:lnTo>
                  <a:lnTo>
                    <a:pt x="34528" y="18019"/>
                  </a:lnTo>
                  <a:lnTo>
                    <a:pt x="34622" y="17736"/>
                  </a:lnTo>
                  <a:lnTo>
                    <a:pt x="34716" y="17642"/>
                  </a:lnTo>
                  <a:lnTo>
                    <a:pt x="34905" y="17359"/>
                  </a:lnTo>
                  <a:lnTo>
                    <a:pt x="35282" y="16887"/>
                  </a:lnTo>
                  <a:lnTo>
                    <a:pt x="35282" y="16981"/>
                  </a:lnTo>
                  <a:lnTo>
                    <a:pt x="35282" y="17076"/>
                  </a:lnTo>
                  <a:lnTo>
                    <a:pt x="35282" y="17170"/>
                  </a:lnTo>
                  <a:lnTo>
                    <a:pt x="35377" y="17170"/>
                  </a:lnTo>
                  <a:lnTo>
                    <a:pt x="35565" y="16510"/>
                  </a:lnTo>
                  <a:lnTo>
                    <a:pt x="35754" y="16132"/>
                  </a:lnTo>
                  <a:lnTo>
                    <a:pt x="35943" y="15755"/>
                  </a:lnTo>
                  <a:lnTo>
                    <a:pt x="36226" y="15189"/>
                  </a:lnTo>
                  <a:lnTo>
                    <a:pt x="36698" y="14340"/>
                  </a:lnTo>
                  <a:lnTo>
                    <a:pt x="37075" y="13114"/>
                  </a:lnTo>
                  <a:lnTo>
                    <a:pt x="37358" y="12359"/>
                  </a:lnTo>
                  <a:lnTo>
                    <a:pt x="37452" y="12170"/>
                  </a:lnTo>
                  <a:lnTo>
                    <a:pt x="37641" y="11887"/>
                  </a:lnTo>
                  <a:lnTo>
                    <a:pt x="37641" y="11982"/>
                  </a:lnTo>
                  <a:lnTo>
                    <a:pt x="37641" y="12076"/>
                  </a:lnTo>
                  <a:lnTo>
                    <a:pt x="37735" y="11604"/>
                  </a:lnTo>
                  <a:lnTo>
                    <a:pt x="37547" y="11699"/>
                  </a:lnTo>
                  <a:lnTo>
                    <a:pt x="37452" y="11416"/>
                  </a:lnTo>
                  <a:lnTo>
                    <a:pt x="37547" y="11416"/>
                  </a:lnTo>
                  <a:lnTo>
                    <a:pt x="37641" y="11321"/>
                  </a:lnTo>
                  <a:lnTo>
                    <a:pt x="37735" y="11321"/>
                  </a:lnTo>
                  <a:lnTo>
                    <a:pt x="37735" y="11227"/>
                  </a:lnTo>
                  <a:lnTo>
                    <a:pt x="37641" y="10944"/>
                  </a:lnTo>
                  <a:lnTo>
                    <a:pt x="37735" y="10472"/>
                  </a:lnTo>
                  <a:lnTo>
                    <a:pt x="37924" y="10661"/>
                  </a:lnTo>
                  <a:lnTo>
                    <a:pt x="37830" y="10378"/>
                  </a:lnTo>
                  <a:lnTo>
                    <a:pt x="37924" y="10095"/>
                  </a:lnTo>
                  <a:lnTo>
                    <a:pt x="37924" y="10283"/>
                  </a:lnTo>
                  <a:lnTo>
                    <a:pt x="38018" y="10283"/>
                  </a:lnTo>
                  <a:lnTo>
                    <a:pt x="38207" y="9906"/>
                  </a:lnTo>
                  <a:lnTo>
                    <a:pt x="38301" y="9812"/>
                  </a:lnTo>
                  <a:lnTo>
                    <a:pt x="38113" y="9623"/>
                  </a:lnTo>
                  <a:lnTo>
                    <a:pt x="38113" y="9434"/>
                  </a:lnTo>
                  <a:lnTo>
                    <a:pt x="38113" y="9246"/>
                  </a:lnTo>
                  <a:lnTo>
                    <a:pt x="38018" y="8963"/>
                  </a:lnTo>
                  <a:lnTo>
                    <a:pt x="38207" y="9151"/>
                  </a:lnTo>
                  <a:lnTo>
                    <a:pt x="38301" y="9057"/>
                  </a:lnTo>
                  <a:lnTo>
                    <a:pt x="38490" y="8680"/>
                  </a:lnTo>
                  <a:lnTo>
                    <a:pt x="38679" y="8302"/>
                  </a:lnTo>
                  <a:lnTo>
                    <a:pt x="38490" y="8302"/>
                  </a:lnTo>
                  <a:lnTo>
                    <a:pt x="38490" y="8114"/>
                  </a:lnTo>
                  <a:lnTo>
                    <a:pt x="38490" y="7831"/>
                  </a:lnTo>
                  <a:lnTo>
                    <a:pt x="38584" y="7642"/>
                  </a:lnTo>
                  <a:lnTo>
                    <a:pt x="38584" y="7359"/>
                  </a:lnTo>
                  <a:lnTo>
                    <a:pt x="38396" y="6793"/>
                  </a:lnTo>
                  <a:lnTo>
                    <a:pt x="38207" y="6321"/>
                  </a:lnTo>
                  <a:lnTo>
                    <a:pt x="38301" y="6321"/>
                  </a:lnTo>
                  <a:lnTo>
                    <a:pt x="38396" y="6416"/>
                  </a:lnTo>
                  <a:lnTo>
                    <a:pt x="38396" y="6133"/>
                  </a:lnTo>
                  <a:lnTo>
                    <a:pt x="38490" y="5850"/>
                  </a:lnTo>
                  <a:lnTo>
                    <a:pt x="38490" y="5567"/>
                  </a:lnTo>
                  <a:lnTo>
                    <a:pt x="38584" y="5567"/>
                  </a:lnTo>
                  <a:lnTo>
                    <a:pt x="38679" y="5661"/>
                  </a:lnTo>
                  <a:lnTo>
                    <a:pt x="38490" y="5189"/>
                  </a:lnTo>
                  <a:lnTo>
                    <a:pt x="38679" y="5284"/>
                  </a:lnTo>
                  <a:lnTo>
                    <a:pt x="38584" y="5001"/>
                  </a:lnTo>
                  <a:lnTo>
                    <a:pt x="38490" y="5095"/>
                  </a:lnTo>
                  <a:lnTo>
                    <a:pt x="38396" y="5095"/>
                  </a:lnTo>
                  <a:lnTo>
                    <a:pt x="38396" y="5001"/>
                  </a:lnTo>
                  <a:lnTo>
                    <a:pt x="38301" y="5095"/>
                  </a:lnTo>
                  <a:lnTo>
                    <a:pt x="38207" y="5189"/>
                  </a:lnTo>
                  <a:lnTo>
                    <a:pt x="38301" y="5378"/>
                  </a:lnTo>
                  <a:lnTo>
                    <a:pt x="38396" y="5755"/>
                  </a:lnTo>
                  <a:lnTo>
                    <a:pt x="38396" y="5755"/>
                  </a:lnTo>
                  <a:lnTo>
                    <a:pt x="38207" y="5661"/>
                  </a:lnTo>
                  <a:lnTo>
                    <a:pt x="38396" y="5944"/>
                  </a:lnTo>
                  <a:lnTo>
                    <a:pt x="38207" y="6038"/>
                  </a:lnTo>
                  <a:lnTo>
                    <a:pt x="38113" y="5944"/>
                  </a:lnTo>
                  <a:lnTo>
                    <a:pt x="38113" y="6038"/>
                  </a:lnTo>
                  <a:lnTo>
                    <a:pt x="38113" y="6133"/>
                  </a:lnTo>
                  <a:lnTo>
                    <a:pt x="38113" y="6416"/>
                  </a:lnTo>
                  <a:lnTo>
                    <a:pt x="38018" y="6416"/>
                  </a:lnTo>
                  <a:lnTo>
                    <a:pt x="38018" y="6887"/>
                  </a:lnTo>
                  <a:lnTo>
                    <a:pt x="38018" y="7076"/>
                  </a:lnTo>
                  <a:lnTo>
                    <a:pt x="38113" y="7170"/>
                  </a:lnTo>
                  <a:lnTo>
                    <a:pt x="38207" y="7170"/>
                  </a:lnTo>
                  <a:lnTo>
                    <a:pt x="38301" y="7359"/>
                  </a:lnTo>
                  <a:lnTo>
                    <a:pt x="37830" y="7548"/>
                  </a:lnTo>
                  <a:lnTo>
                    <a:pt x="38018" y="7642"/>
                  </a:lnTo>
                  <a:lnTo>
                    <a:pt x="38113" y="8019"/>
                  </a:lnTo>
                  <a:lnTo>
                    <a:pt x="38113" y="8302"/>
                  </a:lnTo>
                  <a:lnTo>
                    <a:pt x="38018" y="8397"/>
                  </a:lnTo>
                  <a:lnTo>
                    <a:pt x="37830" y="8397"/>
                  </a:lnTo>
                  <a:lnTo>
                    <a:pt x="37924" y="8585"/>
                  </a:lnTo>
                  <a:lnTo>
                    <a:pt x="38018" y="8774"/>
                  </a:lnTo>
                  <a:lnTo>
                    <a:pt x="37924" y="8963"/>
                  </a:lnTo>
                  <a:lnTo>
                    <a:pt x="37830" y="8774"/>
                  </a:lnTo>
                  <a:lnTo>
                    <a:pt x="37641" y="8868"/>
                  </a:lnTo>
                  <a:lnTo>
                    <a:pt x="37735" y="8963"/>
                  </a:lnTo>
                  <a:lnTo>
                    <a:pt x="37735" y="9246"/>
                  </a:lnTo>
                  <a:lnTo>
                    <a:pt x="37641" y="9812"/>
                  </a:lnTo>
                  <a:lnTo>
                    <a:pt x="37358" y="10378"/>
                  </a:lnTo>
                  <a:lnTo>
                    <a:pt x="37169" y="10755"/>
                  </a:lnTo>
                  <a:lnTo>
                    <a:pt x="37358" y="11038"/>
                  </a:lnTo>
                  <a:lnTo>
                    <a:pt x="37264" y="11321"/>
                  </a:lnTo>
                  <a:lnTo>
                    <a:pt x="37075" y="11227"/>
                  </a:lnTo>
                  <a:lnTo>
                    <a:pt x="37075" y="11321"/>
                  </a:lnTo>
                  <a:lnTo>
                    <a:pt x="37075" y="11604"/>
                  </a:lnTo>
                  <a:lnTo>
                    <a:pt x="36981" y="11510"/>
                  </a:lnTo>
                  <a:lnTo>
                    <a:pt x="36886" y="11887"/>
                  </a:lnTo>
                  <a:lnTo>
                    <a:pt x="36792" y="12265"/>
                  </a:lnTo>
                  <a:lnTo>
                    <a:pt x="36886" y="12359"/>
                  </a:lnTo>
                  <a:lnTo>
                    <a:pt x="37169" y="12359"/>
                  </a:lnTo>
                  <a:lnTo>
                    <a:pt x="37264" y="12548"/>
                  </a:lnTo>
                  <a:lnTo>
                    <a:pt x="37075" y="12453"/>
                  </a:lnTo>
                  <a:lnTo>
                    <a:pt x="36981" y="12548"/>
                  </a:lnTo>
                  <a:lnTo>
                    <a:pt x="36886" y="12359"/>
                  </a:lnTo>
                  <a:lnTo>
                    <a:pt x="36981" y="12642"/>
                  </a:lnTo>
                  <a:lnTo>
                    <a:pt x="36981" y="12642"/>
                  </a:lnTo>
                  <a:lnTo>
                    <a:pt x="36886" y="12548"/>
                  </a:lnTo>
                  <a:lnTo>
                    <a:pt x="36792" y="12453"/>
                  </a:lnTo>
                  <a:lnTo>
                    <a:pt x="36414" y="13114"/>
                  </a:lnTo>
                  <a:lnTo>
                    <a:pt x="36320" y="13491"/>
                  </a:lnTo>
                  <a:lnTo>
                    <a:pt x="36320" y="13868"/>
                  </a:lnTo>
                  <a:lnTo>
                    <a:pt x="35754" y="15095"/>
                  </a:lnTo>
                  <a:lnTo>
                    <a:pt x="35377" y="15755"/>
                  </a:lnTo>
                  <a:lnTo>
                    <a:pt x="34999" y="16227"/>
                  </a:lnTo>
                  <a:lnTo>
                    <a:pt x="34999" y="16038"/>
                  </a:lnTo>
                  <a:lnTo>
                    <a:pt x="34716" y="16321"/>
                  </a:lnTo>
                  <a:lnTo>
                    <a:pt x="34528" y="16698"/>
                  </a:lnTo>
                  <a:lnTo>
                    <a:pt x="34528" y="16698"/>
                  </a:lnTo>
                  <a:lnTo>
                    <a:pt x="34716" y="16604"/>
                  </a:lnTo>
                  <a:lnTo>
                    <a:pt x="34150" y="17170"/>
                  </a:lnTo>
                  <a:lnTo>
                    <a:pt x="33584" y="17736"/>
                  </a:lnTo>
                  <a:lnTo>
                    <a:pt x="33679" y="17830"/>
                  </a:lnTo>
                  <a:lnTo>
                    <a:pt x="33773" y="17736"/>
                  </a:lnTo>
                  <a:lnTo>
                    <a:pt x="33867" y="17736"/>
                  </a:lnTo>
                  <a:lnTo>
                    <a:pt x="33867" y="17830"/>
                  </a:lnTo>
                  <a:lnTo>
                    <a:pt x="33679" y="17925"/>
                  </a:lnTo>
                  <a:lnTo>
                    <a:pt x="33490" y="18019"/>
                  </a:lnTo>
                  <a:lnTo>
                    <a:pt x="33396" y="18113"/>
                  </a:lnTo>
                  <a:lnTo>
                    <a:pt x="33207" y="18208"/>
                  </a:lnTo>
                  <a:lnTo>
                    <a:pt x="33113" y="18585"/>
                  </a:lnTo>
                  <a:lnTo>
                    <a:pt x="33207" y="18679"/>
                  </a:lnTo>
                  <a:lnTo>
                    <a:pt x="33207" y="18774"/>
                  </a:lnTo>
                  <a:lnTo>
                    <a:pt x="33018" y="18963"/>
                  </a:lnTo>
                  <a:lnTo>
                    <a:pt x="32924" y="18963"/>
                  </a:lnTo>
                  <a:lnTo>
                    <a:pt x="32924" y="18868"/>
                  </a:lnTo>
                  <a:lnTo>
                    <a:pt x="32924" y="18679"/>
                  </a:lnTo>
                  <a:lnTo>
                    <a:pt x="32735" y="18868"/>
                  </a:lnTo>
                  <a:lnTo>
                    <a:pt x="32641" y="18963"/>
                  </a:lnTo>
                  <a:lnTo>
                    <a:pt x="32547" y="18963"/>
                  </a:lnTo>
                  <a:lnTo>
                    <a:pt x="32547" y="19057"/>
                  </a:lnTo>
                  <a:lnTo>
                    <a:pt x="32735" y="18963"/>
                  </a:lnTo>
                  <a:lnTo>
                    <a:pt x="32735" y="18963"/>
                  </a:lnTo>
                  <a:lnTo>
                    <a:pt x="32075" y="19717"/>
                  </a:lnTo>
                  <a:lnTo>
                    <a:pt x="31698" y="20000"/>
                  </a:lnTo>
                  <a:lnTo>
                    <a:pt x="31603" y="20000"/>
                  </a:lnTo>
                  <a:lnTo>
                    <a:pt x="31603" y="19906"/>
                  </a:lnTo>
                  <a:lnTo>
                    <a:pt x="31320" y="20095"/>
                  </a:lnTo>
                  <a:lnTo>
                    <a:pt x="31037" y="20283"/>
                  </a:lnTo>
                  <a:lnTo>
                    <a:pt x="31132" y="20095"/>
                  </a:lnTo>
                  <a:lnTo>
                    <a:pt x="30943" y="20283"/>
                  </a:lnTo>
                  <a:lnTo>
                    <a:pt x="31132" y="20378"/>
                  </a:lnTo>
                  <a:lnTo>
                    <a:pt x="31037" y="20661"/>
                  </a:lnTo>
                  <a:lnTo>
                    <a:pt x="30849" y="20849"/>
                  </a:lnTo>
                  <a:lnTo>
                    <a:pt x="30754" y="20944"/>
                  </a:lnTo>
                  <a:lnTo>
                    <a:pt x="30660" y="20849"/>
                  </a:lnTo>
                  <a:lnTo>
                    <a:pt x="30849" y="20755"/>
                  </a:lnTo>
                  <a:lnTo>
                    <a:pt x="30754" y="20755"/>
                  </a:lnTo>
                  <a:lnTo>
                    <a:pt x="30754" y="20661"/>
                  </a:lnTo>
                  <a:lnTo>
                    <a:pt x="30754" y="20566"/>
                  </a:lnTo>
                  <a:lnTo>
                    <a:pt x="30660" y="20661"/>
                  </a:lnTo>
                  <a:lnTo>
                    <a:pt x="30471" y="20849"/>
                  </a:lnTo>
                  <a:lnTo>
                    <a:pt x="30094" y="21038"/>
                  </a:lnTo>
                  <a:lnTo>
                    <a:pt x="30188" y="21038"/>
                  </a:lnTo>
                  <a:lnTo>
                    <a:pt x="30188" y="21227"/>
                  </a:lnTo>
                  <a:lnTo>
                    <a:pt x="29905" y="21604"/>
                  </a:lnTo>
                  <a:lnTo>
                    <a:pt x="30188" y="21415"/>
                  </a:lnTo>
                  <a:lnTo>
                    <a:pt x="29905" y="21793"/>
                  </a:lnTo>
                  <a:lnTo>
                    <a:pt x="29905" y="21698"/>
                  </a:lnTo>
                  <a:lnTo>
                    <a:pt x="29811" y="21793"/>
                  </a:lnTo>
                  <a:lnTo>
                    <a:pt x="29716" y="21887"/>
                  </a:lnTo>
                  <a:lnTo>
                    <a:pt x="29339" y="21981"/>
                  </a:lnTo>
                  <a:lnTo>
                    <a:pt x="28867" y="21981"/>
                  </a:lnTo>
                  <a:lnTo>
                    <a:pt x="28773" y="22076"/>
                  </a:lnTo>
                  <a:lnTo>
                    <a:pt x="28584" y="22170"/>
                  </a:lnTo>
                  <a:lnTo>
                    <a:pt x="28679" y="22264"/>
                  </a:lnTo>
                  <a:lnTo>
                    <a:pt x="28679" y="22453"/>
                  </a:lnTo>
                  <a:lnTo>
                    <a:pt x="28962" y="22076"/>
                  </a:lnTo>
                  <a:lnTo>
                    <a:pt x="28867" y="22453"/>
                  </a:lnTo>
                  <a:lnTo>
                    <a:pt x="29150" y="22264"/>
                  </a:lnTo>
                  <a:lnTo>
                    <a:pt x="29150" y="22359"/>
                  </a:lnTo>
                  <a:lnTo>
                    <a:pt x="28679" y="22642"/>
                  </a:lnTo>
                  <a:lnTo>
                    <a:pt x="28490" y="22547"/>
                  </a:lnTo>
                  <a:lnTo>
                    <a:pt x="28396" y="22453"/>
                  </a:lnTo>
                  <a:lnTo>
                    <a:pt x="28301" y="22453"/>
                  </a:lnTo>
                  <a:lnTo>
                    <a:pt x="28207" y="22547"/>
                  </a:lnTo>
                  <a:lnTo>
                    <a:pt x="27924" y="22736"/>
                  </a:lnTo>
                  <a:lnTo>
                    <a:pt x="27641" y="22925"/>
                  </a:lnTo>
                  <a:lnTo>
                    <a:pt x="27735" y="22925"/>
                  </a:lnTo>
                  <a:lnTo>
                    <a:pt x="26886" y="23491"/>
                  </a:lnTo>
                  <a:lnTo>
                    <a:pt x="26132" y="23962"/>
                  </a:lnTo>
                  <a:lnTo>
                    <a:pt x="26132" y="23774"/>
                  </a:lnTo>
                  <a:lnTo>
                    <a:pt x="26226" y="23585"/>
                  </a:lnTo>
                  <a:lnTo>
                    <a:pt x="25754" y="23868"/>
                  </a:lnTo>
                  <a:lnTo>
                    <a:pt x="25471" y="24151"/>
                  </a:lnTo>
                  <a:lnTo>
                    <a:pt x="25377" y="24245"/>
                  </a:lnTo>
                  <a:lnTo>
                    <a:pt x="25471" y="24340"/>
                  </a:lnTo>
                  <a:lnTo>
                    <a:pt x="25188" y="24245"/>
                  </a:lnTo>
                  <a:lnTo>
                    <a:pt x="24905" y="24245"/>
                  </a:lnTo>
                  <a:lnTo>
                    <a:pt x="24434" y="24340"/>
                  </a:lnTo>
                  <a:lnTo>
                    <a:pt x="23585" y="24811"/>
                  </a:lnTo>
                  <a:lnTo>
                    <a:pt x="23207" y="24906"/>
                  </a:lnTo>
                  <a:lnTo>
                    <a:pt x="22924" y="25000"/>
                  </a:lnTo>
                  <a:lnTo>
                    <a:pt x="22830" y="24906"/>
                  </a:lnTo>
                  <a:lnTo>
                    <a:pt x="22924" y="24811"/>
                  </a:lnTo>
                  <a:lnTo>
                    <a:pt x="22830" y="24717"/>
                  </a:lnTo>
                  <a:lnTo>
                    <a:pt x="21886" y="24717"/>
                  </a:lnTo>
                  <a:lnTo>
                    <a:pt x="21509" y="24906"/>
                  </a:lnTo>
                  <a:lnTo>
                    <a:pt x="21037" y="25189"/>
                  </a:lnTo>
                  <a:lnTo>
                    <a:pt x="20660" y="25283"/>
                  </a:lnTo>
                  <a:lnTo>
                    <a:pt x="20754" y="25189"/>
                  </a:lnTo>
                  <a:lnTo>
                    <a:pt x="20754" y="25094"/>
                  </a:lnTo>
                  <a:lnTo>
                    <a:pt x="20471" y="25283"/>
                  </a:lnTo>
                  <a:lnTo>
                    <a:pt x="20377" y="25377"/>
                  </a:lnTo>
                  <a:lnTo>
                    <a:pt x="20188" y="25094"/>
                  </a:lnTo>
                  <a:lnTo>
                    <a:pt x="20471" y="25094"/>
                  </a:lnTo>
                  <a:lnTo>
                    <a:pt x="20094" y="25000"/>
                  </a:lnTo>
                  <a:lnTo>
                    <a:pt x="19339" y="25094"/>
                  </a:lnTo>
                  <a:lnTo>
                    <a:pt x="18019" y="25377"/>
                  </a:lnTo>
                  <a:lnTo>
                    <a:pt x="18019" y="25377"/>
                  </a:lnTo>
                  <a:lnTo>
                    <a:pt x="18679" y="25000"/>
                  </a:lnTo>
                  <a:lnTo>
                    <a:pt x="18396" y="25000"/>
                  </a:lnTo>
                  <a:lnTo>
                    <a:pt x="18113" y="25094"/>
                  </a:lnTo>
                  <a:lnTo>
                    <a:pt x="17830" y="25094"/>
                  </a:lnTo>
                  <a:lnTo>
                    <a:pt x="17075" y="25000"/>
                  </a:lnTo>
                  <a:lnTo>
                    <a:pt x="15943" y="24717"/>
                  </a:lnTo>
                  <a:lnTo>
                    <a:pt x="15094" y="24623"/>
                  </a:lnTo>
                  <a:lnTo>
                    <a:pt x="14811" y="24528"/>
                  </a:lnTo>
                  <a:lnTo>
                    <a:pt x="14764" y="24481"/>
                  </a:lnTo>
                  <a:lnTo>
                    <a:pt x="14764" y="24481"/>
                  </a:lnTo>
                  <a:lnTo>
                    <a:pt x="14717" y="24528"/>
                  </a:lnTo>
                  <a:lnTo>
                    <a:pt x="14339" y="24340"/>
                  </a:lnTo>
                  <a:lnTo>
                    <a:pt x="13868" y="24057"/>
                  </a:lnTo>
                  <a:lnTo>
                    <a:pt x="13868" y="24057"/>
                  </a:lnTo>
                  <a:lnTo>
                    <a:pt x="14056" y="24245"/>
                  </a:lnTo>
                  <a:lnTo>
                    <a:pt x="13868" y="24245"/>
                  </a:lnTo>
                  <a:lnTo>
                    <a:pt x="13679" y="24151"/>
                  </a:lnTo>
                  <a:lnTo>
                    <a:pt x="13585" y="23962"/>
                  </a:lnTo>
                  <a:lnTo>
                    <a:pt x="13396" y="23962"/>
                  </a:lnTo>
                  <a:lnTo>
                    <a:pt x="13490" y="23868"/>
                  </a:lnTo>
                  <a:lnTo>
                    <a:pt x="12924" y="23868"/>
                  </a:lnTo>
                  <a:lnTo>
                    <a:pt x="12170" y="23679"/>
                  </a:lnTo>
                  <a:lnTo>
                    <a:pt x="11509" y="23491"/>
                  </a:lnTo>
                  <a:lnTo>
                    <a:pt x="11226" y="23302"/>
                  </a:lnTo>
                  <a:lnTo>
                    <a:pt x="11132" y="23113"/>
                  </a:lnTo>
                  <a:lnTo>
                    <a:pt x="10755" y="23113"/>
                  </a:lnTo>
                  <a:lnTo>
                    <a:pt x="10472" y="22925"/>
                  </a:lnTo>
                  <a:lnTo>
                    <a:pt x="10566" y="22925"/>
                  </a:lnTo>
                  <a:lnTo>
                    <a:pt x="10094" y="22736"/>
                  </a:lnTo>
                  <a:lnTo>
                    <a:pt x="9717" y="22642"/>
                  </a:lnTo>
                  <a:lnTo>
                    <a:pt x="9339" y="22642"/>
                  </a:lnTo>
                  <a:lnTo>
                    <a:pt x="9339" y="22453"/>
                  </a:lnTo>
                  <a:lnTo>
                    <a:pt x="9339" y="22264"/>
                  </a:lnTo>
                  <a:lnTo>
                    <a:pt x="9056" y="21981"/>
                  </a:lnTo>
                  <a:lnTo>
                    <a:pt x="7924" y="21321"/>
                  </a:lnTo>
                  <a:lnTo>
                    <a:pt x="7453" y="21038"/>
                  </a:lnTo>
                  <a:lnTo>
                    <a:pt x="6887" y="20566"/>
                  </a:lnTo>
                  <a:lnTo>
                    <a:pt x="6132" y="19906"/>
                  </a:lnTo>
                  <a:lnTo>
                    <a:pt x="5755" y="19717"/>
                  </a:lnTo>
                  <a:lnTo>
                    <a:pt x="5660" y="19623"/>
                  </a:lnTo>
                  <a:lnTo>
                    <a:pt x="5472" y="19623"/>
                  </a:lnTo>
                  <a:lnTo>
                    <a:pt x="5283" y="19246"/>
                  </a:lnTo>
                  <a:lnTo>
                    <a:pt x="4906" y="18774"/>
                  </a:lnTo>
                  <a:lnTo>
                    <a:pt x="4528" y="18302"/>
                  </a:lnTo>
                  <a:lnTo>
                    <a:pt x="4151" y="18019"/>
                  </a:lnTo>
                  <a:lnTo>
                    <a:pt x="4151" y="17736"/>
                  </a:lnTo>
                  <a:lnTo>
                    <a:pt x="4057" y="17547"/>
                  </a:lnTo>
                  <a:lnTo>
                    <a:pt x="3679" y="17076"/>
                  </a:lnTo>
                  <a:lnTo>
                    <a:pt x="3868" y="17076"/>
                  </a:lnTo>
                  <a:lnTo>
                    <a:pt x="3113" y="16887"/>
                  </a:lnTo>
                  <a:lnTo>
                    <a:pt x="3207" y="16604"/>
                  </a:lnTo>
                  <a:lnTo>
                    <a:pt x="3113" y="16227"/>
                  </a:lnTo>
                  <a:lnTo>
                    <a:pt x="2924" y="15849"/>
                  </a:lnTo>
                  <a:lnTo>
                    <a:pt x="2641" y="15661"/>
                  </a:lnTo>
                  <a:lnTo>
                    <a:pt x="2736" y="15566"/>
                  </a:lnTo>
                  <a:lnTo>
                    <a:pt x="2641" y="15472"/>
                  </a:lnTo>
                  <a:lnTo>
                    <a:pt x="2453" y="15095"/>
                  </a:lnTo>
                  <a:lnTo>
                    <a:pt x="1981" y="14529"/>
                  </a:lnTo>
                  <a:lnTo>
                    <a:pt x="2170" y="14434"/>
                  </a:lnTo>
                  <a:lnTo>
                    <a:pt x="1981" y="14340"/>
                  </a:lnTo>
                  <a:lnTo>
                    <a:pt x="1887" y="14246"/>
                  </a:lnTo>
                  <a:lnTo>
                    <a:pt x="1792" y="14151"/>
                  </a:lnTo>
                  <a:lnTo>
                    <a:pt x="1604" y="13680"/>
                  </a:lnTo>
                  <a:lnTo>
                    <a:pt x="1698" y="13774"/>
                  </a:lnTo>
                  <a:lnTo>
                    <a:pt x="1698" y="13774"/>
                  </a:lnTo>
                  <a:lnTo>
                    <a:pt x="1509" y="13302"/>
                  </a:lnTo>
                  <a:lnTo>
                    <a:pt x="1321" y="12831"/>
                  </a:lnTo>
                  <a:lnTo>
                    <a:pt x="1226" y="12453"/>
                  </a:lnTo>
                  <a:lnTo>
                    <a:pt x="1226" y="12170"/>
                  </a:lnTo>
                  <a:lnTo>
                    <a:pt x="1321" y="11982"/>
                  </a:lnTo>
                  <a:lnTo>
                    <a:pt x="1415" y="12453"/>
                  </a:lnTo>
                  <a:lnTo>
                    <a:pt x="1509" y="12359"/>
                  </a:lnTo>
                  <a:lnTo>
                    <a:pt x="1792" y="12359"/>
                  </a:lnTo>
                  <a:lnTo>
                    <a:pt x="1604" y="12170"/>
                  </a:lnTo>
                  <a:lnTo>
                    <a:pt x="1604" y="11887"/>
                  </a:lnTo>
                  <a:lnTo>
                    <a:pt x="1509" y="11227"/>
                  </a:lnTo>
                  <a:lnTo>
                    <a:pt x="1415" y="11132"/>
                  </a:lnTo>
                  <a:lnTo>
                    <a:pt x="1415" y="10944"/>
                  </a:lnTo>
                  <a:lnTo>
                    <a:pt x="1321" y="10849"/>
                  </a:lnTo>
                  <a:lnTo>
                    <a:pt x="1226" y="10849"/>
                  </a:lnTo>
                  <a:lnTo>
                    <a:pt x="1226" y="11038"/>
                  </a:lnTo>
                  <a:lnTo>
                    <a:pt x="1321" y="11321"/>
                  </a:lnTo>
                  <a:lnTo>
                    <a:pt x="1132" y="11227"/>
                  </a:lnTo>
                  <a:lnTo>
                    <a:pt x="1132" y="11132"/>
                  </a:lnTo>
                  <a:lnTo>
                    <a:pt x="1132" y="11038"/>
                  </a:lnTo>
                  <a:lnTo>
                    <a:pt x="943" y="10849"/>
                  </a:lnTo>
                  <a:lnTo>
                    <a:pt x="1038" y="10661"/>
                  </a:lnTo>
                  <a:lnTo>
                    <a:pt x="1132" y="10378"/>
                  </a:lnTo>
                  <a:lnTo>
                    <a:pt x="1226" y="9812"/>
                  </a:lnTo>
                  <a:lnTo>
                    <a:pt x="1132" y="9340"/>
                  </a:lnTo>
                  <a:lnTo>
                    <a:pt x="1132" y="9151"/>
                  </a:lnTo>
                  <a:lnTo>
                    <a:pt x="1226" y="9057"/>
                  </a:lnTo>
                  <a:lnTo>
                    <a:pt x="1226" y="8491"/>
                  </a:lnTo>
                  <a:lnTo>
                    <a:pt x="1321" y="7831"/>
                  </a:lnTo>
                  <a:lnTo>
                    <a:pt x="1604" y="6416"/>
                  </a:lnTo>
                  <a:lnTo>
                    <a:pt x="1981" y="4906"/>
                  </a:lnTo>
                  <a:lnTo>
                    <a:pt x="2453" y="3302"/>
                  </a:lnTo>
                  <a:lnTo>
                    <a:pt x="2736" y="2359"/>
                  </a:lnTo>
                  <a:lnTo>
                    <a:pt x="2924" y="1887"/>
                  </a:lnTo>
                  <a:lnTo>
                    <a:pt x="3019" y="1416"/>
                  </a:lnTo>
                  <a:lnTo>
                    <a:pt x="3302" y="1133"/>
                  </a:lnTo>
                  <a:lnTo>
                    <a:pt x="3491" y="755"/>
                  </a:lnTo>
                  <a:lnTo>
                    <a:pt x="3585" y="567"/>
                  </a:lnTo>
                  <a:lnTo>
                    <a:pt x="3585" y="472"/>
                  </a:lnTo>
                  <a:lnTo>
                    <a:pt x="3491" y="378"/>
                  </a:lnTo>
                  <a:lnTo>
                    <a:pt x="3302" y="284"/>
                  </a:lnTo>
                  <a:lnTo>
                    <a:pt x="3207" y="95"/>
                  </a:lnTo>
                  <a:lnTo>
                    <a:pt x="3113"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3205234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790"/>
        <p:cNvGrpSpPr/>
        <p:nvPr/>
      </p:nvGrpSpPr>
      <p:grpSpPr>
        <a:xfrm>
          <a:off x="0" y="0"/>
          <a:ext cx="0" cy="0"/>
          <a:chOff x="0" y="0"/>
          <a:chExt cx="0" cy="0"/>
        </a:xfrm>
      </p:grpSpPr>
      <p:sp>
        <p:nvSpPr>
          <p:cNvPr id="791" name="Google Shape;791;p18"/>
          <p:cNvSpPr txBox="1">
            <a:spLocks noGrp="1"/>
          </p:cNvSpPr>
          <p:nvPr>
            <p:ph type="ctrTitle"/>
          </p:nvPr>
        </p:nvSpPr>
        <p:spPr>
          <a:xfrm>
            <a:off x="752800" y="440350"/>
            <a:ext cx="7485900" cy="1159800"/>
          </a:xfrm>
          <a:prstGeom prst="rect">
            <a:avLst/>
          </a:prstGeom>
        </p:spPr>
        <p:txBody>
          <a:bodyPr spcFirstLastPara="1" wrap="square" lIns="0" tIns="0" rIns="0" bIns="0" anchor="b" anchorCtr="0">
            <a:noAutofit/>
          </a:bodyPr>
          <a:lstStyle/>
          <a:p>
            <a:pPr marL="0" lvl="0" indent="0" algn="l" rtl="0">
              <a:spcBef>
                <a:spcPts val="0"/>
              </a:spcBef>
              <a:spcAft>
                <a:spcPts val="0"/>
              </a:spcAft>
              <a:buNone/>
            </a:pPr>
            <a:r>
              <a:rPr lang="en-US"/>
              <a:t>4</a:t>
            </a:r>
            <a:r>
              <a:rPr lang="en-US" sz="2400"/>
              <a:t>.</a:t>
            </a:r>
            <a:r>
              <a:rPr lang="en-US"/>
              <a:t> Use a To Do List</a:t>
            </a:r>
          </a:p>
        </p:txBody>
      </p:sp>
      <p:sp>
        <p:nvSpPr>
          <p:cNvPr id="792" name="Google Shape;792;p18"/>
          <p:cNvSpPr txBox="1">
            <a:spLocks noGrp="1"/>
          </p:cNvSpPr>
          <p:nvPr>
            <p:ph type="subTitle" idx="1"/>
          </p:nvPr>
        </p:nvSpPr>
        <p:spPr>
          <a:xfrm>
            <a:off x="1339698" y="1697050"/>
            <a:ext cx="6752700" cy="784800"/>
          </a:xfrm>
          <a:prstGeom prst="rect">
            <a:avLst/>
          </a:prstGeom>
        </p:spPr>
        <p:txBody>
          <a:bodyPr spcFirstLastPara="1" wrap="square" lIns="0" tIns="0" rIns="0" bIns="0" anchor="t" anchorCtr="0">
            <a:noAutofit/>
          </a:bodyPr>
          <a:lstStyle/>
          <a:p>
            <a:pPr marL="0" lvl="0" indent="0" algn="l" rtl="0">
              <a:spcBef>
                <a:spcPts val="0"/>
              </a:spcBef>
              <a:spcAft>
                <a:spcPts val="1000"/>
              </a:spcAft>
              <a:buNone/>
            </a:pPr>
            <a:r>
              <a:rPr lang="en"/>
              <a:t>Paper or Electronic?</a:t>
            </a:r>
            <a:endParaRPr/>
          </a:p>
        </p:txBody>
      </p:sp>
      <p:grpSp>
        <p:nvGrpSpPr>
          <p:cNvPr id="793" name="Google Shape;793;p18"/>
          <p:cNvGrpSpPr/>
          <p:nvPr/>
        </p:nvGrpSpPr>
        <p:grpSpPr>
          <a:xfrm rot="5400000">
            <a:off x="578449" y="951943"/>
            <a:ext cx="713322" cy="674775"/>
            <a:chOff x="1349350" y="2760598"/>
            <a:chExt cx="771075" cy="729408"/>
          </a:xfrm>
        </p:grpSpPr>
        <p:sp>
          <p:nvSpPr>
            <p:cNvPr id="794" name="Google Shape;794;p18"/>
            <p:cNvSpPr/>
            <p:nvPr/>
          </p:nvSpPr>
          <p:spPr>
            <a:xfrm>
              <a:off x="1349350" y="2963403"/>
              <a:ext cx="771066" cy="526603"/>
            </a:xfrm>
            <a:custGeom>
              <a:avLst/>
              <a:gdLst/>
              <a:ahLst/>
              <a:cxnLst/>
              <a:rect l="l" t="t" r="r" b="b"/>
              <a:pathLst>
                <a:path w="38679" h="26416" extrusionOk="0">
                  <a:moveTo>
                    <a:pt x="377" y="7642"/>
                  </a:moveTo>
                  <a:lnTo>
                    <a:pt x="377" y="7925"/>
                  </a:lnTo>
                  <a:lnTo>
                    <a:pt x="472" y="7642"/>
                  </a:lnTo>
                  <a:close/>
                  <a:moveTo>
                    <a:pt x="33584" y="19246"/>
                  </a:moveTo>
                  <a:lnTo>
                    <a:pt x="33396" y="19434"/>
                  </a:lnTo>
                  <a:lnTo>
                    <a:pt x="33396" y="19623"/>
                  </a:lnTo>
                  <a:lnTo>
                    <a:pt x="33584" y="19246"/>
                  </a:lnTo>
                  <a:close/>
                  <a:moveTo>
                    <a:pt x="24434" y="24151"/>
                  </a:moveTo>
                  <a:lnTo>
                    <a:pt x="24339" y="24245"/>
                  </a:lnTo>
                  <a:lnTo>
                    <a:pt x="24434" y="24340"/>
                  </a:lnTo>
                  <a:lnTo>
                    <a:pt x="24434" y="24245"/>
                  </a:lnTo>
                  <a:lnTo>
                    <a:pt x="24434" y="24151"/>
                  </a:lnTo>
                  <a:close/>
                  <a:moveTo>
                    <a:pt x="14717" y="24434"/>
                  </a:moveTo>
                  <a:lnTo>
                    <a:pt x="14764" y="24481"/>
                  </a:lnTo>
                  <a:lnTo>
                    <a:pt x="14764" y="24481"/>
                  </a:lnTo>
                  <a:lnTo>
                    <a:pt x="14811" y="24434"/>
                  </a:lnTo>
                  <a:close/>
                  <a:moveTo>
                    <a:pt x="2924" y="1"/>
                  </a:moveTo>
                  <a:lnTo>
                    <a:pt x="2641" y="95"/>
                  </a:lnTo>
                  <a:lnTo>
                    <a:pt x="2547" y="378"/>
                  </a:lnTo>
                  <a:lnTo>
                    <a:pt x="2547" y="189"/>
                  </a:lnTo>
                  <a:lnTo>
                    <a:pt x="2453" y="378"/>
                  </a:lnTo>
                  <a:lnTo>
                    <a:pt x="2358" y="567"/>
                  </a:lnTo>
                  <a:lnTo>
                    <a:pt x="2453" y="944"/>
                  </a:lnTo>
                  <a:lnTo>
                    <a:pt x="2358" y="850"/>
                  </a:lnTo>
                  <a:lnTo>
                    <a:pt x="2170" y="944"/>
                  </a:lnTo>
                  <a:lnTo>
                    <a:pt x="2358" y="944"/>
                  </a:lnTo>
                  <a:lnTo>
                    <a:pt x="2453" y="1133"/>
                  </a:lnTo>
                  <a:lnTo>
                    <a:pt x="2264" y="1227"/>
                  </a:lnTo>
                  <a:lnTo>
                    <a:pt x="2170" y="1227"/>
                  </a:lnTo>
                  <a:lnTo>
                    <a:pt x="2170" y="1604"/>
                  </a:lnTo>
                  <a:lnTo>
                    <a:pt x="2075" y="1887"/>
                  </a:lnTo>
                  <a:lnTo>
                    <a:pt x="1792" y="2453"/>
                  </a:lnTo>
                  <a:lnTo>
                    <a:pt x="1415" y="3019"/>
                  </a:lnTo>
                  <a:lnTo>
                    <a:pt x="1321" y="3397"/>
                  </a:lnTo>
                  <a:lnTo>
                    <a:pt x="1321" y="3680"/>
                  </a:lnTo>
                  <a:lnTo>
                    <a:pt x="1226" y="3774"/>
                  </a:lnTo>
                  <a:lnTo>
                    <a:pt x="1226" y="3963"/>
                  </a:lnTo>
                  <a:lnTo>
                    <a:pt x="1321" y="4529"/>
                  </a:lnTo>
                  <a:lnTo>
                    <a:pt x="1226" y="4529"/>
                  </a:lnTo>
                  <a:lnTo>
                    <a:pt x="1132" y="4435"/>
                  </a:lnTo>
                  <a:lnTo>
                    <a:pt x="1038" y="4340"/>
                  </a:lnTo>
                  <a:lnTo>
                    <a:pt x="943" y="4340"/>
                  </a:lnTo>
                  <a:lnTo>
                    <a:pt x="1038" y="4435"/>
                  </a:lnTo>
                  <a:lnTo>
                    <a:pt x="1132" y="4623"/>
                  </a:lnTo>
                  <a:lnTo>
                    <a:pt x="1038" y="4812"/>
                  </a:lnTo>
                  <a:lnTo>
                    <a:pt x="849" y="4906"/>
                  </a:lnTo>
                  <a:lnTo>
                    <a:pt x="943" y="4906"/>
                  </a:lnTo>
                  <a:lnTo>
                    <a:pt x="943" y="5001"/>
                  </a:lnTo>
                  <a:lnTo>
                    <a:pt x="943" y="5189"/>
                  </a:lnTo>
                  <a:lnTo>
                    <a:pt x="755" y="5284"/>
                  </a:lnTo>
                  <a:lnTo>
                    <a:pt x="566" y="5378"/>
                  </a:lnTo>
                  <a:lnTo>
                    <a:pt x="566" y="5472"/>
                  </a:lnTo>
                  <a:lnTo>
                    <a:pt x="755" y="5567"/>
                  </a:lnTo>
                  <a:lnTo>
                    <a:pt x="849" y="5661"/>
                  </a:lnTo>
                  <a:lnTo>
                    <a:pt x="755" y="5755"/>
                  </a:lnTo>
                  <a:lnTo>
                    <a:pt x="472" y="5755"/>
                  </a:lnTo>
                  <a:lnTo>
                    <a:pt x="566" y="6604"/>
                  </a:lnTo>
                  <a:lnTo>
                    <a:pt x="566" y="7076"/>
                  </a:lnTo>
                  <a:lnTo>
                    <a:pt x="566" y="7265"/>
                  </a:lnTo>
                  <a:lnTo>
                    <a:pt x="755" y="7265"/>
                  </a:lnTo>
                  <a:lnTo>
                    <a:pt x="849" y="7359"/>
                  </a:lnTo>
                  <a:lnTo>
                    <a:pt x="849" y="7453"/>
                  </a:lnTo>
                  <a:lnTo>
                    <a:pt x="755" y="7548"/>
                  </a:lnTo>
                  <a:lnTo>
                    <a:pt x="566" y="7453"/>
                  </a:lnTo>
                  <a:lnTo>
                    <a:pt x="566" y="7736"/>
                  </a:lnTo>
                  <a:lnTo>
                    <a:pt x="566" y="8114"/>
                  </a:lnTo>
                  <a:lnTo>
                    <a:pt x="472" y="8019"/>
                  </a:lnTo>
                  <a:lnTo>
                    <a:pt x="472" y="7925"/>
                  </a:lnTo>
                  <a:lnTo>
                    <a:pt x="472" y="7831"/>
                  </a:lnTo>
                  <a:lnTo>
                    <a:pt x="377" y="7925"/>
                  </a:lnTo>
                  <a:lnTo>
                    <a:pt x="377" y="8680"/>
                  </a:lnTo>
                  <a:lnTo>
                    <a:pt x="283" y="8868"/>
                  </a:lnTo>
                  <a:lnTo>
                    <a:pt x="189" y="8963"/>
                  </a:lnTo>
                  <a:lnTo>
                    <a:pt x="94" y="8963"/>
                  </a:lnTo>
                  <a:lnTo>
                    <a:pt x="0" y="9151"/>
                  </a:lnTo>
                  <a:lnTo>
                    <a:pt x="94" y="9340"/>
                  </a:lnTo>
                  <a:lnTo>
                    <a:pt x="189" y="9434"/>
                  </a:lnTo>
                  <a:lnTo>
                    <a:pt x="283" y="9623"/>
                  </a:lnTo>
                  <a:lnTo>
                    <a:pt x="283" y="9812"/>
                  </a:lnTo>
                  <a:lnTo>
                    <a:pt x="94" y="9717"/>
                  </a:lnTo>
                  <a:lnTo>
                    <a:pt x="94" y="9906"/>
                  </a:lnTo>
                  <a:lnTo>
                    <a:pt x="189" y="10000"/>
                  </a:lnTo>
                  <a:lnTo>
                    <a:pt x="283" y="10095"/>
                  </a:lnTo>
                  <a:lnTo>
                    <a:pt x="283" y="10378"/>
                  </a:lnTo>
                  <a:lnTo>
                    <a:pt x="94" y="10095"/>
                  </a:lnTo>
                  <a:lnTo>
                    <a:pt x="94" y="10283"/>
                  </a:lnTo>
                  <a:lnTo>
                    <a:pt x="94" y="10566"/>
                  </a:lnTo>
                  <a:lnTo>
                    <a:pt x="94" y="11510"/>
                  </a:lnTo>
                  <a:lnTo>
                    <a:pt x="189" y="12453"/>
                  </a:lnTo>
                  <a:lnTo>
                    <a:pt x="377" y="13208"/>
                  </a:lnTo>
                  <a:lnTo>
                    <a:pt x="566" y="13680"/>
                  </a:lnTo>
                  <a:lnTo>
                    <a:pt x="849" y="14340"/>
                  </a:lnTo>
                  <a:lnTo>
                    <a:pt x="1132" y="14906"/>
                  </a:lnTo>
                  <a:lnTo>
                    <a:pt x="1226" y="15189"/>
                  </a:lnTo>
                  <a:lnTo>
                    <a:pt x="1132" y="15378"/>
                  </a:lnTo>
                  <a:lnTo>
                    <a:pt x="1321" y="15944"/>
                  </a:lnTo>
                  <a:lnTo>
                    <a:pt x="1698" y="16510"/>
                  </a:lnTo>
                  <a:lnTo>
                    <a:pt x="2453" y="17736"/>
                  </a:lnTo>
                  <a:lnTo>
                    <a:pt x="3019" y="18491"/>
                  </a:lnTo>
                  <a:lnTo>
                    <a:pt x="3679" y="19057"/>
                  </a:lnTo>
                  <a:lnTo>
                    <a:pt x="3491" y="19246"/>
                  </a:lnTo>
                  <a:lnTo>
                    <a:pt x="3774" y="19434"/>
                  </a:lnTo>
                  <a:lnTo>
                    <a:pt x="3868" y="19434"/>
                  </a:lnTo>
                  <a:lnTo>
                    <a:pt x="4151" y="19623"/>
                  </a:lnTo>
                  <a:lnTo>
                    <a:pt x="4245" y="19906"/>
                  </a:lnTo>
                  <a:lnTo>
                    <a:pt x="4434" y="20189"/>
                  </a:lnTo>
                  <a:lnTo>
                    <a:pt x="4717" y="20378"/>
                  </a:lnTo>
                  <a:lnTo>
                    <a:pt x="4623" y="20472"/>
                  </a:lnTo>
                  <a:lnTo>
                    <a:pt x="4717" y="20472"/>
                  </a:lnTo>
                  <a:lnTo>
                    <a:pt x="4811" y="20566"/>
                  </a:lnTo>
                  <a:lnTo>
                    <a:pt x="5566" y="21321"/>
                  </a:lnTo>
                  <a:lnTo>
                    <a:pt x="5849" y="21604"/>
                  </a:lnTo>
                  <a:lnTo>
                    <a:pt x="6415" y="22076"/>
                  </a:lnTo>
                  <a:lnTo>
                    <a:pt x="6415" y="21887"/>
                  </a:lnTo>
                  <a:lnTo>
                    <a:pt x="6604" y="21793"/>
                  </a:lnTo>
                  <a:lnTo>
                    <a:pt x="6604" y="21793"/>
                  </a:lnTo>
                  <a:lnTo>
                    <a:pt x="6509" y="21981"/>
                  </a:lnTo>
                  <a:lnTo>
                    <a:pt x="6604" y="21887"/>
                  </a:lnTo>
                  <a:lnTo>
                    <a:pt x="6698" y="21887"/>
                  </a:lnTo>
                  <a:lnTo>
                    <a:pt x="6698" y="22076"/>
                  </a:lnTo>
                  <a:lnTo>
                    <a:pt x="6509" y="22076"/>
                  </a:lnTo>
                  <a:lnTo>
                    <a:pt x="7075" y="22547"/>
                  </a:lnTo>
                  <a:lnTo>
                    <a:pt x="7924" y="23113"/>
                  </a:lnTo>
                  <a:lnTo>
                    <a:pt x="8773" y="23585"/>
                  </a:lnTo>
                  <a:lnTo>
                    <a:pt x="9245" y="23679"/>
                  </a:lnTo>
                  <a:lnTo>
                    <a:pt x="9622" y="23679"/>
                  </a:lnTo>
                  <a:lnTo>
                    <a:pt x="9528" y="23868"/>
                  </a:lnTo>
                  <a:lnTo>
                    <a:pt x="9622" y="23962"/>
                  </a:lnTo>
                  <a:lnTo>
                    <a:pt x="10094" y="24151"/>
                  </a:lnTo>
                  <a:lnTo>
                    <a:pt x="10660" y="24151"/>
                  </a:lnTo>
                  <a:lnTo>
                    <a:pt x="11226" y="24340"/>
                  </a:lnTo>
                  <a:lnTo>
                    <a:pt x="11981" y="24811"/>
                  </a:lnTo>
                  <a:lnTo>
                    <a:pt x="13113" y="25377"/>
                  </a:lnTo>
                  <a:lnTo>
                    <a:pt x="13490" y="25377"/>
                  </a:lnTo>
                  <a:lnTo>
                    <a:pt x="13868" y="25472"/>
                  </a:lnTo>
                  <a:lnTo>
                    <a:pt x="14811" y="25660"/>
                  </a:lnTo>
                  <a:lnTo>
                    <a:pt x="16320" y="26226"/>
                  </a:lnTo>
                  <a:lnTo>
                    <a:pt x="16415" y="26132"/>
                  </a:lnTo>
                  <a:lnTo>
                    <a:pt x="16604" y="26038"/>
                  </a:lnTo>
                  <a:lnTo>
                    <a:pt x="17264" y="26132"/>
                  </a:lnTo>
                  <a:lnTo>
                    <a:pt x="18490" y="26321"/>
                  </a:lnTo>
                  <a:lnTo>
                    <a:pt x="19056" y="26415"/>
                  </a:lnTo>
                  <a:lnTo>
                    <a:pt x="19811" y="26415"/>
                  </a:lnTo>
                  <a:lnTo>
                    <a:pt x="19905" y="26226"/>
                  </a:lnTo>
                  <a:lnTo>
                    <a:pt x="20094" y="26132"/>
                  </a:lnTo>
                  <a:lnTo>
                    <a:pt x="20283" y="26132"/>
                  </a:lnTo>
                  <a:lnTo>
                    <a:pt x="20188" y="26321"/>
                  </a:lnTo>
                  <a:lnTo>
                    <a:pt x="20754" y="26226"/>
                  </a:lnTo>
                  <a:lnTo>
                    <a:pt x="21415" y="26132"/>
                  </a:lnTo>
                  <a:lnTo>
                    <a:pt x="21981" y="26038"/>
                  </a:lnTo>
                  <a:lnTo>
                    <a:pt x="22641" y="25849"/>
                  </a:lnTo>
                  <a:lnTo>
                    <a:pt x="22641" y="25943"/>
                  </a:lnTo>
                  <a:lnTo>
                    <a:pt x="23113" y="25943"/>
                  </a:lnTo>
                  <a:lnTo>
                    <a:pt x="23679" y="25849"/>
                  </a:lnTo>
                  <a:lnTo>
                    <a:pt x="24151" y="25566"/>
                  </a:lnTo>
                  <a:lnTo>
                    <a:pt x="24811" y="25283"/>
                  </a:lnTo>
                  <a:lnTo>
                    <a:pt x="25943" y="24906"/>
                  </a:lnTo>
                  <a:lnTo>
                    <a:pt x="26603" y="24717"/>
                  </a:lnTo>
                  <a:lnTo>
                    <a:pt x="27358" y="24340"/>
                  </a:lnTo>
                  <a:lnTo>
                    <a:pt x="28113" y="23962"/>
                  </a:lnTo>
                  <a:lnTo>
                    <a:pt x="28867" y="23396"/>
                  </a:lnTo>
                  <a:lnTo>
                    <a:pt x="28867" y="23491"/>
                  </a:lnTo>
                  <a:lnTo>
                    <a:pt x="28773" y="23585"/>
                  </a:lnTo>
                  <a:lnTo>
                    <a:pt x="28679" y="23679"/>
                  </a:lnTo>
                  <a:lnTo>
                    <a:pt x="28490" y="23868"/>
                  </a:lnTo>
                  <a:lnTo>
                    <a:pt x="28396" y="23868"/>
                  </a:lnTo>
                  <a:lnTo>
                    <a:pt x="28490" y="23962"/>
                  </a:lnTo>
                  <a:lnTo>
                    <a:pt x="29056" y="23302"/>
                  </a:lnTo>
                  <a:lnTo>
                    <a:pt x="29433" y="23113"/>
                  </a:lnTo>
                  <a:lnTo>
                    <a:pt x="29528" y="23113"/>
                  </a:lnTo>
                  <a:lnTo>
                    <a:pt x="29528" y="23208"/>
                  </a:lnTo>
                  <a:lnTo>
                    <a:pt x="30094" y="22736"/>
                  </a:lnTo>
                  <a:lnTo>
                    <a:pt x="30377" y="22547"/>
                  </a:lnTo>
                  <a:lnTo>
                    <a:pt x="30660" y="22264"/>
                  </a:lnTo>
                  <a:lnTo>
                    <a:pt x="30754" y="22264"/>
                  </a:lnTo>
                  <a:lnTo>
                    <a:pt x="30754" y="22170"/>
                  </a:lnTo>
                  <a:lnTo>
                    <a:pt x="30754" y="21981"/>
                  </a:lnTo>
                  <a:lnTo>
                    <a:pt x="30754" y="21793"/>
                  </a:lnTo>
                  <a:lnTo>
                    <a:pt x="31132" y="21793"/>
                  </a:lnTo>
                  <a:lnTo>
                    <a:pt x="31226" y="21981"/>
                  </a:lnTo>
                  <a:lnTo>
                    <a:pt x="31415" y="21604"/>
                  </a:lnTo>
                  <a:lnTo>
                    <a:pt x="31509" y="21510"/>
                  </a:lnTo>
                  <a:lnTo>
                    <a:pt x="31603" y="21510"/>
                  </a:lnTo>
                  <a:lnTo>
                    <a:pt x="31698" y="21227"/>
                  </a:lnTo>
                  <a:lnTo>
                    <a:pt x="31886" y="21038"/>
                  </a:lnTo>
                  <a:lnTo>
                    <a:pt x="32264" y="20566"/>
                  </a:lnTo>
                  <a:lnTo>
                    <a:pt x="33207" y="20000"/>
                  </a:lnTo>
                  <a:lnTo>
                    <a:pt x="33018" y="20000"/>
                  </a:lnTo>
                  <a:lnTo>
                    <a:pt x="33396" y="19434"/>
                  </a:lnTo>
                  <a:lnTo>
                    <a:pt x="33584" y="18963"/>
                  </a:lnTo>
                  <a:lnTo>
                    <a:pt x="33679" y="18679"/>
                  </a:lnTo>
                  <a:lnTo>
                    <a:pt x="33962" y="18491"/>
                  </a:lnTo>
                  <a:lnTo>
                    <a:pt x="34150" y="18679"/>
                  </a:lnTo>
                  <a:lnTo>
                    <a:pt x="34339" y="18019"/>
                  </a:lnTo>
                  <a:lnTo>
                    <a:pt x="34433" y="18113"/>
                  </a:lnTo>
                  <a:lnTo>
                    <a:pt x="34528" y="18019"/>
                  </a:lnTo>
                  <a:lnTo>
                    <a:pt x="34622" y="17736"/>
                  </a:lnTo>
                  <a:lnTo>
                    <a:pt x="34716" y="17642"/>
                  </a:lnTo>
                  <a:lnTo>
                    <a:pt x="34905" y="17359"/>
                  </a:lnTo>
                  <a:lnTo>
                    <a:pt x="35282" y="16887"/>
                  </a:lnTo>
                  <a:lnTo>
                    <a:pt x="35282" y="16981"/>
                  </a:lnTo>
                  <a:lnTo>
                    <a:pt x="35282" y="17076"/>
                  </a:lnTo>
                  <a:lnTo>
                    <a:pt x="35282" y="17170"/>
                  </a:lnTo>
                  <a:lnTo>
                    <a:pt x="35377" y="17170"/>
                  </a:lnTo>
                  <a:lnTo>
                    <a:pt x="35565" y="16510"/>
                  </a:lnTo>
                  <a:lnTo>
                    <a:pt x="35754" y="16132"/>
                  </a:lnTo>
                  <a:lnTo>
                    <a:pt x="35943" y="15755"/>
                  </a:lnTo>
                  <a:lnTo>
                    <a:pt x="36226" y="15189"/>
                  </a:lnTo>
                  <a:lnTo>
                    <a:pt x="36698" y="14340"/>
                  </a:lnTo>
                  <a:lnTo>
                    <a:pt x="37075" y="13114"/>
                  </a:lnTo>
                  <a:lnTo>
                    <a:pt x="37358" y="12359"/>
                  </a:lnTo>
                  <a:lnTo>
                    <a:pt x="37452" y="12170"/>
                  </a:lnTo>
                  <a:lnTo>
                    <a:pt x="37641" y="11887"/>
                  </a:lnTo>
                  <a:lnTo>
                    <a:pt x="37641" y="11982"/>
                  </a:lnTo>
                  <a:lnTo>
                    <a:pt x="37641" y="12076"/>
                  </a:lnTo>
                  <a:lnTo>
                    <a:pt x="37735" y="11604"/>
                  </a:lnTo>
                  <a:lnTo>
                    <a:pt x="37547" y="11699"/>
                  </a:lnTo>
                  <a:lnTo>
                    <a:pt x="37452" y="11416"/>
                  </a:lnTo>
                  <a:lnTo>
                    <a:pt x="37547" y="11416"/>
                  </a:lnTo>
                  <a:lnTo>
                    <a:pt x="37641" y="11321"/>
                  </a:lnTo>
                  <a:lnTo>
                    <a:pt x="37735" y="11321"/>
                  </a:lnTo>
                  <a:lnTo>
                    <a:pt x="37735" y="11227"/>
                  </a:lnTo>
                  <a:lnTo>
                    <a:pt x="37641" y="10944"/>
                  </a:lnTo>
                  <a:lnTo>
                    <a:pt x="37735" y="10472"/>
                  </a:lnTo>
                  <a:lnTo>
                    <a:pt x="37924" y="10661"/>
                  </a:lnTo>
                  <a:lnTo>
                    <a:pt x="37830" y="10378"/>
                  </a:lnTo>
                  <a:lnTo>
                    <a:pt x="37924" y="10095"/>
                  </a:lnTo>
                  <a:lnTo>
                    <a:pt x="37924" y="10283"/>
                  </a:lnTo>
                  <a:lnTo>
                    <a:pt x="38018" y="10283"/>
                  </a:lnTo>
                  <a:lnTo>
                    <a:pt x="38207" y="9906"/>
                  </a:lnTo>
                  <a:lnTo>
                    <a:pt x="38301" y="9812"/>
                  </a:lnTo>
                  <a:lnTo>
                    <a:pt x="38113" y="9623"/>
                  </a:lnTo>
                  <a:lnTo>
                    <a:pt x="38113" y="9434"/>
                  </a:lnTo>
                  <a:lnTo>
                    <a:pt x="38113" y="9246"/>
                  </a:lnTo>
                  <a:lnTo>
                    <a:pt x="38018" y="8963"/>
                  </a:lnTo>
                  <a:lnTo>
                    <a:pt x="38207" y="9151"/>
                  </a:lnTo>
                  <a:lnTo>
                    <a:pt x="38301" y="9057"/>
                  </a:lnTo>
                  <a:lnTo>
                    <a:pt x="38490" y="8680"/>
                  </a:lnTo>
                  <a:lnTo>
                    <a:pt x="38679" y="8302"/>
                  </a:lnTo>
                  <a:lnTo>
                    <a:pt x="38490" y="8302"/>
                  </a:lnTo>
                  <a:lnTo>
                    <a:pt x="38490" y="8114"/>
                  </a:lnTo>
                  <a:lnTo>
                    <a:pt x="38490" y="7831"/>
                  </a:lnTo>
                  <a:lnTo>
                    <a:pt x="38584" y="7642"/>
                  </a:lnTo>
                  <a:lnTo>
                    <a:pt x="38584" y="7359"/>
                  </a:lnTo>
                  <a:lnTo>
                    <a:pt x="38396" y="6793"/>
                  </a:lnTo>
                  <a:lnTo>
                    <a:pt x="38207" y="6321"/>
                  </a:lnTo>
                  <a:lnTo>
                    <a:pt x="38301" y="6321"/>
                  </a:lnTo>
                  <a:lnTo>
                    <a:pt x="38396" y="6416"/>
                  </a:lnTo>
                  <a:lnTo>
                    <a:pt x="38396" y="6133"/>
                  </a:lnTo>
                  <a:lnTo>
                    <a:pt x="38490" y="5850"/>
                  </a:lnTo>
                  <a:lnTo>
                    <a:pt x="38490" y="5567"/>
                  </a:lnTo>
                  <a:lnTo>
                    <a:pt x="38584" y="5567"/>
                  </a:lnTo>
                  <a:lnTo>
                    <a:pt x="38679" y="5661"/>
                  </a:lnTo>
                  <a:lnTo>
                    <a:pt x="38490" y="5189"/>
                  </a:lnTo>
                  <a:lnTo>
                    <a:pt x="38679" y="5284"/>
                  </a:lnTo>
                  <a:lnTo>
                    <a:pt x="38584" y="5001"/>
                  </a:lnTo>
                  <a:lnTo>
                    <a:pt x="38490" y="5095"/>
                  </a:lnTo>
                  <a:lnTo>
                    <a:pt x="38396" y="5095"/>
                  </a:lnTo>
                  <a:lnTo>
                    <a:pt x="38396" y="5001"/>
                  </a:lnTo>
                  <a:lnTo>
                    <a:pt x="38301" y="5095"/>
                  </a:lnTo>
                  <a:lnTo>
                    <a:pt x="38207" y="5189"/>
                  </a:lnTo>
                  <a:lnTo>
                    <a:pt x="38301" y="5378"/>
                  </a:lnTo>
                  <a:lnTo>
                    <a:pt x="38396" y="5755"/>
                  </a:lnTo>
                  <a:lnTo>
                    <a:pt x="38396" y="5755"/>
                  </a:lnTo>
                  <a:lnTo>
                    <a:pt x="38207" y="5661"/>
                  </a:lnTo>
                  <a:lnTo>
                    <a:pt x="38396" y="5944"/>
                  </a:lnTo>
                  <a:lnTo>
                    <a:pt x="38207" y="6038"/>
                  </a:lnTo>
                  <a:lnTo>
                    <a:pt x="38113" y="5944"/>
                  </a:lnTo>
                  <a:lnTo>
                    <a:pt x="38113" y="6038"/>
                  </a:lnTo>
                  <a:lnTo>
                    <a:pt x="38113" y="6133"/>
                  </a:lnTo>
                  <a:lnTo>
                    <a:pt x="38113" y="6416"/>
                  </a:lnTo>
                  <a:lnTo>
                    <a:pt x="38018" y="6416"/>
                  </a:lnTo>
                  <a:lnTo>
                    <a:pt x="38018" y="6887"/>
                  </a:lnTo>
                  <a:lnTo>
                    <a:pt x="38018" y="7076"/>
                  </a:lnTo>
                  <a:lnTo>
                    <a:pt x="38113" y="7170"/>
                  </a:lnTo>
                  <a:lnTo>
                    <a:pt x="38207" y="7170"/>
                  </a:lnTo>
                  <a:lnTo>
                    <a:pt x="38301" y="7359"/>
                  </a:lnTo>
                  <a:lnTo>
                    <a:pt x="37830" y="7548"/>
                  </a:lnTo>
                  <a:lnTo>
                    <a:pt x="38018" y="7642"/>
                  </a:lnTo>
                  <a:lnTo>
                    <a:pt x="38113" y="8019"/>
                  </a:lnTo>
                  <a:lnTo>
                    <a:pt x="38113" y="8302"/>
                  </a:lnTo>
                  <a:lnTo>
                    <a:pt x="38018" y="8397"/>
                  </a:lnTo>
                  <a:lnTo>
                    <a:pt x="37830" y="8397"/>
                  </a:lnTo>
                  <a:lnTo>
                    <a:pt x="37924" y="8585"/>
                  </a:lnTo>
                  <a:lnTo>
                    <a:pt x="38018" y="8774"/>
                  </a:lnTo>
                  <a:lnTo>
                    <a:pt x="37924" y="8963"/>
                  </a:lnTo>
                  <a:lnTo>
                    <a:pt x="37830" y="8774"/>
                  </a:lnTo>
                  <a:lnTo>
                    <a:pt x="37641" y="8868"/>
                  </a:lnTo>
                  <a:lnTo>
                    <a:pt x="37735" y="8963"/>
                  </a:lnTo>
                  <a:lnTo>
                    <a:pt x="37735" y="9246"/>
                  </a:lnTo>
                  <a:lnTo>
                    <a:pt x="37641" y="9812"/>
                  </a:lnTo>
                  <a:lnTo>
                    <a:pt x="37358" y="10378"/>
                  </a:lnTo>
                  <a:lnTo>
                    <a:pt x="37169" y="10755"/>
                  </a:lnTo>
                  <a:lnTo>
                    <a:pt x="37358" y="11038"/>
                  </a:lnTo>
                  <a:lnTo>
                    <a:pt x="37264" y="11321"/>
                  </a:lnTo>
                  <a:lnTo>
                    <a:pt x="37075" y="11227"/>
                  </a:lnTo>
                  <a:lnTo>
                    <a:pt x="37075" y="11321"/>
                  </a:lnTo>
                  <a:lnTo>
                    <a:pt x="37075" y="11604"/>
                  </a:lnTo>
                  <a:lnTo>
                    <a:pt x="36981" y="11510"/>
                  </a:lnTo>
                  <a:lnTo>
                    <a:pt x="36886" y="11887"/>
                  </a:lnTo>
                  <a:lnTo>
                    <a:pt x="36792" y="12265"/>
                  </a:lnTo>
                  <a:lnTo>
                    <a:pt x="36886" y="12359"/>
                  </a:lnTo>
                  <a:lnTo>
                    <a:pt x="37169" y="12359"/>
                  </a:lnTo>
                  <a:lnTo>
                    <a:pt x="37264" y="12548"/>
                  </a:lnTo>
                  <a:lnTo>
                    <a:pt x="37075" y="12453"/>
                  </a:lnTo>
                  <a:lnTo>
                    <a:pt x="36981" y="12548"/>
                  </a:lnTo>
                  <a:lnTo>
                    <a:pt x="36886" y="12359"/>
                  </a:lnTo>
                  <a:lnTo>
                    <a:pt x="36981" y="12642"/>
                  </a:lnTo>
                  <a:lnTo>
                    <a:pt x="36981" y="12642"/>
                  </a:lnTo>
                  <a:lnTo>
                    <a:pt x="36886" y="12548"/>
                  </a:lnTo>
                  <a:lnTo>
                    <a:pt x="36792" y="12453"/>
                  </a:lnTo>
                  <a:lnTo>
                    <a:pt x="36414" y="13114"/>
                  </a:lnTo>
                  <a:lnTo>
                    <a:pt x="36320" y="13491"/>
                  </a:lnTo>
                  <a:lnTo>
                    <a:pt x="36320" y="13868"/>
                  </a:lnTo>
                  <a:lnTo>
                    <a:pt x="35754" y="15095"/>
                  </a:lnTo>
                  <a:lnTo>
                    <a:pt x="35377" y="15755"/>
                  </a:lnTo>
                  <a:lnTo>
                    <a:pt x="34999" y="16227"/>
                  </a:lnTo>
                  <a:lnTo>
                    <a:pt x="34999" y="16038"/>
                  </a:lnTo>
                  <a:lnTo>
                    <a:pt x="34716" y="16321"/>
                  </a:lnTo>
                  <a:lnTo>
                    <a:pt x="34528" y="16698"/>
                  </a:lnTo>
                  <a:lnTo>
                    <a:pt x="34528" y="16698"/>
                  </a:lnTo>
                  <a:lnTo>
                    <a:pt x="34716" y="16604"/>
                  </a:lnTo>
                  <a:lnTo>
                    <a:pt x="34150" y="17170"/>
                  </a:lnTo>
                  <a:lnTo>
                    <a:pt x="33584" y="17736"/>
                  </a:lnTo>
                  <a:lnTo>
                    <a:pt x="33679" y="17830"/>
                  </a:lnTo>
                  <a:lnTo>
                    <a:pt x="33773" y="17736"/>
                  </a:lnTo>
                  <a:lnTo>
                    <a:pt x="33867" y="17736"/>
                  </a:lnTo>
                  <a:lnTo>
                    <a:pt x="33867" y="17830"/>
                  </a:lnTo>
                  <a:lnTo>
                    <a:pt x="33679" y="17925"/>
                  </a:lnTo>
                  <a:lnTo>
                    <a:pt x="33490" y="18019"/>
                  </a:lnTo>
                  <a:lnTo>
                    <a:pt x="33396" y="18113"/>
                  </a:lnTo>
                  <a:lnTo>
                    <a:pt x="33207" y="18208"/>
                  </a:lnTo>
                  <a:lnTo>
                    <a:pt x="33113" y="18585"/>
                  </a:lnTo>
                  <a:lnTo>
                    <a:pt x="33207" y="18679"/>
                  </a:lnTo>
                  <a:lnTo>
                    <a:pt x="33207" y="18774"/>
                  </a:lnTo>
                  <a:lnTo>
                    <a:pt x="33018" y="18963"/>
                  </a:lnTo>
                  <a:lnTo>
                    <a:pt x="32924" y="18963"/>
                  </a:lnTo>
                  <a:lnTo>
                    <a:pt x="32924" y="18868"/>
                  </a:lnTo>
                  <a:lnTo>
                    <a:pt x="32924" y="18679"/>
                  </a:lnTo>
                  <a:lnTo>
                    <a:pt x="32735" y="18868"/>
                  </a:lnTo>
                  <a:lnTo>
                    <a:pt x="32641" y="18963"/>
                  </a:lnTo>
                  <a:lnTo>
                    <a:pt x="32547" y="18963"/>
                  </a:lnTo>
                  <a:lnTo>
                    <a:pt x="32547" y="19057"/>
                  </a:lnTo>
                  <a:lnTo>
                    <a:pt x="32735" y="18963"/>
                  </a:lnTo>
                  <a:lnTo>
                    <a:pt x="32735" y="18963"/>
                  </a:lnTo>
                  <a:lnTo>
                    <a:pt x="32075" y="19717"/>
                  </a:lnTo>
                  <a:lnTo>
                    <a:pt x="31698" y="20000"/>
                  </a:lnTo>
                  <a:lnTo>
                    <a:pt x="31603" y="20000"/>
                  </a:lnTo>
                  <a:lnTo>
                    <a:pt x="31603" y="19906"/>
                  </a:lnTo>
                  <a:lnTo>
                    <a:pt x="31320" y="20095"/>
                  </a:lnTo>
                  <a:lnTo>
                    <a:pt x="31037" y="20283"/>
                  </a:lnTo>
                  <a:lnTo>
                    <a:pt x="31132" y="20095"/>
                  </a:lnTo>
                  <a:lnTo>
                    <a:pt x="30943" y="20283"/>
                  </a:lnTo>
                  <a:lnTo>
                    <a:pt x="31132" y="20378"/>
                  </a:lnTo>
                  <a:lnTo>
                    <a:pt x="31037" y="20661"/>
                  </a:lnTo>
                  <a:lnTo>
                    <a:pt x="30849" y="20849"/>
                  </a:lnTo>
                  <a:lnTo>
                    <a:pt x="30754" y="20944"/>
                  </a:lnTo>
                  <a:lnTo>
                    <a:pt x="30660" y="20849"/>
                  </a:lnTo>
                  <a:lnTo>
                    <a:pt x="30849" y="20755"/>
                  </a:lnTo>
                  <a:lnTo>
                    <a:pt x="30754" y="20755"/>
                  </a:lnTo>
                  <a:lnTo>
                    <a:pt x="30754" y="20661"/>
                  </a:lnTo>
                  <a:lnTo>
                    <a:pt x="30754" y="20566"/>
                  </a:lnTo>
                  <a:lnTo>
                    <a:pt x="30660" y="20661"/>
                  </a:lnTo>
                  <a:lnTo>
                    <a:pt x="30471" y="20849"/>
                  </a:lnTo>
                  <a:lnTo>
                    <a:pt x="30094" y="21038"/>
                  </a:lnTo>
                  <a:lnTo>
                    <a:pt x="30188" y="21038"/>
                  </a:lnTo>
                  <a:lnTo>
                    <a:pt x="30188" y="21227"/>
                  </a:lnTo>
                  <a:lnTo>
                    <a:pt x="29905" y="21604"/>
                  </a:lnTo>
                  <a:lnTo>
                    <a:pt x="30188" y="21415"/>
                  </a:lnTo>
                  <a:lnTo>
                    <a:pt x="29905" y="21793"/>
                  </a:lnTo>
                  <a:lnTo>
                    <a:pt x="29905" y="21698"/>
                  </a:lnTo>
                  <a:lnTo>
                    <a:pt x="29811" y="21793"/>
                  </a:lnTo>
                  <a:lnTo>
                    <a:pt x="29716" y="21887"/>
                  </a:lnTo>
                  <a:lnTo>
                    <a:pt x="29339" y="21981"/>
                  </a:lnTo>
                  <a:lnTo>
                    <a:pt x="28867" y="21981"/>
                  </a:lnTo>
                  <a:lnTo>
                    <a:pt x="28773" y="22076"/>
                  </a:lnTo>
                  <a:lnTo>
                    <a:pt x="28584" y="22170"/>
                  </a:lnTo>
                  <a:lnTo>
                    <a:pt x="28679" y="22264"/>
                  </a:lnTo>
                  <a:lnTo>
                    <a:pt x="28679" y="22453"/>
                  </a:lnTo>
                  <a:lnTo>
                    <a:pt x="28962" y="22076"/>
                  </a:lnTo>
                  <a:lnTo>
                    <a:pt x="28867" y="22453"/>
                  </a:lnTo>
                  <a:lnTo>
                    <a:pt x="29150" y="22264"/>
                  </a:lnTo>
                  <a:lnTo>
                    <a:pt x="29150" y="22359"/>
                  </a:lnTo>
                  <a:lnTo>
                    <a:pt x="28679" y="22642"/>
                  </a:lnTo>
                  <a:lnTo>
                    <a:pt x="28490" y="22547"/>
                  </a:lnTo>
                  <a:lnTo>
                    <a:pt x="28396" y="22453"/>
                  </a:lnTo>
                  <a:lnTo>
                    <a:pt x="28301" y="22453"/>
                  </a:lnTo>
                  <a:lnTo>
                    <a:pt x="28207" y="22547"/>
                  </a:lnTo>
                  <a:lnTo>
                    <a:pt x="27924" y="22736"/>
                  </a:lnTo>
                  <a:lnTo>
                    <a:pt x="27641" y="22925"/>
                  </a:lnTo>
                  <a:lnTo>
                    <a:pt x="27735" y="22925"/>
                  </a:lnTo>
                  <a:lnTo>
                    <a:pt x="26886" y="23491"/>
                  </a:lnTo>
                  <a:lnTo>
                    <a:pt x="26132" y="23962"/>
                  </a:lnTo>
                  <a:lnTo>
                    <a:pt x="26132" y="23774"/>
                  </a:lnTo>
                  <a:lnTo>
                    <a:pt x="26226" y="23585"/>
                  </a:lnTo>
                  <a:lnTo>
                    <a:pt x="25754" y="23868"/>
                  </a:lnTo>
                  <a:lnTo>
                    <a:pt x="25471" y="24151"/>
                  </a:lnTo>
                  <a:lnTo>
                    <a:pt x="25377" y="24245"/>
                  </a:lnTo>
                  <a:lnTo>
                    <a:pt x="25471" y="24340"/>
                  </a:lnTo>
                  <a:lnTo>
                    <a:pt x="25188" y="24245"/>
                  </a:lnTo>
                  <a:lnTo>
                    <a:pt x="24905" y="24245"/>
                  </a:lnTo>
                  <a:lnTo>
                    <a:pt x="24434" y="24340"/>
                  </a:lnTo>
                  <a:lnTo>
                    <a:pt x="23585" y="24811"/>
                  </a:lnTo>
                  <a:lnTo>
                    <a:pt x="23207" y="24906"/>
                  </a:lnTo>
                  <a:lnTo>
                    <a:pt x="22924" y="25000"/>
                  </a:lnTo>
                  <a:lnTo>
                    <a:pt x="22830" y="24906"/>
                  </a:lnTo>
                  <a:lnTo>
                    <a:pt x="22924" y="24811"/>
                  </a:lnTo>
                  <a:lnTo>
                    <a:pt x="22830" y="24717"/>
                  </a:lnTo>
                  <a:lnTo>
                    <a:pt x="21886" y="24717"/>
                  </a:lnTo>
                  <a:lnTo>
                    <a:pt x="21509" y="24906"/>
                  </a:lnTo>
                  <a:lnTo>
                    <a:pt x="21037" y="25189"/>
                  </a:lnTo>
                  <a:lnTo>
                    <a:pt x="20660" y="25283"/>
                  </a:lnTo>
                  <a:lnTo>
                    <a:pt x="20754" y="25189"/>
                  </a:lnTo>
                  <a:lnTo>
                    <a:pt x="20754" y="25094"/>
                  </a:lnTo>
                  <a:lnTo>
                    <a:pt x="20471" y="25283"/>
                  </a:lnTo>
                  <a:lnTo>
                    <a:pt x="20377" y="25377"/>
                  </a:lnTo>
                  <a:lnTo>
                    <a:pt x="20188" y="25094"/>
                  </a:lnTo>
                  <a:lnTo>
                    <a:pt x="20471" y="25094"/>
                  </a:lnTo>
                  <a:lnTo>
                    <a:pt x="20094" y="25000"/>
                  </a:lnTo>
                  <a:lnTo>
                    <a:pt x="19339" y="25094"/>
                  </a:lnTo>
                  <a:lnTo>
                    <a:pt x="18019" y="25377"/>
                  </a:lnTo>
                  <a:lnTo>
                    <a:pt x="18019" y="25377"/>
                  </a:lnTo>
                  <a:lnTo>
                    <a:pt x="18679" y="25000"/>
                  </a:lnTo>
                  <a:lnTo>
                    <a:pt x="18396" y="25000"/>
                  </a:lnTo>
                  <a:lnTo>
                    <a:pt x="18113" y="25094"/>
                  </a:lnTo>
                  <a:lnTo>
                    <a:pt x="17830" y="25094"/>
                  </a:lnTo>
                  <a:lnTo>
                    <a:pt x="17075" y="25000"/>
                  </a:lnTo>
                  <a:lnTo>
                    <a:pt x="15943" y="24717"/>
                  </a:lnTo>
                  <a:lnTo>
                    <a:pt x="15094" y="24623"/>
                  </a:lnTo>
                  <a:lnTo>
                    <a:pt x="14811" y="24528"/>
                  </a:lnTo>
                  <a:lnTo>
                    <a:pt x="14764" y="24481"/>
                  </a:lnTo>
                  <a:lnTo>
                    <a:pt x="14764" y="24481"/>
                  </a:lnTo>
                  <a:lnTo>
                    <a:pt x="14717" y="24528"/>
                  </a:lnTo>
                  <a:lnTo>
                    <a:pt x="14339" y="24340"/>
                  </a:lnTo>
                  <a:lnTo>
                    <a:pt x="13868" y="24057"/>
                  </a:lnTo>
                  <a:lnTo>
                    <a:pt x="13868" y="24057"/>
                  </a:lnTo>
                  <a:lnTo>
                    <a:pt x="14056" y="24245"/>
                  </a:lnTo>
                  <a:lnTo>
                    <a:pt x="13868" y="24245"/>
                  </a:lnTo>
                  <a:lnTo>
                    <a:pt x="13679" y="24151"/>
                  </a:lnTo>
                  <a:lnTo>
                    <a:pt x="13585" y="23962"/>
                  </a:lnTo>
                  <a:lnTo>
                    <a:pt x="13396" y="23962"/>
                  </a:lnTo>
                  <a:lnTo>
                    <a:pt x="13490" y="23868"/>
                  </a:lnTo>
                  <a:lnTo>
                    <a:pt x="12924" y="23868"/>
                  </a:lnTo>
                  <a:lnTo>
                    <a:pt x="12170" y="23679"/>
                  </a:lnTo>
                  <a:lnTo>
                    <a:pt x="11509" y="23491"/>
                  </a:lnTo>
                  <a:lnTo>
                    <a:pt x="11226" y="23302"/>
                  </a:lnTo>
                  <a:lnTo>
                    <a:pt x="11132" y="23113"/>
                  </a:lnTo>
                  <a:lnTo>
                    <a:pt x="10755" y="23113"/>
                  </a:lnTo>
                  <a:lnTo>
                    <a:pt x="10472" y="22925"/>
                  </a:lnTo>
                  <a:lnTo>
                    <a:pt x="10566" y="22925"/>
                  </a:lnTo>
                  <a:lnTo>
                    <a:pt x="10094" y="22736"/>
                  </a:lnTo>
                  <a:lnTo>
                    <a:pt x="9717" y="22642"/>
                  </a:lnTo>
                  <a:lnTo>
                    <a:pt x="9339" y="22642"/>
                  </a:lnTo>
                  <a:lnTo>
                    <a:pt x="9339" y="22453"/>
                  </a:lnTo>
                  <a:lnTo>
                    <a:pt x="9339" y="22264"/>
                  </a:lnTo>
                  <a:lnTo>
                    <a:pt x="9056" y="21981"/>
                  </a:lnTo>
                  <a:lnTo>
                    <a:pt x="7924" y="21321"/>
                  </a:lnTo>
                  <a:lnTo>
                    <a:pt x="7453" y="21038"/>
                  </a:lnTo>
                  <a:lnTo>
                    <a:pt x="6887" y="20566"/>
                  </a:lnTo>
                  <a:lnTo>
                    <a:pt x="6132" y="19906"/>
                  </a:lnTo>
                  <a:lnTo>
                    <a:pt x="5755" y="19717"/>
                  </a:lnTo>
                  <a:lnTo>
                    <a:pt x="5660" y="19623"/>
                  </a:lnTo>
                  <a:lnTo>
                    <a:pt x="5472" y="19623"/>
                  </a:lnTo>
                  <a:lnTo>
                    <a:pt x="5283" y="19246"/>
                  </a:lnTo>
                  <a:lnTo>
                    <a:pt x="4906" y="18774"/>
                  </a:lnTo>
                  <a:lnTo>
                    <a:pt x="4528" y="18302"/>
                  </a:lnTo>
                  <a:lnTo>
                    <a:pt x="4151" y="18019"/>
                  </a:lnTo>
                  <a:lnTo>
                    <a:pt x="4151" y="17736"/>
                  </a:lnTo>
                  <a:lnTo>
                    <a:pt x="4057" y="17547"/>
                  </a:lnTo>
                  <a:lnTo>
                    <a:pt x="3679" y="17076"/>
                  </a:lnTo>
                  <a:lnTo>
                    <a:pt x="3868" y="17076"/>
                  </a:lnTo>
                  <a:lnTo>
                    <a:pt x="3113" y="16887"/>
                  </a:lnTo>
                  <a:lnTo>
                    <a:pt x="3207" y="16604"/>
                  </a:lnTo>
                  <a:lnTo>
                    <a:pt x="3113" y="16227"/>
                  </a:lnTo>
                  <a:lnTo>
                    <a:pt x="2924" y="15849"/>
                  </a:lnTo>
                  <a:lnTo>
                    <a:pt x="2641" y="15661"/>
                  </a:lnTo>
                  <a:lnTo>
                    <a:pt x="2736" y="15566"/>
                  </a:lnTo>
                  <a:lnTo>
                    <a:pt x="2641" y="15472"/>
                  </a:lnTo>
                  <a:lnTo>
                    <a:pt x="2453" y="15095"/>
                  </a:lnTo>
                  <a:lnTo>
                    <a:pt x="1981" y="14529"/>
                  </a:lnTo>
                  <a:lnTo>
                    <a:pt x="2170" y="14434"/>
                  </a:lnTo>
                  <a:lnTo>
                    <a:pt x="1981" y="14340"/>
                  </a:lnTo>
                  <a:lnTo>
                    <a:pt x="1887" y="14246"/>
                  </a:lnTo>
                  <a:lnTo>
                    <a:pt x="1792" y="14151"/>
                  </a:lnTo>
                  <a:lnTo>
                    <a:pt x="1604" y="13680"/>
                  </a:lnTo>
                  <a:lnTo>
                    <a:pt x="1698" y="13774"/>
                  </a:lnTo>
                  <a:lnTo>
                    <a:pt x="1698" y="13774"/>
                  </a:lnTo>
                  <a:lnTo>
                    <a:pt x="1509" y="13302"/>
                  </a:lnTo>
                  <a:lnTo>
                    <a:pt x="1321" y="12831"/>
                  </a:lnTo>
                  <a:lnTo>
                    <a:pt x="1226" y="12453"/>
                  </a:lnTo>
                  <a:lnTo>
                    <a:pt x="1226" y="12170"/>
                  </a:lnTo>
                  <a:lnTo>
                    <a:pt x="1321" y="11982"/>
                  </a:lnTo>
                  <a:lnTo>
                    <a:pt x="1415" y="12453"/>
                  </a:lnTo>
                  <a:lnTo>
                    <a:pt x="1509" y="12359"/>
                  </a:lnTo>
                  <a:lnTo>
                    <a:pt x="1792" y="12359"/>
                  </a:lnTo>
                  <a:lnTo>
                    <a:pt x="1604" y="12170"/>
                  </a:lnTo>
                  <a:lnTo>
                    <a:pt x="1604" y="11887"/>
                  </a:lnTo>
                  <a:lnTo>
                    <a:pt x="1509" y="11227"/>
                  </a:lnTo>
                  <a:lnTo>
                    <a:pt x="1415" y="11132"/>
                  </a:lnTo>
                  <a:lnTo>
                    <a:pt x="1415" y="10944"/>
                  </a:lnTo>
                  <a:lnTo>
                    <a:pt x="1321" y="10849"/>
                  </a:lnTo>
                  <a:lnTo>
                    <a:pt x="1226" y="10849"/>
                  </a:lnTo>
                  <a:lnTo>
                    <a:pt x="1226" y="11038"/>
                  </a:lnTo>
                  <a:lnTo>
                    <a:pt x="1321" y="11321"/>
                  </a:lnTo>
                  <a:lnTo>
                    <a:pt x="1132" y="11227"/>
                  </a:lnTo>
                  <a:lnTo>
                    <a:pt x="1132" y="11132"/>
                  </a:lnTo>
                  <a:lnTo>
                    <a:pt x="1132" y="11038"/>
                  </a:lnTo>
                  <a:lnTo>
                    <a:pt x="943" y="10849"/>
                  </a:lnTo>
                  <a:lnTo>
                    <a:pt x="1038" y="10661"/>
                  </a:lnTo>
                  <a:lnTo>
                    <a:pt x="1132" y="10378"/>
                  </a:lnTo>
                  <a:lnTo>
                    <a:pt x="1226" y="9812"/>
                  </a:lnTo>
                  <a:lnTo>
                    <a:pt x="1132" y="9340"/>
                  </a:lnTo>
                  <a:lnTo>
                    <a:pt x="1132" y="9151"/>
                  </a:lnTo>
                  <a:lnTo>
                    <a:pt x="1226" y="9057"/>
                  </a:lnTo>
                  <a:lnTo>
                    <a:pt x="1226" y="8491"/>
                  </a:lnTo>
                  <a:lnTo>
                    <a:pt x="1321" y="7831"/>
                  </a:lnTo>
                  <a:lnTo>
                    <a:pt x="1604" y="6416"/>
                  </a:lnTo>
                  <a:lnTo>
                    <a:pt x="1981" y="4906"/>
                  </a:lnTo>
                  <a:lnTo>
                    <a:pt x="2453" y="3302"/>
                  </a:lnTo>
                  <a:lnTo>
                    <a:pt x="2736" y="2359"/>
                  </a:lnTo>
                  <a:lnTo>
                    <a:pt x="2924" y="1887"/>
                  </a:lnTo>
                  <a:lnTo>
                    <a:pt x="3019" y="1416"/>
                  </a:lnTo>
                  <a:lnTo>
                    <a:pt x="3302" y="1133"/>
                  </a:lnTo>
                  <a:lnTo>
                    <a:pt x="3491" y="755"/>
                  </a:lnTo>
                  <a:lnTo>
                    <a:pt x="3585" y="567"/>
                  </a:lnTo>
                  <a:lnTo>
                    <a:pt x="3585" y="472"/>
                  </a:lnTo>
                  <a:lnTo>
                    <a:pt x="3491" y="378"/>
                  </a:lnTo>
                  <a:lnTo>
                    <a:pt x="3302" y="284"/>
                  </a:lnTo>
                  <a:lnTo>
                    <a:pt x="3207" y="95"/>
                  </a:lnTo>
                  <a:lnTo>
                    <a:pt x="3113"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5" name="Google Shape;795;p18"/>
            <p:cNvSpPr/>
            <p:nvPr/>
          </p:nvSpPr>
          <p:spPr>
            <a:xfrm rot="10800000">
              <a:off x="1373630" y="2760598"/>
              <a:ext cx="746795" cy="510027"/>
            </a:xfrm>
            <a:custGeom>
              <a:avLst/>
              <a:gdLst/>
              <a:ahLst/>
              <a:cxnLst/>
              <a:rect l="l" t="t" r="r" b="b"/>
              <a:pathLst>
                <a:path w="38679" h="26416" extrusionOk="0">
                  <a:moveTo>
                    <a:pt x="377" y="7642"/>
                  </a:moveTo>
                  <a:lnTo>
                    <a:pt x="377" y="7925"/>
                  </a:lnTo>
                  <a:lnTo>
                    <a:pt x="472" y="7642"/>
                  </a:lnTo>
                  <a:close/>
                  <a:moveTo>
                    <a:pt x="33584" y="19246"/>
                  </a:moveTo>
                  <a:lnTo>
                    <a:pt x="33396" y="19434"/>
                  </a:lnTo>
                  <a:lnTo>
                    <a:pt x="33396" y="19623"/>
                  </a:lnTo>
                  <a:lnTo>
                    <a:pt x="33584" y="19246"/>
                  </a:lnTo>
                  <a:close/>
                  <a:moveTo>
                    <a:pt x="24434" y="24151"/>
                  </a:moveTo>
                  <a:lnTo>
                    <a:pt x="24339" y="24245"/>
                  </a:lnTo>
                  <a:lnTo>
                    <a:pt x="24434" y="24340"/>
                  </a:lnTo>
                  <a:lnTo>
                    <a:pt x="24434" y="24245"/>
                  </a:lnTo>
                  <a:lnTo>
                    <a:pt x="24434" y="24151"/>
                  </a:lnTo>
                  <a:close/>
                  <a:moveTo>
                    <a:pt x="14717" y="24434"/>
                  </a:moveTo>
                  <a:lnTo>
                    <a:pt x="14764" y="24481"/>
                  </a:lnTo>
                  <a:lnTo>
                    <a:pt x="14764" y="24481"/>
                  </a:lnTo>
                  <a:lnTo>
                    <a:pt x="14811" y="24434"/>
                  </a:lnTo>
                  <a:close/>
                  <a:moveTo>
                    <a:pt x="2924" y="1"/>
                  </a:moveTo>
                  <a:lnTo>
                    <a:pt x="2641" y="95"/>
                  </a:lnTo>
                  <a:lnTo>
                    <a:pt x="2547" y="378"/>
                  </a:lnTo>
                  <a:lnTo>
                    <a:pt x="2547" y="189"/>
                  </a:lnTo>
                  <a:lnTo>
                    <a:pt x="2453" y="378"/>
                  </a:lnTo>
                  <a:lnTo>
                    <a:pt x="2358" y="567"/>
                  </a:lnTo>
                  <a:lnTo>
                    <a:pt x="2453" y="944"/>
                  </a:lnTo>
                  <a:lnTo>
                    <a:pt x="2358" y="850"/>
                  </a:lnTo>
                  <a:lnTo>
                    <a:pt x="2170" y="944"/>
                  </a:lnTo>
                  <a:lnTo>
                    <a:pt x="2358" y="944"/>
                  </a:lnTo>
                  <a:lnTo>
                    <a:pt x="2453" y="1133"/>
                  </a:lnTo>
                  <a:lnTo>
                    <a:pt x="2264" y="1227"/>
                  </a:lnTo>
                  <a:lnTo>
                    <a:pt x="2170" y="1227"/>
                  </a:lnTo>
                  <a:lnTo>
                    <a:pt x="2170" y="1604"/>
                  </a:lnTo>
                  <a:lnTo>
                    <a:pt x="2075" y="1887"/>
                  </a:lnTo>
                  <a:lnTo>
                    <a:pt x="1792" y="2453"/>
                  </a:lnTo>
                  <a:lnTo>
                    <a:pt x="1415" y="3019"/>
                  </a:lnTo>
                  <a:lnTo>
                    <a:pt x="1321" y="3397"/>
                  </a:lnTo>
                  <a:lnTo>
                    <a:pt x="1321" y="3680"/>
                  </a:lnTo>
                  <a:lnTo>
                    <a:pt x="1226" y="3774"/>
                  </a:lnTo>
                  <a:lnTo>
                    <a:pt x="1226" y="3963"/>
                  </a:lnTo>
                  <a:lnTo>
                    <a:pt x="1321" y="4529"/>
                  </a:lnTo>
                  <a:lnTo>
                    <a:pt x="1226" y="4529"/>
                  </a:lnTo>
                  <a:lnTo>
                    <a:pt x="1132" y="4435"/>
                  </a:lnTo>
                  <a:lnTo>
                    <a:pt x="1038" y="4340"/>
                  </a:lnTo>
                  <a:lnTo>
                    <a:pt x="943" y="4340"/>
                  </a:lnTo>
                  <a:lnTo>
                    <a:pt x="1038" y="4435"/>
                  </a:lnTo>
                  <a:lnTo>
                    <a:pt x="1132" y="4623"/>
                  </a:lnTo>
                  <a:lnTo>
                    <a:pt x="1038" y="4812"/>
                  </a:lnTo>
                  <a:lnTo>
                    <a:pt x="849" y="4906"/>
                  </a:lnTo>
                  <a:lnTo>
                    <a:pt x="943" y="4906"/>
                  </a:lnTo>
                  <a:lnTo>
                    <a:pt x="943" y="5001"/>
                  </a:lnTo>
                  <a:lnTo>
                    <a:pt x="943" y="5189"/>
                  </a:lnTo>
                  <a:lnTo>
                    <a:pt x="755" y="5284"/>
                  </a:lnTo>
                  <a:lnTo>
                    <a:pt x="566" y="5378"/>
                  </a:lnTo>
                  <a:lnTo>
                    <a:pt x="566" y="5472"/>
                  </a:lnTo>
                  <a:lnTo>
                    <a:pt x="755" y="5567"/>
                  </a:lnTo>
                  <a:lnTo>
                    <a:pt x="849" y="5661"/>
                  </a:lnTo>
                  <a:lnTo>
                    <a:pt x="755" y="5755"/>
                  </a:lnTo>
                  <a:lnTo>
                    <a:pt x="472" y="5755"/>
                  </a:lnTo>
                  <a:lnTo>
                    <a:pt x="566" y="6604"/>
                  </a:lnTo>
                  <a:lnTo>
                    <a:pt x="566" y="7076"/>
                  </a:lnTo>
                  <a:lnTo>
                    <a:pt x="566" y="7265"/>
                  </a:lnTo>
                  <a:lnTo>
                    <a:pt x="755" y="7265"/>
                  </a:lnTo>
                  <a:lnTo>
                    <a:pt x="849" y="7359"/>
                  </a:lnTo>
                  <a:lnTo>
                    <a:pt x="849" y="7453"/>
                  </a:lnTo>
                  <a:lnTo>
                    <a:pt x="755" y="7548"/>
                  </a:lnTo>
                  <a:lnTo>
                    <a:pt x="566" y="7453"/>
                  </a:lnTo>
                  <a:lnTo>
                    <a:pt x="566" y="7736"/>
                  </a:lnTo>
                  <a:lnTo>
                    <a:pt x="566" y="8114"/>
                  </a:lnTo>
                  <a:lnTo>
                    <a:pt x="472" y="8019"/>
                  </a:lnTo>
                  <a:lnTo>
                    <a:pt x="472" y="7925"/>
                  </a:lnTo>
                  <a:lnTo>
                    <a:pt x="472" y="7831"/>
                  </a:lnTo>
                  <a:lnTo>
                    <a:pt x="377" y="7925"/>
                  </a:lnTo>
                  <a:lnTo>
                    <a:pt x="377" y="8680"/>
                  </a:lnTo>
                  <a:lnTo>
                    <a:pt x="283" y="8868"/>
                  </a:lnTo>
                  <a:lnTo>
                    <a:pt x="189" y="8963"/>
                  </a:lnTo>
                  <a:lnTo>
                    <a:pt x="94" y="8963"/>
                  </a:lnTo>
                  <a:lnTo>
                    <a:pt x="0" y="9151"/>
                  </a:lnTo>
                  <a:lnTo>
                    <a:pt x="94" y="9340"/>
                  </a:lnTo>
                  <a:lnTo>
                    <a:pt x="189" y="9434"/>
                  </a:lnTo>
                  <a:lnTo>
                    <a:pt x="283" y="9623"/>
                  </a:lnTo>
                  <a:lnTo>
                    <a:pt x="283" y="9812"/>
                  </a:lnTo>
                  <a:lnTo>
                    <a:pt x="94" y="9717"/>
                  </a:lnTo>
                  <a:lnTo>
                    <a:pt x="94" y="9906"/>
                  </a:lnTo>
                  <a:lnTo>
                    <a:pt x="189" y="10000"/>
                  </a:lnTo>
                  <a:lnTo>
                    <a:pt x="283" y="10095"/>
                  </a:lnTo>
                  <a:lnTo>
                    <a:pt x="283" y="10378"/>
                  </a:lnTo>
                  <a:lnTo>
                    <a:pt x="94" y="10095"/>
                  </a:lnTo>
                  <a:lnTo>
                    <a:pt x="94" y="10283"/>
                  </a:lnTo>
                  <a:lnTo>
                    <a:pt x="94" y="10566"/>
                  </a:lnTo>
                  <a:lnTo>
                    <a:pt x="94" y="11510"/>
                  </a:lnTo>
                  <a:lnTo>
                    <a:pt x="189" y="12453"/>
                  </a:lnTo>
                  <a:lnTo>
                    <a:pt x="377" y="13208"/>
                  </a:lnTo>
                  <a:lnTo>
                    <a:pt x="566" y="13680"/>
                  </a:lnTo>
                  <a:lnTo>
                    <a:pt x="849" y="14340"/>
                  </a:lnTo>
                  <a:lnTo>
                    <a:pt x="1132" y="14906"/>
                  </a:lnTo>
                  <a:lnTo>
                    <a:pt x="1226" y="15189"/>
                  </a:lnTo>
                  <a:lnTo>
                    <a:pt x="1132" y="15378"/>
                  </a:lnTo>
                  <a:lnTo>
                    <a:pt x="1321" y="15944"/>
                  </a:lnTo>
                  <a:lnTo>
                    <a:pt x="1698" y="16510"/>
                  </a:lnTo>
                  <a:lnTo>
                    <a:pt x="2453" y="17736"/>
                  </a:lnTo>
                  <a:lnTo>
                    <a:pt x="3019" y="18491"/>
                  </a:lnTo>
                  <a:lnTo>
                    <a:pt x="3679" y="19057"/>
                  </a:lnTo>
                  <a:lnTo>
                    <a:pt x="3491" y="19246"/>
                  </a:lnTo>
                  <a:lnTo>
                    <a:pt x="3774" y="19434"/>
                  </a:lnTo>
                  <a:lnTo>
                    <a:pt x="3868" y="19434"/>
                  </a:lnTo>
                  <a:lnTo>
                    <a:pt x="4151" y="19623"/>
                  </a:lnTo>
                  <a:lnTo>
                    <a:pt x="4245" y="19906"/>
                  </a:lnTo>
                  <a:lnTo>
                    <a:pt x="4434" y="20189"/>
                  </a:lnTo>
                  <a:lnTo>
                    <a:pt x="4717" y="20378"/>
                  </a:lnTo>
                  <a:lnTo>
                    <a:pt x="4623" y="20472"/>
                  </a:lnTo>
                  <a:lnTo>
                    <a:pt x="4717" y="20472"/>
                  </a:lnTo>
                  <a:lnTo>
                    <a:pt x="4811" y="20566"/>
                  </a:lnTo>
                  <a:lnTo>
                    <a:pt x="5566" y="21321"/>
                  </a:lnTo>
                  <a:lnTo>
                    <a:pt x="5849" y="21604"/>
                  </a:lnTo>
                  <a:lnTo>
                    <a:pt x="6415" y="22076"/>
                  </a:lnTo>
                  <a:lnTo>
                    <a:pt x="6415" y="21887"/>
                  </a:lnTo>
                  <a:lnTo>
                    <a:pt x="6604" y="21793"/>
                  </a:lnTo>
                  <a:lnTo>
                    <a:pt x="6604" y="21793"/>
                  </a:lnTo>
                  <a:lnTo>
                    <a:pt x="6509" y="21981"/>
                  </a:lnTo>
                  <a:lnTo>
                    <a:pt x="6604" y="21887"/>
                  </a:lnTo>
                  <a:lnTo>
                    <a:pt x="6698" y="21887"/>
                  </a:lnTo>
                  <a:lnTo>
                    <a:pt x="6698" y="22076"/>
                  </a:lnTo>
                  <a:lnTo>
                    <a:pt x="6509" y="22076"/>
                  </a:lnTo>
                  <a:lnTo>
                    <a:pt x="7075" y="22547"/>
                  </a:lnTo>
                  <a:lnTo>
                    <a:pt x="7924" y="23113"/>
                  </a:lnTo>
                  <a:lnTo>
                    <a:pt x="8773" y="23585"/>
                  </a:lnTo>
                  <a:lnTo>
                    <a:pt x="9245" y="23679"/>
                  </a:lnTo>
                  <a:lnTo>
                    <a:pt x="9622" y="23679"/>
                  </a:lnTo>
                  <a:lnTo>
                    <a:pt x="9528" y="23868"/>
                  </a:lnTo>
                  <a:lnTo>
                    <a:pt x="9622" y="23962"/>
                  </a:lnTo>
                  <a:lnTo>
                    <a:pt x="10094" y="24151"/>
                  </a:lnTo>
                  <a:lnTo>
                    <a:pt x="10660" y="24151"/>
                  </a:lnTo>
                  <a:lnTo>
                    <a:pt x="11226" y="24340"/>
                  </a:lnTo>
                  <a:lnTo>
                    <a:pt x="11981" y="24811"/>
                  </a:lnTo>
                  <a:lnTo>
                    <a:pt x="13113" y="25377"/>
                  </a:lnTo>
                  <a:lnTo>
                    <a:pt x="13490" y="25377"/>
                  </a:lnTo>
                  <a:lnTo>
                    <a:pt x="13868" y="25472"/>
                  </a:lnTo>
                  <a:lnTo>
                    <a:pt x="14811" y="25660"/>
                  </a:lnTo>
                  <a:lnTo>
                    <a:pt x="16320" y="26226"/>
                  </a:lnTo>
                  <a:lnTo>
                    <a:pt x="16415" y="26132"/>
                  </a:lnTo>
                  <a:lnTo>
                    <a:pt x="16604" y="26038"/>
                  </a:lnTo>
                  <a:lnTo>
                    <a:pt x="17264" y="26132"/>
                  </a:lnTo>
                  <a:lnTo>
                    <a:pt x="18490" y="26321"/>
                  </a:lnTo>
                  <a:lnTo>
                    <a:pt x="19056" y="26415"/>
                  </a:lnTo>
                  <a:lnTo>
                    <a:pt x="19811" y="26415"/>
                  </a:lnTo>
                  <a:lnTo>
                    <a:pt x="19905" y="26226"/>
                  </a:lnTo>
                  <a:lnTo>
                    <a:pt x="20094" y="26132"/>
                  </a:lnTo>
                  <a:lnTo>
                    <a:pt x="20283" y="26132"/>
                  </a:lnTo>
                  <a:lnTo>
                    <a:pt x="20188" y="26321"/>
                  </a:lnTo>
                  <a:lnTo>
                    <a:pt x="20754" y="26226"/>
                  </a:lnTo>
                  <a:lnTo>
                    <a:pt x="21415" y="26132"/>
                  </a:lnTo>
                  <a:lnTo>
                    <a:pt x="21981" y="26038"/>
                  </a:lnTo>
                  <a:lnTo>
                    <a:pt x="22641" y="25849"/>
                  </a:lnTo>
                  <a:lnTo>
                    <a:pt x="22641" y="25943"/>
                  </a:lnTo>
                  <a:lnTo>
                    <a:pt x="23113" y="25943"/>
                  </a:lnTo>
                  <a:lnTo>
                    <a:pt x="23679" y="25849"/>
                  </a:lnTo>
                  <a:lnTo>
                    <a:pt x="24151" y="25566"/>
                  </a:lnTo>
                  <a:lnTo>
                    <a:pt x="24811" y="25283"/>
                  </a:lnTo>
                  <a:lnTo>
                    <a:pt x="25943" y="24906"/>
                  </a:lnTo>
                  <a:lnTo>
                    <a:pt x="26603" y="24717"/>
                  </a:lnTo>
                  <a:lnTo>
                    <a:pt x="27358" y="24340"/>
                  </a:lnTo>
                  <a:lnTo>
                    <a:pt x="28113" y="23962"/>
                  </a:lnTo>
                  <a:lnTo>
                    <a:pt x="28867" y="23396"/>
                  </a:lnTo>
                  <a:lnTo>
                    <a:pt x="28867" y="23491"/>
                  </a:lnTo>
                  <a:lnTo>
                    <a:pt x="28773" y="23585"/>
                  </a:lnTo>
                  <a:lnTo>
                    <a:pt x="28679" y="23679"/>
                  </a:lnTo>
                  <a:lnTo>
                    <a:pt x="28490" y="23868"/>
                  </a:lnTo>
                  <a:lnTo>
                    <a:pt x="28396" y="23868"/>
                  </a:lnTo>
                  <a:lnTo>
                    <a:pt x="28490" y="23962"/>
                  </a:lnTo>
                  <a:lnTo>
                    <a:pt x="29056" y="23302"/>
                  </a:lnTo>
                  <a:lnTo>
                    <a:pt x="29433" y="23113"/>
                  </a:lnTo>
                  <a:lnTo>
                    <a:pt x="29528" y="23113"/>
                  </a:lnTo>
                  <a:lnTo>
                    <a:pt x="29528" y="23208"/>
                  </a:lnTo>
                  <a:lnTo>
                    <a:pt x="30094" y="22736"/>
                  </a:lnTo>
                  <a:lnTo>
                    <a:pt x="30377" y="22547"/>
                  </a:lnTo>
                  <a:lnTo>
                    <a:pt x="30660" y="22264"/>
                  </a:lnTo>
                  <a:lnTo>
                    <a:pt x="30754" y="22264"/>
                  </a:lnTo>
                  <a:lnTo>
                    <a:pt x="30754" y="22170"/>
                  </a:lnTo>
                  <a:lnTo>
                    <a:pt x="30754" y="21981"/>
                  </a:lnTo>
                  <a:lnTo>
                    <a:pt x="30754" y="21793"/>
                  </a:lnTo>
                  <a:lnTo>
                    <a:pt x="31132" y="21793"/>
                  </a:lnTo>
                  <a:lnTo>
                    <a:pt x="31226" y="21981"/>
                  </a:lnTo>
                  <a:lnTo>
                    <a:pt x="31415" y="21604"/>
                  </a:lnTo>
                  <a:lnTo>
                    <a:pt x="31509" y="21510"/>
                  </a:lnTo>
                  <a:lnTo>
                    <a:pt x="31603" y="21510"/>
                  </a:lnTo>
                  <a:lnTo>
                    <a:pt x="31698" y="21227"/>
                  </a:lnTo>
                  <a:lnTo>
                    <a:pt x="31886" y="21038"/>
                  </a:lnTo>
                  <a:lnTo>
                    <a:pt x="32264" y="20566"/>
                  </a:lnTo>
                  <a:lnTo>
                    <a:pt x="33207" y="20000"/>
                  </a:lnTo>
                  <a:lnTo>
                    <a:pt x="33018" y="20000"/>
                  </a:lnTo>
                  <a:lnTo>
                    <a:pt x="33396" y="19434"/>
                  </a:lnTo>
                  <a:lnTo>
                    <a:pt x="33584" y="18963"/>
                  </a:lnTo>
                  <a:lnTo>
                    <a:pt x="33679" y="18679"/>
                  </a:lnTo>
                  <a:lnTo>
                    <a:pt x="33962" y="18491"/>
                  </a:lnTo>
                  <a:lnTo>
                    <a:pt x="34150" y="18679"/>
                  </a:lnTo>
                  <a:lnTo>
                    <a:pt x="34339" y="18019"/>
                  </a:lnTo>
                  <a:lnTo>
                    <a:pt x="34433" y="18113"/>
                  </a:lnTo>
                  <a:lnTo>
                    <a:pt x="34528" y="18019"/>
                  </a:lnTo>
                  <a:lnTo>
                    <a:pt x="34622" y="17736"/>
                  </a:lnTo>
                  <a:lnTo>
                    <a:pt x="34716" y="17642"/>
                  </a:lnTo>
                  <a:lnTo>
                    <a:pt x="34905" y="17359"/>
                  </a:lnTo>
                  <a:lnTo>
                    <a:pt x="35282" y="16887"/>
                  </a:lnTo>
                  <a:lnTo>
                    <a:pt x="35282" y="16981"/>
                  </a:lnTo>
                  <a:lnTo>
                    <a:pt x="35282" y="17076"/>
                  </a:lnTo>
                  <a:lnTo>
                    <a:pt x="35282" y="17170"/>
                  </a:lnTo>
                  <a:lnTo>
                    <a:pt x="35377" y="17170"/>
                  </a:lnTo>
                  <a:lnTo>
                    <a:pt x="35565" y="16510"/>
                  </a:lnTo>
                  <a:lnTo>
                    <a:pt x="35754" y="16132"/>
                  </a:lnTo>
                  <a:lnTo>
                    <a:pt x="35943" y="15755"/>
                  </a:lnTo>
                  <a:lnTo>
                    <a:pt x="36226" y="15189"/>
                  </a:lnTo>
                  <a:lnTo>
                    <a:pt x="36698" y="14340"/>
                  </a:lnTo>
                  <a:lnTo>
                    <a:pt x="37075" y="13114"/>
                  </a:lnTo>
                  <a:lnTo>
                    <a:pt x="37358" y="12359"/>
                  </a:lnTo>
                  <a:lnTo>
                    <a:pt x="37452" y="12170"/>
                  </a:lnTo>
                  <a:lnTo>
                    <a:pt x="37641" y="11887"/>
                  </a:lnTo>
                  <a:lnTo>
                    <a:pt x="37641" y="11982"/>
                  </a:lnTo>
                  <a:lnTo>
                    <a:pt x="37641" y="12076"/>
                  </a:lnTo>
                  <a:lnTo>
                    <a:pt x="37735" y="11604"/>
                  </a:lnTo>
                  <a:lnTo>
                    <a:pt x="37547" y="11699"/>
                  </a:lnTo>
                  <a:lnTo>
                    <a:pt x="37452" y="11416"/>
                  </a:lnTo>
                  <a:lnTo>
                    <a:pt x="37547" y="11416"/>
                  </a:lnTo>
                  <a:lnTo>
                    <a:pt x="37641" y="11321"/>
                  </a:lnTo>
                  <a:lnTo>
                    <a:pt x="37735" y="11321"/>
                  </a:lnTo>
                  <a:lnTo>
                    <a:pt x="37735" y="11227"/>
                  </a:lnTo>
                  <a:lnTo>
                    <a:pt x="37641" y="10944"/>
                  </a:lnTo>
                  <a:lnTo>
                    <a:pt x="37735" y="10472"/>
                  </a:lnTo>
                  <a:lnTo>
                    <a:pt x="37924" y="10661"/>
                  </a:lnTo>
                  <a:lnTo>
                    <a:pt x="37830" y="10378"/>
                  </a:lnTo>
                  <a:lnTo>
                    <a:pt x="37924" y="10095"/>
                  </a:lnTo>
                  <a:lnTo>
                    <a:pt x="37924" y="10283"/>
                  </a:lnTo>
                  <a:lnTo>
                    <a:pt x="38018" y="10283"/>
                  </a:lnTo>
                  <a:lnTo>
                    <a:pt x="38207" y="9906"/>
                  </a:lnTo>
                  <a:lnTo>
                    <a:pt x="38301" y="9812"/>
                  </a:lnTo>
                  <a:lnTo>
                    <a:pt x="38113" y="9623"/>
                  </a:lnTo>
                  <a:lnTo>
                    <a:pt x="38113" y="9434"/>
                  </a:lnTo>
                  <a:lnTo>
                    <a:pt x="38113" y="9246"/>
                  </a:lnTo>
                  <a:lnTo>
                    <a:pt x="38018" y="8963"/>
                  </a:lnTo>
                  <a:lnTo>
                    <a:pt x="38207" y="9151"/>
                  </a:lnTo>
                  <a:lnTo>
                    <a:pt x="38301" y="9057"/>
                  </a:lnTo>
                  <a:lnTo>
                    <a:pt x="38490" y="8680"/>
                  </a:lnTo>
                  <a:lnTo>
                    <a:pt x="38679" y="8302"/>
                  </a:lnTo>
                  <a:lnTo>
                    <a:pt x="38490" y="8302"/>
                  </a:lnTo>
                  <a:lnTo>
                    <a:pt x="38490" y="8114"/>
                  </a:lnTo>
                  <a:lnTo>
                    <a:pt x="38490" y="7831"/>
                  </a:lnTo>
                  <a:lnTo>
                    <a:pt x="38584" y="7642"/>
                  </a:lnTo>
                  <a:lnTo>
                    <a:pt x="38584" y="7359"/>
                  </a:lnTo>
                  <a:lnTo>
                    <a:pt x="38396" y="6793"/>
                  </a:lnTo>
                  <a:lnTo>
                    <a:pt x="38207" y="6321"/>
                  </a:lnTo>
                  <a:lnTo>
                    <a:pt x="38301" y="6321"/>
                  </a:lnTo>
                  <a:lnTo>
                    <a:pt x="38396" y="6416"/>
                  </a:lnTo>
                  <a:lnTo>
                    <a:pt x="38396" y="6133"/>
                  </a:lnTo>
                  <a:lnTo>
                    <a:pt x="38490" y="5850"/>
                  </a:lnTo>
                  <a:lnTo>
                    <a:pt x="38490" y="5567"/>
                  </a:lnTo>
                  <a:lnTo>
                    <a:pt x="38584" y="5567"/>
                  </a:lnTo>
                  <a:lnTo>
                    <a:pt x="38679" y="5661"/>
                  </a:lnTo>
                  <a:lnTo>
                    <a:pt x="38490" y="5189"/>
                  </a:lnTo>
                  <a:lnTo>
                    <a:pt x="38679" y="5284"/>
                  </a:lnTo>
                  <a:lnTo>
                    <a:pt x="38584" y="5001"/>
                  </a:lnTo>
                  <a:lnTo>
                    <a:pt x="38490" y="5095"/>
                  </a:lnTo>
                  <a:lnTo>
                    <a:pt x="38396" y="5095"/>
                  </a:lnTo>
                  <a:lnTo>
                    <a:pt x="38396" y="5001"/>
                  </a:lnTo>
                  <a:lnTo>
                    <a:pt x="38301" y="5095"/>
                  </a:lnTo>
                  <a:lnTo>
                    <a:pt x="38207" y="5189"/>
                  </a:lnTo>
                  <a:lnTo>
                    <a:pt x="38301" y="5378"/>
                  </a:lnTo>
                  <a:lnTo>
                    <a:pt x="38396" y="5755"/>
                  </a:lnTo>
                  <a:lnTo>
                    <a:pt x="38396" y="5755"/>
                  </a:lnTo>
                  <a:lnTo>
                    <a:pt x="38207" y="5661"/>
                  </a:lnTo>
                  <a:lnTo>
                    <a:pt x="38396" y="5944"/>
                  </a:lnTo>
                  <a:lnTo>
                    <a:pt x="38207" y="6038"/>
                  </a:lnTo>
                  <a:lnTo>
                    <a:pt x="38113" y="5944"/>
                  </a:lnTo>
                  <a:lnTo>
                    <a:pt x="38113" y="6038"/>
                  </a:lnTo>
                  <a:lnTo>
                    <a:pt x="38113" y="6133"/>
                  </a:lnTo>
                  <a:lnTo>
                    <a:pt x="38113" y="6416"/>
                  </a:lnTo>
                  <a:lnTo>
                    <a:pt x="38018" y="6416"/>
                  </a:lnTo>
                  <a:lnTo>
                    <a:pt x="38018" y="6887"/>
                  </a:lnTo>
                  <a:lnTo>
                    <a:pt x="38018" y="7076"/>
                  </a:lnTo>
                  <a:lnTo>
                    <a:pt x="38113" y="7170"/>
                  </a:lnTo>
                  <a:lnTo>
                    <a:pt x="38207" y="7170"/>
                  </a:lnTo>
                  <a:lnTo>
                    <a:pt x="38301" y="7359"/>
                  </a:lnTo>
                  <a:lnTo>
                    <a:pt x="37830" y="7548"/>
                  </a:lnTo>
                  <a:lnTo>
                    <a:pt x="38018" y="7642"/>
                  </a:lnTo>
                  <a:lnTo>
                    <a:pt x="38113" y="8019"/>
                  </a:lnTo>
                  <a:lnTo>
                    <a:pt x="38113" y="8302"/>
                  </a:lnTo>
                  <a:lnTo>
                    <a:pt x="38018" y="8397"/>
                  </a:lnTo>
                  <a:lnTo>
                    <a:pt x="37830" y="8397"/>
                  </a:lnTo>
                  <a:lnTo>
                    <a:pt x="37924" y="8585"/>
                  </a:lnTo>
                  <a:lnTo>
                    <a:pt x="38018" y="8774"/>
                  </a:lnTo>
                  <a:lnTo>
                    <a:pt x="37924" y="8963"/>
                  </a:lnTo>
                  <a:lnTo>
                    <a:pt x="37830" y="8774"/>
                  </a:lnTo>
                  <a:lnTo>
                    <a:pt x="37641" y="8868"/>
                  </a:lnTo>
                  <a:lnTo>
                    <a:pt x="37735" y="8963"/>
                  </a:lnTo>
                  <a:lnTo>
                    <a:pt x="37735" y="9246"/>
                  </a:lnTo>
                  <a:lnTo>
                    <a:pt x="37641" y="9812"/>
                  </a:lnTo>
                  <a:lnTo>
                    <a:pt x="37358" y="10378"/>
                  </a:lnTo>
                  <a:lnTo>
                    <a:pt x="37169" y="10755"/>
                  </a:lnTo>
                  <a:lnTo>
                    <a:pt x="37358" y="11038"/>
                  </a:lnTo>
                  <a:lnTo>
                    <a:pt x="37264" y="11321"/>
                  </a:lnTo>
                  <a:lnTo>
                    <a:pt x="37075" y="11227"/>
                  </a:lnTo>
                  <a:lnTo>
                    <a:pt x="37075" y="11321"/>
                  </a:lnTo>
                  <a:lnTo>
                    <a:pt x="37075" y="11604"/>
                  </a:lnTo>
                  <a:lnTo>
                    <a:pt x="36981" y="11510"/>
                  </a:lnTo>
                  <a:lnTo>
                    <a:pt x="36886" y="11887"/>
                  </a:lnTo>
                  <a:lnTo>
                    <a:pt x="36792" y="12265"/>
                  </a:lnTo>
                  <a:lnTo>
                    <a:pt x="36886" y="12359"/>
                  </a:lnTo>
                  <a:lnTo>
                    <a:pt x="37169" y="12359"/>
                  </a:lnTo>
                  <a:lnTo>
                    <a:pt x="37264" y="12548"/>
                  </a:lnTo>
                  <a:lnTo>
                    <a:pt x="37075" y="12453"/>
                  </a:lnTo>
                  <a:lnTo>
                    <a:pt x="36981" y="12548"/>
                  </a:lnTo>
                  <a:lnTo>
                    <a:pt x="36886" y="12359"/>
                  </a:lnTo>
                  <a:lnTo>
                    <a:pt x="36981" y="12642"/>
                  </a:lnTo>
                  <a:lnTo>
                    <a:pt x="36981" y="12642"/>
                  </a:lnTo>
                  <a:lnTo>
                    <a:pt x="36886" y="12548"/>
                  </a:lnTo>
                  <a:lnTo>
                    <a:pt x="36792" y="12453"/>
                  </a:lnTo>
                  <a:lnTo>
                    <a:pt x="36414" y="13114"/>
                  </a:lnTo>
                  <a:lnTo>
                    <a:pt x="36320" y="13491"/>
                  </a:lnTo>
                  <a:lnTo>
                    <a:pt x="36320" y="13868"/>
                  </a:lnTo>
                  <a:lnTo>
                    <a:pt x="35754" y="15095"/>
                  </a:lnTo>
                  <a:lnTo>
                    <a:pt x="35377" y="15755"/>
                  </a:lnTo>
                  <a:lnTo>
                    <a:pt x="34999" y="16227"/>
                  </a:lnTo>
                  <a:lnTo>
                    <a:pt x="34999" y="16038"/>
                  </a:lnTo>
                  <a:lnTo>
                    <a:pt x="34716" y="16321"/>
                  </a:lnTo>
                  <a:lnTo>
                    <a:pt x="34528" y="16698"/>
                  </a:lnTo>
                  <a:lnTo>
                    <a:pt x="34528" y="16698"/>
                  </a:lnTo>
                  <a:lnTo>
                    <a:pt x="34716" y="16604"/>
                  </a:lnTo>
                  <a:lnTo>
                    <a:pt x="34150" y="17170"/>
                  </a:lnTo>
                  <a:lnTo>
                    <a:pt x="33584" y="17736"/>
                  </a:lnTo>
                  <a:lnTo>
                    <a:pt x="33679" y="17830"/>
                  </a:lnTo>
                  <a:lnTo>
                    <a:pt x="33773" y="17736"/>
                  </a:lnTo>
                  <a:lnTo>
                    <a:pt x="33867" y="17736"/>
                  </a:lnTo>
                  <a:lnTo>
                    <a:pt x="33867" y="17830"/>
                  </a:lnTo>
                  <a:lnTo>
                    <a:pt x="33679" y="17925"/>
                  </a:lnTo>
                  <a:lnTo>
                    <a:pt x="33490" y="18019"/>
                  </a:lnTo>
                  <a:lnTo>
                    <a:pt x="33396" y="18113"/>
                  </a:lnTo>
                  <a:lnTo>
                    <a:pt x="33207" y="18208"/>
                  </a:lnTo>
                  <a:lnTo>
                    <a:pt x="33113" y="18585"/>
                  </a:lnTo>
                  <a:lnTo>
                    <a:pt x="33207" y="18679"/>
                  </a:lnTo>
                  <a:lnTo>
                    <a:pt x="33207" y="18774"/>
                  </a:lnTo>
                  <a:lnTo>
                    <a:pt x="33018" y="18963"/>
                  </a:lnTo>
                  <a:lnTo>
                    <a:pt x="32924" y="18963"/>
                  </a:lnTo>
                  <a:lnTo>
                    <a:pt x="32924" y="18868"/>
                  </a:lnTo>
                  <a:lnTo>
                    <a:pt x="32924" y="18679"/>
                  </a:lnTo>
                  <a:lnTo>
                    <a:pt x="32735" y="18868"/>
                  </a:lnTo>
                  <a:lnTo>
                    <a:pt x="32641" y="18963"/>
                  </a:lnTo>
                  <a:lnTo>
                    <a:pt x="32547" y="18963"/>
                  </a:lnTo>
                  <a:lnTo>
                    <a:pt x="32547" y="19057"/>
                  </a:lnTo>
                  <a:lnTo>
                    <a:pt x="32735" y="18963"/>
                  </a:lnTo>
                  <a:lnTo>
                    <a:pt x="32735" y="18963"/>
                  </a:lnTo>
                  <a:lnTo>
                    <a:pt x="32075" y="19717"/>
                  </a:lnTo>
                  <a:lnTo>
                    <a:pt x="31698" y="20000"/>
                  </a:lnTo>
                  <a:lnTo>
                    <a:pt x="31603" y="20000"/>
                  </a:lnTo>
                  <a:lnTo>
                    <a:pt x="31603" y="19906"/>
                  </a:lnTo>
                  <a:lnTo>
                    <a:pt x="31320" y="20095"/>
                  </a:lnTo>
                  <a:lnTo>
                    <a:pt x="31037" y="20283"/>
                  </a:lnTo>
                  <a:lnTo>
                    <a:pt x="31132" y="20095"/>
                  </a:lnTo>
                  <a:lnTo>
                    <a:pt x="30943" y="20283"/>
                  </a:lnTo>
                  <a:lnTo>
                    <a:pt x="31132" y="20378"/>
                  </a:lnTo>
                  <a:lnTo>
                    <a:pt x="31037" y="20661"/>
                  </a:lnTo>
                  <a:lnTo>
                    <a:pt x="30849" y="20849"/>
                  </a:lnTo>
                  <a:lnTo>
                    <a:pt x="30754" y="20944"/>
                  </a:lnTo>
                  <a:lnTo>
                    <a:pt x="30660" y="20849"/>
                  </a:lnTo>
                  <a:lnTo>
                    <a:pt x="30849" y="20755"/>
                  </a:lnTo>
                  <a:lnTo>
                    <a:pt x="30754" y="20755"/>
                  </a:lnTo>
                  <a:lnTo>
                    <a:pt x="30754" y="20661"/>
                  </a:lnTo>
                  <a:lnTo>
                    <a:pt x="30754" y="20566"/>
                  </a:lnTo>
                  <a:lnTo>
                    <a:pt x="30660" y="20661"/>
                  </a:lnTo>
                  <a:lnTo>
                    <a:pt x="30471" y="20849"/>
                  </a:lnTo>
                  <a:lnTo>
                    <a:pt x="30094" y="21038"/>
                  </a:lnTo>
                  <a:lnTo>
                    <a:pt x="30188" y="21038"/>
                  </a:lnTo>
                  <a:lnTo>
                    <a:pt x="30188" y="21227"/>
                  </a:lnTo>
                  <a:lnTo>
                    <a:pt x="29905" y="21604"/>
                  </a:lnTo>
                  <a:lnTo>
                    <a:pt x="30188" y="21415"/>
                  </a:lnTo>
                  <a:lnTo>
                    <a:pt x="29905" y="21793"/>
                  </a:lnTo>
                  <a:lnTo>
                    <a:pt x="29905" y="21698"/>
                  </a:lnTo>
                  <a:lnTo>
                    <a:pt x="29811" y="21793"/>
                  </a:lnTo>
                  <a:lnTo>
                    <a:pt x="29716" y="21887"/>
                  </a:lnTo>
                  <a:lnTo>
                    <a:pt x="29339" y="21981"/>
                  </a:lnTo>
                  <a:lnTo>
                    <a:pt x="28867" y="21981"/>
                  </a:lnTo>
                  <a:lnTo>
                    <a:pt x="28773" y="22076"/>
                  </a:lnTo>
                  <a:lnTo>
                    <a:pt x="28584" y="22170"/>
                  </a:lnTo>
                  <a:lnTo>
                    <a:pt x="28679" y="22264"/>
                  </a:lnTo>
                  <a:lnTo>
                    <a:pt x="28679" y="22453"/>
                  </a:lnTo>
                  <a:lnTo>
                    <a:pt x="28962" y="22076"/>
                  </a:lnTo>
                  <a:lnTo>
                    <a:pt x="28867" y="22453"/>
                  </a:lnTo>
                  <a:lnTo>
                    <a:pt x="29150" y="22264"/>
                  </a:lnTo>
                  <a:lnTo>
                    <a:pt x="29150" y="22359"/>
                  </a:lnTo>
                  <a:lnTo>
                    <a:pt x="28679" y="22642"/>
                  </a:lnTo>
                  <a:lnTo>
                    <a:pt x="28490" y="22547"/>
                  </a:lnTo>
                  <a:lnTo>
                    <a:pt x="28396" y="22453"/>
                  </a:lnTo>
                  <a:lnTo>
                    <a:pt x="28301" y="22453"/>
                  </a:lnTo>
                  <a:lnTo>
                    <a:pt x="28207" y="22547"/>
                  </a:lnTo>
                  <a:lnTo>
                    <a:pt x="27924" y="22736"/>
                  </a:lnTo>
                  <a:lnTo>
                    <a:pt x="27641" y="22925"/>
                  </a:lnTo>
                  <a:lnTo>
                    <a:pt x="27735" y="22925"/>
                  </a:lnTo>
                  <a:lnTo>
                    <a:pt x="26886" y="23491"/>
                  </a:lnTo>
                  <a:lnTo>
                    <a:pt x="26132" y="23962"/>
                  </a:lnTo>
                  <a:lnTo>
                    <a:pt x="26132" y="23774"/>
                  </a:lnTo>
                  <a:lnTo>
                    <a:pt x="26226" y="23585"/>
                  </a:lnTo>
                  <a:lnTo>
                    <a:pt x="25754" y="23868"/>
                  </a:lnTo>
                  <a:lnTo>
                    <a:pt x="25471" y="24151"/>
                  </a:lnTo>
                  <a:lnTo>
                    <a:pt x="25377" y="24245"/>
                  </a:lnTo>
                  <a:lnTo>
                    <a:pt x="25471" y="24340"/>
                  </a:lnTo>
                  <a:lnTo>
                    <a:pt x="25188" y="24245"/>
                  </a:lnTo>
                  <a:lnTo>
                    <a:pt x="24905" y="24245"/>
                  </a:lnTo>
                  <a:lnTo>
                    <a:pt x="24434" y="24340"/>
                  </a:lnTo>
                  <a:lnTo>
                    <a:pt x="23585" y="24811"/>
                  </a:lnTo>
                  <a:lnTo>
                    <a:pt x="23207" y="24906"/>
                  </a:lnTo>
                  <a:lnTo>
                    <a:pt x="22924" y="25000"/>
                  </a:lnTo>
                  <a:lnTo>
                    <a:pt x="22830" y="24906"/>
                  </a:lnTo>
                  <a:lnTo>
                    <a:pt x="22924" y="24811"/>
                  </a:lnTo>
                  <a:lnTo>
                    <a:pt x="22830" y="24717"/>
                  </a:lnTo>
                  <a:lnTo>
                    <a:pt x="21886" y="24717"/>
                  </a:lnTo>
                  <a:lnTo>
                    <a:pt x="21509" y="24906"/>
                  </a:lnTo>
                  <a:lnTo>
                    <a:pt x="21037" y="25189"/>
                  </a:lnTo>
                  <a:lnTo>
                    <a:pt x="20660" y="25283"/>
                  </a:lnTo>
                  <a:lnTo>
                    <a:pt x="20754" y="25189"/>
                  </a:lnTo>
                  <a:lnTo>
                    <a:pt x="20754" y="25094"/>
                  </a:lnTo>
                  <a:lnTo>
                    <a:pt x="20471" y="25283"/>
                  </a:lnTo>
                  <a:lnTo>
                    <a:pt x="20377" y="25377"/>
                  </a:lnTo>
                  <a:lnTo>
                    <a:pt x="20188" y="25094"/>
                  </a:lnTo>
                  <a:lnTo>
                    <a:pt x="20471" y="25094"/>
                  </a:lnTo>
                  <a:lnTo>
                    <a:pt x="20094" y="25000"/>
                  </a:lnTo>
                  <a:lnTo>
                    <a:pt x="19339" y="25094"/>
                  </a:lnTo>
                  <a:lnTo>
                    <a:pt x="18019" y="25377"/>
                  </a:lnTo>
                  <a:lnTo>
                    <a:pt x="18019" y="25377"/>
                  </a:lnTo>
                  <a:lnTo>
                    <a:pt x="18679" y="25000"/>
                  </a:lnTo>
                  <a:lnTo>
                    <a:pt x="18396" y="25000"/>
                  </a:lnTo>
                  <a:lnTo>
                    <a:pt x="18113" y="25094"/>
                  </a:lnTo>
                  <a:lnTo>
                    <a:pt x="17830" y="25094"/>
                  </a:lnTo>
                  <a:lnTo>
                    <a:pt x="17075" y="25000"/>
                  </a:lnTo>
                  <a:lnTo>
                    <a:pt x="15943" y="24717"/>
                  </a:lnTo>
                  <a:lnTo>
                    <a:pt x="15094" y="24623"/>
                  </a:lnTo>
                  <a:lnTo>
                    <a:pt x="14811" y="24528"/>
                  </a:lnTo>
                  <a:lnTo>
                    <a:pt x="14764" y="24481"/>
                  </a:lnTo>
                  <a:lnTo>
                    <a:pt x="14764" y="24481"/>
                  </a:lnTo>
                  <a:lnTo>
                    <a:pt x="14717" y="24528"/>
                  </a:lnTo>
                  <a:lnTo>
                    <a:pt x="14339" y="24340"/>
                  </a:lnTo>
                  <a:lnTo>
                    <a:pt x="13868" y="24057"/>
                  </a:lnTo>
                  <a:lnTo>
                    <a:pt x="13868" y="24057"/>
                  </a:lnTo>
                  <a:lnTo>
                    <a:pt x="14056" y="24245"/>
                  </a:lnTo>
                  <a:lnTo>
                    <a:pt x="13868" y="24245"/>
                  </a:lnTo>
                  <a:lnTo>
                    <a:pt x="13679" y="24151"/>
                  </a:lnTo>
                  <a:lnTo>
                    <a:pt x="13585" y="23962"/>
                  </a:lnTo>
                  <a:lnTo>
                    <a:pt x="13396" y="23962"/>
                  </a:lnTo>
                  <a:lnTo>
                    <a:pt x="13490" y="23868"/>
                  </a:lnTo>
                  <a:lnTo>
                    <a:pt x="12924" y="23868"/>
                  </a:lnTo>
                  <a:lnTo>
                    <a:pt x="12170" y="23679"/>
                  </a:lnTo>
                  <a:lnTo>
                    <a:pt x="11509" y="23491"/>
                  </a:lnTo>
                  <a:lnTo>
                    <a:pt x="11226" y="23302"/>
                  </a:lnTo>
                  <a:lnTo>
                    <a:pt x="11132" y="23113"/>
                  </a:lnTo>
                  <a:lnTo>
                    <a:pt x="10755" y="23113"/>
                  </a:lnTo>
                  <a:lnTo>
                    <a:pt x="10472" y="22925"/>
                  </a:lnTo>
                  <a:lnTo>
                    <a:pt x="10566" y="22925"/>
                  </a:lnTo>
                  <a:lnTo>
                    <a:pt x="10094" y="22736"/>
                  </a:lnTo>
                  <a:lnTo>
                    <a:pt x="9717" y="22642"/>
                  </a:lnTo>
                  <a:lnTo>
                    <a:pt x="9339" y="22642"/>
                  </a:lnTo>
                  <a:lnTo>
                    <a:pt x="9339" y="22453"/>
                  </a:lnTo>
                  <a:lnTo>
                    <a:pt x="9339" y="22264"/>
                  </a:lnTo>
                  <a:lnTo>
                    <a:pt x="9056" y="21981"/>
                  </a:lnTo>
                  <a:lnTo>
                    <a:pt x="7924" y="21321"/>
                  </a:lnTo>
                  <a:lnTo>
                    <a:pt x="7453" y="21038"/>
                  </a:lnTo>
                  <a:lnTo>
                    <a:pt x="6887" y="20566"/>
                  </a:lnTo>
                  <a:lnTo>
                    <a:pt x="6132" y="19906"/>
                  </a:lnTo>
                  <a:lnTo>
                    <a:pt x="5755" y="19717"/>
                  </a:lnTo>
                  <a:lnTo>
                    <a:pt x="5660" y="19623"/>
                  </a:lnTo>
                  <a:lnTo>
                    <a:pt x="5472" y="19623"/>
                  </a:lnTo>
                  <a:lnTo>
                    <a:pt x="5283" y="19246"/>
                  </a:lnTo>
                  <a:lnTo>
                    <a:pt x="4906" y="18774"/>
                  </a:lnTo>
                  <a:lnTo>
                    <a:pt x="4528" y="18302"/>
                  </a:lnTo>
                  <a:lnTo>
                    <a:pt x="4151" y="18019"/>
                  </a:lnTo>
                  <a:lnTo>
                    <a:pt x="4151" y="17736"/>
                  </a:lnTo>
                  <a:lnTo>
                    <a:pt x="4057" y="17547"/>
                  </a:lnTo>
                  <a:lnTo>
                    <a:pt x="3679" y="17076"/>
                  </a:lnTo>
                  <a:lnTo>
                    <a:pt x="3868" y="17076"/>
                  </a:lnTo>
                  <a:lnTo>
                    <a:pt x="3113" y="16887"/>
                  </a:lnTo>
                  <a:lnTo>
                    <a:pt x="3207" y="16604"/>
                  </a:lnTo>
                  <a:lnTo>
                    <a:pt x="3113" y="16227"/>
                  </a:lnTo>
                  <a:lnTo>
                    <a:pt x="2924" y="15849"/>
                  </a:lnTo>
                  <a:lnTo>
                    <a:pt x="2641" y="15661"/>
                  </a:lnTo>
                  <a:lnTo>
                    <a:pt x="2736" y="15566"/>
                  </a:lnTo>
                  <a:lnTo>
                    <a:pt x="2641" y="15472"/>
                  </a:lnTo>
                  <a:lnTo>
                    <a:pt x="2453" y="15095"/>
                  </a:lnTo>
                  <a:lnTo>
                    <a:pt x="1981" y="14529"/>
                  </a:lnTo>
                  <a:lnTo>
                    <a:pt x="2170" y="14434"/>
                  </a:lnTo>
                  <a:lnTo>
                    <a:pt x="1981" y="14340"/>
                  </a:lnTo>
                  <a:lnTo>
                    <a:pt x="1887" y="14246"/>
                  </a:lnTo>
                  <a:lnTo>
                    <a:pt x="1792" y="14151"/>
                  </a:lnTo>
                  <a:lnTo>
                    <a:pt x="1604" y="13680"/>
                  </a:lnTo>
                  <a:lnTo>
                    <a:pt x="1698" y="13774"/>
                  </a:lnTo>
                  <a:lnTo>
                    <a:pt x="1698" y="13774"/>
                  </a:lnTo>
                  <a:lnTo>
                    <a:pt x="1509" y="13302"/>
                  </a:lnTo>
                  <a:lnTo>
                    <a:pt x="1321" y="12831"/>
                  </a:lnTo>
                  <a:lnTo>
                    <a:pt x="1226" y="12453"/>
                  </a:lnTo>
                  <a:lnTo>
                    <a:pt x="1226" y="12170"/>
                  </a:lnTo>
                  <a:lnTo>
                    <a:pt x="1321" y="11982"/>
                  </a:lnTo>
                  <a:lnTo>
                    <a:pt x="1415" y="12453"/>
                  </a:lnTo>
                  <a:lnTo>
                    <a:pt x="1509" y="12359"/>
                  </a:lnTo>
                  <a:lnTo>
                    <a:pt x="1792" y="12359"/>
                  </a:lnTo>
                  <a:lnTo>
                    <a:pt x="1604" y="12170"/>
                  </a:lnTo>
                  <a:lnTo>
                    <a:pt x="1604" y="11887"/>
                  </a:lnTo>
                  <a:lnTo>
                    <a:pt x="1509" y="11227"/>
                  </a:lnTo>
                  <a:lnTo>
                    <a:pt x="1415" y="11132"/>
                  </a:lnTo>
                  <a:lnTo>
                    <a:pt x="1415" y="10944"/>
                  </a:lnTo>
                  <a:lnTo>
                    <a:pt x="1321" y="10849"/>
                  </a:lnTo>
                  <a:lnTo>
                    <a:pt x="1226" y="10849"/>
                  </a:lnTo>
                  <a:lnTo>
                    <a:pt x="1226" y="11038"/>
                  </a:lnTo>
                  <a:lnTo>
                    <a:pt x="1321" y="11321"/>
                  </a:lnTo>
                  <a:lnTo>
                    <a:pt x="1132" y="11227"/>
                  </a:lnTo>
                  <a:lnTo>
                    <a:pt x="1132" y="11132"/>
                  </a:lnTo>
                  <a:lnTo>
                    <a:pt x="1132" y="11038"/>
                  </a:lnTo>
                  <a:lnTo>
                    <a:pt x="943" y="10849"/>
                  </a:lnTo>
                  <a:lnTo>
                    <a:pt x="1038" y="10661"/>
                  </a:lnTo>
                  <a:lnTo>
                    <a:pt x="1132" y="10378"/>
                  </a:lnTo>
                  <a:lnTo>
                    <a:pt x="1226" y="9812"/>
                  </a:lnTo>
                  <a:lnTo>
                    <a:pt x="1132" y="9340"/>
                  </a:lnTo>
                  <a:lnTo>
                    <a:pt x="1132" y="9151"/>
                  </a:lnTo>
                  <a:lnTo>
                    <a:pt x="1226" y="9057"/>
                  </a:lnTo>
                  <a:lnTo>
                    <a:pt x="1226" y="8491"/>
                  </a:lnTo>
                  <a:lnTo>
                    <a:pt x="1321" y="7831"/>
                  </a:lnTo>
                  <a:lnTo>
                    <a:pt x="1604" y="6416"/>
                  </a:lnTo>
                  <a:lnTo>
                    <a:pt x="1981" y="4906"/>
                  </a:lnTo>
                  <a:lnTo>
                    <a:pt x="2453" y="3302"/>
                  </a:lnTo>
                  <a:lnTo>
                    <a:pt x="2736" y="2359"/>
                  </a:lnTo>
                  <a:lnTo>
                    <a:pt x="2924" y="1887"/>
                  </a:lnTo>
                  <a:lnTo>
                    <a:pt x="3019" y="1416"/>
                  </a:lnTo>
                  <a:lnTo>
                    <a:pt x="3302" y="1133"/>
                  </a:lnTo>
                  <a:lnTo>
                    <a:pt x="3491" y="755"/>
                  </a:lnTo>
                  <a:lnTo>
                    <a:pt x="3585" y="567"/>
                  </a:lnTo>
                  <a:lnTo>
                    <a:pt x="3585" y="472"/>
                  </a:lnTo>
                  <a:lnTo>
                    <a:pt x="3491" y="378"/>
                  </a:lnTo>
                  <a:lnTo>
                    <a:pt x="3302" y="284"/>
                  </a:lnTo>
                  <a:lnTo>
                    <a:pt x="3207" y="95"/>
                  </a:lnTo>
                  <a:lnTo>
                    <a:pt x="3113"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372484276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790"/>
        <p:cNvGrpSpPr/>
        <p:nvPr/>
      </p:nvGrpSpPr>
      <p:grpSpPr>
        <a:xfrm>
          <a:off x="0" y="0"/>
          <a:ext cx="0" cy="0"/>
          <a:chOff x="0" y="0"/>
          <a:chExt cx="0" cy="0"/>
        </a:xfrm>
      </p:grpSpPr>
      <p:sp>
        <p:nvSpPr>
          <p:cNvPr id="791" name="Google Shape;791;p18"/>
          <p:cNvSpPr txBox="1">
            <a:spLocks noGrp="1"/>
          </p:cNvSpPr>
          <p:nvPr>
            <p:ph type="ctrTitle"/>
          </p:nvPr>
        </p:nvSpPr>
        <p:spPr>
          <a:xfrm>
            <a:off x="752800" y="440350"/>
            <a:ext cx="7485900" cy="1159800"/>
          </a:xfrm>
          <a:prstGeom prst="rect">
            <a:avLst/>
          </a:prstGeom>
        </p:spPr>
        <p:txBody>
          <a:bodyPr spcFirstLastPara="1" wrap="square" lIns="0" tIns="0" rIns="0" bIns="0" anchor="b" anchorCtr="0">
            <a:noAutofit/>
          </a:bodyPr>
          <a:lstStyle/>
          <a:p>
            <a:pPr marL="0" lvl="0" indent="0" algn="l" rtl="0">
              <a:spcBef>
                <a:spcPts val="0"/>
              </a:spcBef>
              <a:spcAft>
                <a:spcPts val="0"/>
              </a:spcAft>
              <a:buNone/>
            </a:pPr>
            <a:r>
              <a:rPr lang="en-US"/>
              <a:t>5</a:t>
            </a:r>
            <a:r>
              <a:rPr lang="en-US" sz="2400"/>
              <a:t>.</a:t>
            </a:r>
            <a:r>
              <a:rPr lang="en-US"/>
              <a:t> Parkinson’s Law</a:t>
            </a:r>
          </a:p>
        </p:txBody>
      </p:sp>
      <p:sp>
        <p:nvSpPr>
          <p:cNvPr id="792" name="Google Shape;792;p18"/>
          <p:cNvSpPr txBox="1">
            <a:spLocks noGrp="1"/>
          </p:cNvSpPr>
          <p:nvPr>
            <p:ph type="subTitle" idx="1"/>
          </p:nvPr>
        </p:nvSpPr>
        <p:spPr>
          <a:xfrm>
            <a:off x="1339698" y="1697050"/>
            <a:ext cx="6752700" cy="784800"/>
          </a:xfrm>
          <a:prstGeom prst="rect">
            <a:avLst/>
          </a:prstGeom>
        </p:spPr>
        <p:txBody>
          <a:bodyPr spcFirstLastPara="1" wrap="square" lIns="0" tIns="0" rIns="0" bIns="0" anchor="t" anchorCtr="0">
            <a:noAutofit/>
          </a:bodyPr>
          <a:lstStyle/>
          <a:p>
            <a:pPr marL="0" marR="0">
              <a:spcBef>
                <a:spcPts val="0"/>
              </a:spcBef>
              <a:spcAft>
                <a:spcPts val="0"/>
              </a:spcAft>
            </a:pPr>
            <a:r>
              <a:rPr lang="en-US">
                <a:effectLst/>
                <a:latin typeface="Calibri" panose="020F0502020204030204" pitchFamily="34" charset="0"/>
                <a:ea typeface="Calibri" panose="020F0502020204030204" pitchFamily="34" charset="0"/>
              </a:rPr>
              <a:t>Work expands to the time allocated to complete it. Leverage artificial deadlines</a:t>
            </a:r>
          </a:p>
        </p:txBody>
      </p:sp>
      <p:grpSp>
        <p:nvGrpSpPr>
          <p:cNvPr id="793" name="Google Shape;793;p18"/>
          <p:cNvGrpSpPr/>
          <p:nvPr/>
        </p:nvGrpSpPr>
        <p:grpSpPr>
          <a:xfrm rot="5400000">
            <a:off x="578449" y="951943"/>
            <a:ext cx="713322" cy="674775"/>
            <a:chOff x="1349350" y="2760598"/>
            <a:chExt cx="771075" cy="729408"/>
          </a:xfrm>
        </p:grpSpPr>
        <p:sp>
          <p:nvSpPr>
            <p:cNvPr id="794" name="Google Shape;794;p18"/>
            <p:cNvSpPr/>
            <p:nvPr/>
          </p:nvSpPr>
          <p:spPr>
            <a:xfrm>
              <a:off x="1349350" y="2963403"/>
              <a:ext cx="771066" cy="526603"/>
            </a:xfrm>
            <a:custGeom>
              <a:avLst/>
              <a:gdLst/>
              <a:ahLst/>
              <a:cxnLst/>
              <a:rect l="l" t="t" r="r" b="b"/>
              <a:pathLst>
                <a:path w="38679" h="26416" extrusionOk="0">
                  <a:moveTo>
                    <a:pt x="377" y="7642"/>
                  </a:moveTo>
                  <a:lnTo>
                    <a:pt x="377" y="7925"/>
                  </a:lnTo>
                  <a:lnTo>
                    <a:pt x="472" y="7642"/>
                  </a:lnTo>
                  <a:close/>
                  <a:moveTo>
                    <a:pt x="33584" y="19246"/>
                  </a:moveTo>
                  <a:lnTo>
                    <a:pt x="33396" y="19434"/>
                  </a:lnTo>
                  <a:lnTo>
                    <a:pt x="33396" y="19623"/>
                  </a:lnTo>
                  <a:lnTo>
                    <a:pt x="33584" y="19246"/>
                  </a:lnTo>
                  <a:close/>
                  <a:moveTo>
                    <a:pt x="24434" y="24151"/>
                  </a:moveTo>
                  <a:lnTo>
                    <a:pt x="24339" y="24245"/>
                  </a:lnTo>
                  <a:lnTo>
                    <a:pt x="24434" y="24340"/>
                  </a:lnTo>
                  <a:lnTo>
                    <a:pt x="24434" y="24245"/>
                  </a:lnTo>
                  <a:lnTo>
                    <a:pt x="24434" y="24151"/>
                  </a:lnTo>
                  <a:close/>
                  <a:moveTo>
                    <a:pt x="14717" y="24434"/>
                  </a:moveTo>
                  <a:lnTo>
                    <a:pt x="14764" y="24481"/>
                  </a:lnTo>
                  <a:lnTo>
                    <a:pt x="14764" y="24481"/>
                  </a:lnTo>
                  <a:lnTo>
                    <a:pt x="14811" y="24434"/>
                  </a:lnTo>
                  <a:close/>
                  <a:moveTo>
                    <a:pt x="2924" y="1"/>
                  </a:moveTo>
                  <a:lnTo>
                    <a:pt x="2641" y="95"/>
                  </a:lnTo>
                  <a:lnTo>
                    <a:pt x="2547" y="378"/>
                  </a:lnTo>
                  <a:lnTo>
                    <a:pt x="2547" y="189"/>
                  </a:lnTo>
                  <a:lnTo>
                    <a:pt x="2453" y="378"/>
                  </a:lnTo>
                  <a:lnTo>
                    <a:pt x="2358" y="567"/>
                  </a:lnTo>
                  <a:lnTo>
                    <a:pt x="2453" y="944"/>
                  </a:lnTo>
                  <a:lnTo>
                    <a:pt x="2358" y="850"/>
                  </a:lnTo>
                  <a:lnTo>
                    <a:pt x="2170" y="944"/>
                  </a:lnTo>
                  <a:lnTo>
                    <a:pt x="2358" y="944"/>
                  </a:lnTo>
                  <a:lnTo>
                    <a:pt x="2453" y="1133"/>
                  </a:lnTo>
                  <a:lnTo>
                    <a:pt x="2264" y="1227"/>
                  </a:lnTo>
                  <a:lnTo>
                    <a:pt x="2170" y="1227"/>
                  </a:lnTo>
                  <a:lnTo>
                    <a:pt x="2170" y="1604"/>
                  </a:lnTo>
                  <a:lnTo>
                    <a:pt x="2075" y="1887"/>
                  </a:lnTo>
                  <a:lnTo>
                    <a:pt x="1792" y="2453"/>
                  </a:lnTo>
                  <a:lnTo>
                    <a:pt x="1415" y="3019"/>
                  </a:lnTo>
                  <a:lnTo>
                    <a:pt x="1321" y="3397"/>
                  </a:lnTo>
                  <a:lnTo>
                    <a:pt x="1321" y="3680"/>
                  </a:lnTo>
                  <a:lnTo>
                    <a:pt x="1226" y="3774"/>
                  </a:lnTo>
                  <a:lnTo>
                    <a:pt x="1226" y="3963"/>
                  </a:lnTo>
                  <a:lnTo>
                    <a:pt x="1321" y="4529"/>
                  </a:lnTo>
                  <a:lnTo>
                    <a:pt x="1226" y="4529"/>
                  </a:lnTo>
                  <a:lnTo>
                    <a:pt x="1132" y="4435"/>
                  </a:lnTo>
                  <a:lnTo>
                    <a:pt x="1038" y="4340"/>
                  </a:lnTo>
                  <a:lnTo>
                    <a:pt x="943" y="4340"/>
                  </a:lnTo>
                  <a:lnTo>
                    <a:pt x="1038" y="4435"/>
                  </a:lnTo>
                  <a:lnTo>
                    <a:pt x="1132" y="4623"/>
                  </a:lnTo>
                  <a:lnTo>
                    <a:pt x="1038" y="4812"/>
                  </a:lnTo>
                  <a:lnTo>
                    <a:pt x="849" y="4906"/>
                  </a:lnTo>
                  <a:lnTo>
                    <a:pt x="943" y="4906"/>
                  </a:lnTo>
                  <a:lnTo>
                    <a:pt x="943" y="5001"/>
                  </a:lnTo>
                  <a:lnTo>
                    <a:pt x="943" y="5189"/>
                  </a:lnTo>
                  <a:lnTo>
                    <a:pt x="755" y="5284"/>
                  </a:lnTo>
                  <a:lnTo>
                    <a:pt x="566" y="5378"/>
                  </a:lnTo>
                  <a:lnTo>
                    <a:pt x="566" y="5472"/>
                  </a:lnTo>
                  <a:lnTo>
                    <a:pt x="755" y="5567"/>
                  </a:lnTo>
                  <a:lnTo>
                    <a:pt x="849" y="5661"/>
                  </a:lnTo>
                  <a:lnTo>
                    <a:pt x="755" y="5755"/>
                  </a:lnTo>
                  <a:lnTo>
                    <a:pt x="472" y="5755"/>
                  </a:lnTo>
                  <a:lnTo>
                    <a:pt x="566" y="6604"/>
                  </a:lnTo>
                  <a:lnTo>
                    <a:pt x="566" y="7076"/>
                  </a:lnTo>
                  <a:lnTo>
                    <a:pt x="566" y="7265"/>
                  </a:lnTo>
                  <a:lnTo>
                    <a:pt x="755" y="7265"/>
                  </a:lnTo>
                  <a:lnTo>
                    <a:pt x="849" y="7359"/>
                  </a:lnTo>
                  <a:lnTo>
                    <a:pt x="849" y="7453"/>
                  </a:lnTo>
                  <a:lnTo>
                    <a:pt x="755" y="7548"/>
                  </a:lnTo>
                  <a:lnTo>
                    <a:pt x="566" y="7453"/>
                  </a:lnTo>
                  <a:lnTo>
                    <a:pt x="566" y="7736"/>
                  </a:lnTo>
                  <a:lnTo>
                    <a:pt x="566" y="8114"/>
                  </a:lnTo>
                  <a:lnTo>
                    <a:pt x="472" y="8019"/>
                  </a:lnTo>
                  <a:lnTo>
                    <a:pt x="472" y="7925"/>
                  </a:lnTo>
                  <a:lnTo>
                    <a:pt x="472" y="7831"/>
                  </a:lnTo>
                  <a:lnTo>
                    <a:pt x="377" y="7925"/>
                  </a:lnTo>
                  <a:lnTo>
                    <a:pt x="377" y="8680"/>
                  </a:lnTo>
                  <a:lnTo>
                    <a:pt x="283" y="8868"/>
                  </a:lnTo>
                  <a:lnTo>
                    <a:pt x="189" y="8963"/>
                  </a:lnTo>
                  <a:lnTo>
                    <a:pt x="94" y="8963"/>
                  </a:lnTo>
                  <a:lnTo>
                    <a:pt x="0" y="9151"/>
                  </a:lnTo>
                  <a:lnTo>
                    <a:pt x="94" y="9340"/>
                  </a:lnTo>
                  <a:lnTo>
                    <a:pt x="189" y="9434"/>
                  </a:lnTo>
                  <a:lnTo>
                    <a:pt x="283" y="9623"/>
                  </a:lnTo>
                  <a:lnTo>
                    <a:pt x="283" y="9812"/>
                  </a:lnTo>
                  <a:lnTo>
                    <a:pt x="94" y="9717"/>
                  </a:lnTo>
                  <a:lnTo>
                    <a:pt x="94" y="9906"/>
                  </a:lnTo>
                  <a:lnTo>
                    <a:pt x="189" y="10000"/>
                  </a:lnTo>
                  <a:lnTo>
                    <a:pt x="283" y="10095"/>
                  </a:lnTo>
                  <a:lnTo>
                    <a:pt x="283" y="10378"/>
                  </a:lnTo>
                  <a:lnTo>
                    <a:pt x="94" y="10095"/>
                  </a:lnTo>
                  <a:lnTo>
                    <a:pt x="94" y="10283"/>
                  </a:lnTo>
                  <a:lnTo>
                    <a:pt x="94" y="10566"/>
                  </a:lnTo>
                  <a:lnTo>
                    <a:pt x="94" y="11510"/>
                  </a:lnTo>
                  <a:lnTo>
                    <a:pt x="189" y="12453"/>
                  </a:lnTo>
                  <a:lnTo>
                    <a:pt x="377" y="13208"/>
                  </a:lnTo>
                  <a:lnTo>
                    <a:pt x="566" y="13680"/>
                  </a:lnTo>
                  <a:lnTo>
                    <a:pt x="849" y="14340"/>
                  </a:lnTo>
                  <a:lnTo>
                    <a:pt x="1132" y="14906"/>
                  </a:lnTo>
                  <a:lnTo>
                    <a:pt x="1226" y="15189"/>
                  </a:lnTo>
                  <a:lnTo>
                    <a:pt x="1132" y="15378"/>
                  </a:lnTo>
                  <a:lnTo>
                    <a:pt x="1321" y="15944"/>
                  </a:lnTo>
                  <a:lnTo>
                    <a:pt x="1698" y="16510"/>
                  </a:lnTo>
                  <a:lnTo>
                    <a:pt x="2453" y="17736"/>
                  </a:lnTo>
                  <a:lnTo>
                    <a:pt x="3019" y="18491"/>
                  </a:lnTo>
                  <a:lnTo>
                    <a:pt x="3679" y="19057"/>
                  </a:lnTo>
                  <a:lnTo>
                    <a:pt x="3491" y="19246"/>
                  </a:lnTo>
                  <a:lnTo>
                    <a:pt x="3774" y="19434"/>
                  </a:lnTo>
                  <a:lnTo>
                    <a:pt x="3868" y="19434"/>
                  </a:lnTo>
                  <a:lnTo>
                    <a:pt x="4151" y="19623"/>
                  </a:lnTo>
                  <a:lnTo>
                    <a:pt x="4245" y="19906"/>
                  </a:lnTo>
                  <a:lnTo>
                    <a:pt x="4434" y="20189"/>
                  </a:lnTo>
                  <a:lnTo>
                    <a:pt x="4717" y="20378"/>
                  </a:lnTo>
                  <a:lnTo>
                    <a:pt x="4623" y="20472"/>
                  </a:lnTo>
                  <a:lnTo>
                    <a:pt x="4717" y="20472"/>
                  </a:lnTo>
                  <a:lnTo>
                    <a:pt x="4811" y="20566"/>
                  </a:lnTo>
                  <a:lnTo>
                    <a:pt x="5566" y="21321"/>
                  </a:lnTo>
                  <a:lnTo>
                    <a:pt x="5849" y="21604"/>
                  </a:lnTo>
                  <a:lnTo>
                    <a:pt x="6415" y="22076"/>
                  </a:lnTo>
                  <a:lnTo>
                    <a:pt x="6415" y="21887"/>
                  </a:lnTo>
                  <a:lnTo>
                    <a:pt x="6604" y="21793"/>
                  </a:lnTo>
                  <a:lnTo>
                    <a:pt x="6604" y="21793"/>
                  </a:lnTo>
                  <a:lnTo>
                    <a:pt x="6509" y="21981"/>
                  </a:lnTo>
                  <a:lnTo>
                    <a:pt x="6604" y="21887"/>
                  </a:lnTo>
                  <a:lnTo>
                    <a:pt x="6698" y="21887"/>
                  </a:lnTo>
                  <a:lnTo>
                    <a:pt x="6698" y="22076"/>
                  </a:lnTo>
                  <a:lnTo>
                    <a:pt x="6509" y="22076"/>
                  </a:lnTo>
                  <a:lnTo>
                    <a:pt x="7075" y="22547"/>
                  </a:lnTo>
                  <a:lnTo>
                    <a:pt x="7924" y="23113"/>
                  </a:lnTo>
                  <a:lnTo>
                    <a:pt x="8773" y="23585"/>
                  </a:lnTo>
                  <a:lnTo>
                    <a:pt x="9245" y="23679"/>
                  </a:lnTo>
                  <a:lnTo>
                    <a:pt x="9622" y="23679"/>
                  </a:lnTo>
                  <a:lnTo>
                    <a:pt x="9528" y="23868"/>
                  </a:lnTo>
                  <a:lnTo>
                    <a:pt x="9622" y="23962"/>
                  </a:lnTo>
                  <a:lnTo>
                    <a:pt x="10094" y="24151"/>
                  </a:lnTo>
                  <a:lnTo>
                    <a:pt x="10660" y="24151"/>
                  </a:lnTo>
                  <a:lnTo>
                    <a:pt x="11226" y="24340"/>
                  </a:lnTo>
                  <a:lnTo>
                    <a:pt x="11981" y="24811"/>
                  </a:lnTo>
                  <a:lnTo>
                    <a:pt x="13113" y="25377"/>
                  </a:lnTo>
                  <a:lnTo>
                    <a:pt x="13490" y="25377"/>
                  </a:lnTo>
                  <a:lnTo>
                    <a:pt x="13868" y="25472"/>
                  </a:lnTo>
                  <a:lnTo>
                    <a:pt x="14811" y="25660"/>
                  </a:lnTo>
                  <a:lnTo>
                    <a:pt x="16320" y="26226"/>
                  </a:lnTo>
                  <a:lnTo>
                    <a:pt x="16415" y="26132"/>
                  </a:lnTo>
                  <a:lnTo>
                    <a:pt x="16604" y="26038"/>
                  </a:lnTo>
                  <a:lnTo>
                    <a:pt x="17264" y="26132"/>
                  </a:lnTo>
                  <a:lnTo>
                    <a:pt x="18490" y="26321"/>
                  </a:lnTo>
                  <a:lnTo>
                    <a:pt x="19056" y="26415"/>
                  </a:lnTo>
                  <a:lnTo>
                    <a:pt x="19811" y="26415"/>
                  </a:lnTo>
                  <a:lnTo>
                    <a:pt x="19905" y="26226"/>
                  </a:lnTo>
                  <a:lnTo>
                    <a:pt x="20094" y="26132"/>
                  </a:lnTo>
                  <a:lnTo>
                    <a:pt x="20283" y="26132"/>
                  </a:lnTo>
                  <a:lnTo>
                    <a:pt x="20188" y="26321"/>
                  </a:lnTo>
                  <a:lnTo>
                    <a:pt x="20754" y="26226"/>
                  </a:lnTo>
                  <a:lnTo>
                    <a:pt x="21415" y="26132"/>
                  </a:lnTo>
                  <a:lnTo>
                    <a:pt x="21981" y="26038"/>
                  </a:lnTo>
                  <a:lnTo>
                    <a:pt x="22641" y="25849"/>
                  </a:lnTo>
                  <a:lnTo>
                    <a:pt x="22641" y="25943"/>
                  </a:lnTo>
                  <a:lnTo>
                    <a:pt x="23113" y="25943"/>
                  </a:lnTo>
                  <a:lnTo>
                    <a:pt x="23679" y="25849"/>
                  </a:lnTo>
                  <a:lnTo>
                    <a:pt x="24151" y="25566"/>
                  </a:lnTo>
                  <a:lnTo>
                    <a:pt x="24811" y="25283"/>
                  </a:lnTo>
                  <a:lnTo>
                    <a:pt x="25943" y="24906"/>
                  </a:lnTo>
                  <a:lnTo>
                    <a:pt x="26603" y="24717"/>
                  </a:lnTo>
                  <a:lnTo>
                    <a:pt x="27358" y="24340"/>
                  </a:lnTo>
                  <a:lnTo>
                    <a:pt x="28113" y="23962"/>
                  </a:lnTo>
                  <a:lnTo>
                    <a:pt x="28867" y="23396"/>
                  </a:lnTo>
                  <a:lnTo>
                    <a:pt x="28867" y="23491"/>
                  </a:lnTo>
                  <a:lnTo>
                    <a:pt x="28773" y="23585"/>
                  </a:lnTo>
                  <a:lnTo>
                    <a:pt x="28679" y="23679"/>
                  </a:lnTo>
                  <a:lnTo>
                    <a:pt x="28490" y="23868"/>
                  </a:lnTo>
                  <a:lnTo>
                    <a:pt x="28396" y="23868"/>
                  </a:lnTo>
                  <a:lnTo>
                    <a:pt x="28490" y="23962"/>
                  </a:lnTo>
                  <a:lnTo>
                    <a:pt x="29056" y="23302"/>
                  </a:lnTo>
                  <a:lnTo>
                    <a:pt x="29433" y="23113"/>
                  </a:lnTo>
                  <a:lnTo>
                    <a:pt x="29528" y="23113"/>
                  </a:lnTo>
                  <a:lnTo>
                    <a:pt x="29528" y="23208"/>
                  </a:lnTo>
                  <a:lnTo>
                    <a:pt x="30094" y="22736"/>
                  </a:lnTo>
                  <a:lnTo>
                    <a:pt x="30377" y="22547"/>
                  </a:lnTo>
                  <a:lnTo>
                    <a:pt x="30660" y="22264"/>
                  </a:lnTo>
                  <a:lnTo>
                    <a:pt x="30754" y="22264"/>
                  </a:lnTo>
                  <a:lnTo>
                    <a:pt x="30754" y="22170"/>
                  </a:lnTo>
                  <a:lnTo>
                    <a:pt x="30754" y="21981"/>
                  </a:lnTo>
                  <a:lnTo>
                    <a:pt x="30754" y="21793"/>
                  </a:lnTo>
                  <a:lnTo>
                    <a:pt x="31132" y="21793"/>
                  </a:lnTo>
                  <a:lnTo>
                    <a:pt x="31226" y="21981"/>
                  </a:lnTo>
                  <a:lnTo>
                    <a:pt x="31415" y="21604"/>
                  </a:lnTo>
                  <a:lnTo>
                    <a:pt x="31509" y="21510"/>
                  </a:lnTo>
                  <a:lnTo>
                    <a:pt x="31603" y="21510"/>
                  </a:lnTo>
                  <a:lnTo>
                    <a:pt x="31698" y="21227"/>
                  </a:lnTo>
                  <a:lnTo>
                    <a:pt x="31886" y="21038"/>
                  </a:lnTo>
                  <a:lnTo>
                    <a:pt x="32264" y="20566"/>
                  </a:lnTo>
                  <a:lnTo>
                    <a:pt x="33207" y="20000"/>
                  </a:lnTo>
                  <a:lnTo>
                    <a:pt x="33018" y="20000"/>
                  </a:lnTo>
                  <a:lnTo>
                    <a:pt x="33396" y="19434"/>
                  </a:lnTo>
                  <a:lnTo>
                    <a:pt x="33584" y="18963"/>
                  </a:lnTo>
                  <a:lnTo>
                    <a:pt x="33679" y="18679"/>
                  </a:lnTo>
                  <a:lnTo>
                    <a:pt x="33962" y="18491"/>
                  </a:lnTo>
                  <a:lnTo>
                    <a:pt x="34150" y="18679"/>
                  </a:lnTo>
                  <a:lnTo>
                    <a:pt x="34339" y="18019"/>
                  </a:lnTo>
                  <a:lnTo>
                    <a:pt x="34433" y="18113"/>
                  </a:lnTo>
                  <a:lnTo>
                    <a:pt x="34528" y="18019"/>
                  </a:lnTo>
                  <a:lnTo>
                    <a:pt x="34622" y="17736"/>
                  </a:lnTo>
                  <a:lnTo>
                    <a:pt x="34716" y="17642"/>
                  </a:lnTo>
                  <a:lnTo>
                    <a:pt x="34905" y="17359"/>
                  </a:lnTo>
                  <a:lnTo>
                    <a:pt x="35282" y="16887"/>
                  </a:lnTo>
                  <a:lnTo>
                    <a:pt x="35282" y="16981"/>
                  </a:lnTo>
                  <a:lnTo>
                    <a:pt x="35282" y="17076"/>
                  </a:lnTo>
                  <a:lnTo>
                    <a:pt x="35282" y="17170"/>
                  </a:lnTo>
                  <a:lnTo>
                    <a:pt x="35377" y="17170"/>
                  </a:lnTo>
                  <a:lnTo>
                    <a:pt x="35565" y="16510"/>
                  </a:lnTo>
                  <a:lnTo>
                    <a:pt x="35754" y="16132"/>
                  </a:lnTo>
                  <a:lnTo>
                    <a:pt x="35943" y="15755"/>
                  </a:lnTo>
                  <a:lnTo>
                    <a:pt x="36226" y="15189"/>
                  </a:lnTo>
                  <a:lnTo>
                    <a:pt x="36698" y="14340"/>
                  </a:lnTo>
                  <a:lnTo>
                    <a:pt x="37075" y="13114"/>
                  </a:lnTo>
                  <a:lnTo>
                    <a:pt x="37358" y="12359"/>
                  </a:lnTo>
                  <a:lnTo>
                    <a:pt x="37452" y="12170"/>
                  </a:lnTo>
                  <a:lnTo>
                    <a:pt x="37641" y="11887"/>
                  </a:lnTo>
                  <a:lnTo>
                    <a:pt x="37641" y="11982"/>
                  </a:lnTo>
                  <a:lnTo>
                    <a:pt x="37641" y="12076"/>
                  </a:lnTo>
                  <a:lnTo>
                    <a:pt x="37735" y="11604"/>
                  </a:lnTo>
                  <a:lnTo>
                    <a:pt x="37547" y="11699"/>
                  </a:lnTo>
                  <a:lnTo>
                    <a:pt x="37452" y="11416"/>
                  </a:lnTo>
                  <a:lnTo>
                    <a:pt x="37547" y="11416"/>
                  </a:lnTo>
                  <a:lnTo>
                    <a:pt x="37641" y="11321"/>
                  </a:lnTo>
                  <a:lnTo>
                    <a:pt x="37735" y="11321"/>
                  </a:lnTo>
                  <a:lnTo>
                    <a:pt x="37735" y="11227"/>
                  </a:lnTo>
                  <a:lnTo>
                    <a:pt x="37641" y="10944"/>
                  </a:lnTo>
                  <a:lnTo>
                    <a:pt x="37735" y="10472"/>
                  </a:lnTo>
                  <a:lnTo>
                    <a:pt x="37924" y="10661"/>
                  </a:lnTo>
                  <a:lnTo>
                    <a:pt x="37830" y="10378"/>
                  </a:lnTo>
                  <a:lnTo>
                    <a:pt x="37924" y="10095"/>
                  </a:lnTo>
                  <a:lnTo>
                    <a:pt x="37924" y="10283"/>
                  </a:lnTo>
                  <a:lnTo>
                    <a:pt x="38018" y="10283"/>
                  </a:lnTo>
                  <a:lnTo>
                    <a:pt x="38207" y="9906"/>
                  </a:lnTo>
                  <a:lnTo>
                    <a:pt x="38301" y="9812"/>
                  </a:lnTo>
                  <a:lnTo>
                    <a:pt x="38113" y="9623"/>
                  </a:lnTo>
                  <a:lnTo>
                    <a:pt x="38113" y="9434"/>
                  </a:lnTo>
                  <a:lnTo>
                    <a:pt x="38113" y="9246"/>
                  </a:lnTo>
                  <a:lnTo>
                    <a:pt x="38018" y="8963"/>
                  </a:lnTo>
                  <a:lnTo>
                    <a:pt x="38207" y="9151"/>
                  </a:lnTo>
                  <a:lnTo>
                    <a:pt x="38301" y="9057"/>
                  </a:lnTo>
                  <a:lnTo>
                    <a:pt x="38490" y="8680"/>
                  </a:lnTo>
                  <a:lnTo>
                    <a:pt x="38679" y="8302"/>
                  </a:lnTo>
                  <a:lnTo>
                    <a:pt x="38490" y="8302"/>
                  </a:lnTo>
                  <a:lnTo>
                    <a:pt x="38490" y="8114"/>
                  </a:lnTo>
                  <a:lnTo>
                    <a:pt x="38490" y="7831"/>
                  </a:lnTo>
                  <a:lnTo>
                    <a:pt x="38584" y="7642"/>
                  </a:lnTo>
                  <a:lnTo>
                    <a:pt x="38584" y="7359"/>
                  </a:lnTo>
                  <a:lnTo>
                    <a:pt x="38396" y="6793"/>
                  </a:lnTo>
                  <a:lnTo>
                    <a:pt x="38207" y="6321"/>
                  </a:lnTo>
                  <a:lnTo>
                    <a:pt x="38301" y="6321"/>
                  </a:lnTo>
                  <a:lnTo>
                    <a:pt x="38396" y="6416"/>
                  </a:lnTo>
                  <a:lnTo>
                    <a:pt x="38396" y="6133"/>
                  </a:lnTo>
                  <a:lnTo>
                    <a:pt x="38490" y="5850"/>
                  </a:lnTo>
                  <a:lnTo>
                    <a:pt x="38490" y="5567"/>
                  </a:lnTo>
                  <a:lnTo>
                    <a:pt x="38584" y="5567"/>
                  </a:lnTo>
                  <a:lnTo>
                    <a:pt x="38679" y="5661"/>
                  </a:lnTo>
                  <a:lnTo>
                    <a:pt x="38490" y="5189"/>
                  </a:lnTo>
                  <a:lnTo>
                    <a:pt x="38679" y="5284"/>
                  </a:lnTo>
                  <a:lnTo>
                    <a:pt x="38584" y="5001"/>
                  </a:lnTo>
                  <a:lnTo>
                    <a:pt x="38490" y="5095"/>
                  </a:lnTo>
                  <a:lnTo>
                    <a:pt x="38396" y="5095"/>
                  </a:lnTo>
                  <a:lnTo>
                    <a:pt x="38396" y="5001"/>
                  </a:lnTo>
                  <a:lnTo>
                    <a:pt x="38301" y="5095"/>
                  </a:lnTo>
                  <a:lnTo>
                    <a:pt x="38207" y="5189"/>
                  </a:lnTo>
                  <a:lnTo>
                    <a:pt x="38301" y="5378"/>
                  </a:lnTo>
                  <a:lnTo>
                    <a:pt x="38396" y="5755"/>
                  </a:lnTo>
                  <a:lnTo>
                    <a:pt x="38396" y="5755"/>
                  </a:lnTo>
                  <a:lnTo>
                    <a:pt x="38207" y="5661"/>
                  </a:lnTo>
                  <a:lnTo>
                    <a:pt x="38396" y="5944"/>
                  </a:lnTo>
                  <a:lnTo>
                    <a:pt x="38207" y="6038"/>
                  </a:lnTo>
                  <a:lnTo>
                    <a:pt x="38113" y="5944"/>
                  </a:lnTo>
                  <a:lnTo>
                    <a:pt x="38113" y="6038"/>
                  </a:lnTo>
                  <a:lnTo>
                    <a:pt x="38113" y="6133"/>
                  </a:lnTo>
                  <a:lnTo>
                    <a:pt x="38113" y="6416"/>
                  </a:lnTo>
                  <a:lnTo>
                    <a:pt x="38018" y="6416"/>
                  </a:lnTo>
                  <a:lnTo>
                    <a:pt x="38018" y="6887"/>
                  </a:lnTo>
                  <a:lnTo>
                    <a:pt x="38018" y="7076"/>
                  </a:lnTo>
                  <a:lnTo>
                    <a:pt x="38113" y="7170"/>
                  </a:lnTo>
                  <a:lnTo>
                    <a:pt x="38207" y="7170"/>
                  </a:lnTo>
                  <a:lnTo>
                    <a:pt x="38301" y="7359"/>
                  </a:lnTo>
                  <a:lnTo>
                    <a:pt x="37830" y="7548"/>
                  </a:lnTo>
                  <a:lnTo>
                    <a:pt x="38018" y="7642"/>
                  </a:lnTo>
                  <a:lnTo>
                    <a:pt x="38113" y="8019"/>
                  </a:lnTo>
                  <a:lnTo>
                    <a:pt x="38113" y="8302"/>
                  </a:lnTo>
                  <a:lnTo>
                    <a:pt x="38018" y="8397"/>
                  </a:lnTo>
                  <a:lnTo>
                    <a:pt x="37830" y="8397"/>
                  </a:lnTo>
                  <a:lnTo>
                    <a:pt x="37924" y="8585"/>
                  </a:lnTo>
                  <a:lnTo>
                    <a:pt x="38018" y="8774"/>
                  </a:lnTo>
                  <a:lnTo>
                    <a:pt x="37924" y="8963"/>
                  </a:lnTo>
                  <a:lnTo>
                    <a:pt x="37830" y="8774"/>
                  </a:lnTo>
                  <a:lnTo>
                    <a:pt x="37641" y="8868"/>
                  </a:lnTo>
                  <a:lnTo>
                    <a:pt x="37735" y="8963"/>
                  </a:lnTo>
                  <a:lnTo>
                    <a:pt x="37735" y="9246"/>
                  </a:lnTo>
                  <a:lnTo>
                    <a:pt x="37641" y="9812"/>
                  </a:lnTo>
                  <a:lnTo>
                    <a:pt x="37358" y="10378"/>
                  </a:lnTo>
                  <a:lnTo>
                    <a:pt x="37169" y="10755"/>
                  </a:lnTo>
                  <a:lnTo>
                    <a:pt x="37358" y="11038"/>
                  </a:lnTo>
                  <a:lnTo>
                    <a:pt x="37264" y="11321"/>
                  </a:lnTo>
                  <a:lnTo>
                    <a:pt x="37075" y="11227"/>
                  </a:lnTo>
                  <a:lnTo>
                    <a:pt x="37075" y="11321"/>
                  </a:lnTo>
                  <a:lnTo>
                    <a:pt x="37075" y="11604"/>
                  </a:lnTo>
                  <a:lnTo>
                    <a:pt x="36981" y="11510"/>
                  </a:lnTo>
                  <a:lnTo>
                    <a:pt x="36886" y="11887"/>
                  </a:lnTo>
                  <a:lnTo>
                    <a:pt x="36792" y="12265"/>
                  </a:lnTo>
                  <a:lnTo>
                    <a:pt x="36886" y="12359"/>
                  </a:lnTo>
                  <a:lnTo>
                    <a:pt x="37169" y="12359"/>
                  </a:lnTo>
                  <a:lnTo>
                    <a:pt x="37264" y="12548"/>
                  </a:lnTo>
                  <a:lnTo>
                    <a:pt x="37075" y="12453"/>
                  </a:lnTo>
                  <a:lnTo>
                    <a:pt x="36981" y="12548"/>
                  </a:lnTo>
                  <a:lnTo>
                    <a:pt x="36886" y="12359"/>
                  </a:lnTo>
                  <a:lnTo>
                    <a:pt x="36981" y="12642"/>
                  </a:lnTo>
                  <a:lnTo>
                    <a:pt x="36981" y="12642"/>
                  </a:lnTo>
                  <a:lnTo>
                    <a:pt x="36886" y="12548"/>
                  </a:lnTo>
                  <a:lnTo>
                    <a:pt x="36792" y="12453"/>
                  </a:lnTo>
                  <a:lnTo>
                    <a:pt x="36414" y="13114"/>
                  </a:lnTo>
                  <a:lnTo>
                    <a:pt x="36320" y="13491"/>
                  </a:lnTo>
                  <a:lnTo>
                    <a:pt x="36320" y="13868"/>
                  </a:lnTo>
                  <a:lnTo>
                    <a:pt x="35754" y="15095"/>
                  </a:lnTo>
                  <a:lnTo>
                    <a:pt x="35377" y="15755"/>
                  </a:lnTo>
                  <a:lnTo>
                    <a:pt x="34999" y="16227"/>
                  </a:lnTo>
                  <a:lnTo>
                    <a:pt x="34999" y="16038"/>
                  </a:lnTo>
                  <a:lnTo>
                    <a:pt x="34716" y="16321"/>
                  </a:lnTo>
                  <a:lnTo>
                    <a:pt x="34528" y="16698"/>
                  </a:lnTo>
                  <a:lnTo>
                    <a:pt x="34528" y="16698"/>
                  </a:lnTo>
                  <a:lnTo>
                    <a:pt x="34716" y="16604"/>
                  </a:lnTo>
                  <a:lnTo>
                    <a:pt x="34150" y="17170"/>
                  </a:lnTo>
                  <a:lnTo>
                    <a:pt x="33584" y="17736"/>
                  </a:lnTo>
                  <a:lnTo>
                    <a:pt x="33679" y="17830"/>
                  </a:lnTo>
                  <a:lnTo>
                    <a:pt x="33773" y="17736"/>
                  </a:lnTo>
                  <a:lnTo>
                    <a:pt x="33867" y="17736"/>
                  </a:lnTo>
                  <a:lnTo>
                    <a:pt x="33867" y="17830"/>
                  </a:lnTo>
                  <a:lnTo>
                    <a:pt x="33679" y="17925"/>
                  </a:lnTo>
                  <a:lnTo>
                    <a:pt x="33490" y="18019"/>
                  </a:lnTo>
                  <a:lnTo>
                    <a:pt x="33396" y="18113"/>
                  </a:lnTo>
                  <a:lnTo>
                    <a:pt x="33207" y="18208"/>
                  </a:lnTo>
                  <a:lnTo>
                    <a:pt x="33113" y="18585"/>
                  </a:lnTo>
                  <a:lnTo>
                    <a:pt x="33207" y="18679"/>
                  </a:lnTo>
                  <a:lnTo>
                    <a:pt x="33207" y="18774"/>
                  </a:lnTo>
                  <a:lnTo>
                    <a:pt x="33018" y="18963"/>
                  </a:lnTo>
                  <a:lnTo>
                    <a:pt x="32924" y="18963"/>
                  </a:lnTo>
                  <a:lnTo>
                    <a:pt x="32924" y="18868"/>
                  </a:lnTo>
                  <a:lnTo>
                    <a:pt x="32924" y="18679"/>
                  </a:lnTo>
                  <a:lnTo>
                    <a:pt x="32735" y="18868"/>
                  </a:lnTo>
                  <a:lnTo>
                    <a:pt x="32641" y="18963"/>
                  </a:lnTo>
                  <a:lnTo>
                    <a:pt x="32547" y="18963"/>
                  </a:lnTo>
                  <a:lnTo>
                    <a:pt x="32547" y="19057"/>
                  </a:lnTo>
                  <a:lnTo>
                    <a:pt x="32735" y="18963"/>
                  </a:lnTo>
                  <a:lnTo>
                    <a:pt x="32735" y="18963"/>
                  </a:lnTo>
                  <a:lnTo>
                    <a:pt x="32075" y="19717"/>
                  </a:lnTo>
                  <a:lnTo>
                    <a:pt x="31698" y="20000"/>
                  </a:lnTo>
                  <a:lnTo>
                    <a:pt x="31603" y="20000"/>
                  </a:lnTo>
                  <a:lnTo>
                    <a:pt x="31603" y="19906"/>
                  </a:lnTo>
                  <a:lnTo>
                    <a:pt x="31320" y="20095"/>
                  </a:lnTo>
                  <a:lnTo>
                    <a:pt x="31037" y="20283"/>
                  </a:lnTo>
                  <a:lnTo>
                    <a:pt x="31132" y="20095"/>
                  </a:lnTo>
                  <a:lnTo>
                    <a:pt x="30943" y="20283"/>
                  </a:lnTo>
                  <a:lnTo>
                    <a:pt x="31132" y="20378"/>
                  </a:lnTo>
                  <a:lnTo>
                    <a:pt x="31037" y="20661"/>
                  </a:lnTo>
                  <a:lnTo>
                    <a:pt x="30849" y="20849"/>
                  </a:lnTo>
                  <a:lnTo>
                    <a:pt x="30754" y="20944"/>
                  </a:lnTo>
                  <a:lnTo>
                    <a:pt x="30660" y="20849"/>
                  </a:lnTo>
                  <a:lnTo>
                    <a:pt x="30849" y="20755"/>
                  </a:lnTo>
                  <a:lnTo>
                    <a:pt x="30754" y="20755"/>
                  </a:lnTo>
                  <a:lnTo>
                    <a:pt x="30754" y="20661"/>
                  </a:lnTo>
                  <a:lnTo>
                    <a:pt x="30754" y="20566"/>
                  </a:lnTo>
                  <a:lnTo>
                    <a:pt x="30660" y="20661"/>
                  </a:lnTo>
                  <a:lnTo>
                    <a:pt x="30471" y="20849"/>
                  </a:lnTo>
                  <a:lnTo>
                    <a:pt x="30094" y="21038"/>
                  </a:lnTo>
                  <a:lnTo>
                    <a:pt x="30188" y="21038"/>
                  </a:lnTo>
                  <a:lnTo>
                    <a:pt x="30188" y="21227"/>
                  </a:lnTo>
                  <a:lnTo>
                    <a:pt x="29905" y="21604"/>
                  </a:lnTo>
                  <a:lnTo>
                    <a:pt x="30188" y="21415"/>
                  </a:lnTo>
                  <a:lnTo>
                    <a:pt x="29905" y="21793"/>
                  </a:lnTo>
                  <a:lnTo>
                    <a:pt x="29905" y="21698"/>
                  </a:lnTo>
                  <a:lnTo>
                    <a:pt x="29811" y="21793"/>
                  </a:lnTo>
                  <a:lnTo>
                    <a:pt x="29716" y="21887"/>
                  </a:lnTo>
                  <a:lnTo>
                    <a:pt x="29339" y="21981"/>
                  </a:lnTo>
                  <a:lnTo>
                    <a:pt x="28867" y="21981"/>
                  </a:lnTo>
                  <a:lnTo>
                    <a:pt x="28773" y="22076"/>
                  </a:lnTo>
                  <a:lnTo>
                    <a:pt x="28584" y="22170"/>
                  </a:lnTo>
                  <a:lnTo>
                    <a:pt x="28679" y="22264"/>
                  </a:lnTo>
                  <a:lnTo>
                    <a:pt x="28679" y="22453"/>
                  </a:lnTo>
                  <a:lnTo>
                    <a:pt x="28962" y="22076"/>
                  </a:lnTo>
                  <a:lnTo>
                    <a:pt x="28867" y="22453"/>
                  </a:lnTo>
                  <a:lnTo>
                    <a:pt x="29150" y="22264"/>
                  </a:lnTo>
                  <a:lnTo>
                    <a:pt x="29150" y="22359"/>
                  </a:lnTo>
                  <a:lnTo>
                    <a:pt x="28679" y="22642"/>
                  </a:lnTo>
                  <a:lnTo>
                    <a:pt x="28490" y="22547"/>
                  </a:lnTo>
                  <a:lnTo>
                    <a:pt x="28396" y="22453"/>
                  </a:lnTo>
                  <a:lnTo>
                    <a:pt x="28301" y="22453"/>
                  </a:lnTo>
                  <a:lnTo>
                    <a:pt x="28207" y="22547"/>
                  </a:lnTo>
                  <a:lnTo>
                    <a:pt x="27924" y="22736"/>
                  </a:lnTo>
                  <a:lnTo>
                    <a:pt x="27641" y="22925"/>
                  </a:lnTo>
                  <a:lnTo>
                    <a:pt x="27735" y="22925"/>
                  </a:lnTo>
                  <a:lnTo>
                    <a:pt x="26886" y="23491"/>
                  </a:lnTo>
                  <a:lnTo>
                    <a:pt x="26132" y="23962"/>
                  </a:lnTo>
                  <a:lnTo>
                    <a:pt x="26132" y="23774"/>
                  </a:lnTo>
                  <a:lnTo>
                    <a:pt x="26226" y="23585"/>
                  </a:lnTo>
                  <a:lnTo>
                    <a:pt x="25754" y="23868"/>
                  </a:lnTo>
                  <a:lnTo>
                    <a:pt x="25471" y="24151"/>
                  </a:lnTo>
                  <a:lnTo>
                    <a:pt x="25377" y="24245"/>
                  </a:lnTo>
                  <a:lnTo>
                    <a:pt x="25471" y="24340"/>
                  </a:lnTo>
                  <a:lnTo>
                    <a:pt x="25188" y="24245"/>
                  </a:lnTo>
                  <a:lnTo>
                    <a:pt x="24905" y="24245"/>
                  </a:lnTo>
                  <a:lnTo>
                    <a:pt x="24434" y="24340"/>
                  </a:lnTo>
                  <a:lnTo>
                    <a:pt x="23585" y="24811"/>
                  </a:lnTo>
                  <a:lnTo>
                    <a:pt x="23207" y="24906"/>
                  </a:lnTo>
                  <a:lnTo>
                    <a:pt x="22924" y="25000"/>
                  </a:lnTo>
                  <a:lnTo>
                    <a:pt x="22830" y="24906"/>
                  </a:lnTo>
                  <a:lnTo>
                    <a:pt x="22924" y="24811"/>
                  </a:lnTo>
                  <a:lnTo>
                    <a:pt x="22830" y="24717"/>
                  </a:lnTo>
                  <a:lnTo>
                    <a:pt x="21886" y="24717"/>
                  </a:lnTo>
                  <a:lnTo>
                    <a:pt x="21509" y="24906"/>
                  </a:lnTo>
                  <a:lnTo>
                    <a:pt x="21037" y="25189"/>
                  </a:lnTo>
                  <a:lnTo>
                    <a:pt x="20660" y="25283"/>
                  </a:lnTo>
                  <a:lnTo>
                    <a:pt x="20754" y="25189"/>
                  </a:lnTo>
                  <a:lnTo>
                    <a:pt x="20754" y="25094"/>
                  </a:lnTo>
                  <a:lnTo>
                    <a:pt x="20471" y="25283"/>
                  </a:lnTo>
                  <a:lnTo>
                    <a:pt x="20377" y="25377"/>
                  </a:lnTo>
                  <a:lnTo>
                    <a:pt x="20188" y="25094"/>
                  </a:lnTo>
                  <a:lnTo>
                    <a:pt x="20471" y="25094"/>
                  </a:lnTo>
                  <a:lnTo>
                    <a:pt x="20094" y="25000"/>
                  </a:lnTo>
                  <a:lnTo>
                    <a:pt x="19339" y="25094"/>
                  </a:lnTo>
                  <a:lnTo>
                    <a:pt x="18019" y="25377"/>
                  </a:lnTo>
                  <a:lnTo>
                    <a:pt x="18019" y="25377"/>
                  </a:lnTo>
                  <a:lnTo>
                    <a:pt x="18679" y="25000"/>
                  </a:lnTo>
                  <a:lnTo>
                    <a:pt x="18396" y="25000"/>
                  </a:lnTo>
                  <a:lnTo>
                    <a:pt x="18113" y="25094"/>
                  </a:lnTo>
                  <a:lnTo>
                    <a:pt x="17830" y="25094"/>
                  </a:lnTo>
                  <a:lnTo>
                    <a:pt x="17075" y="25000"/>
                  </a:lnTo>
                  <a:lnTo>
                    <a:pt x="15943" y="24717"/>
                  </a:lnTo>
                  <a:lnTo>
                    <a:pt x="15094" y="24623"/>
                  </a:lnTo>
                  <a:lnTo>
                    <a:pt x="14811" y="24528"/>
                  </a:lnTo>
                  <a:lnTo>
                    <a:pt x="14764" y="24481"/>
                  </a:lnTo>
                  <a:lnTo>
                    <a:pt x="14764" y="24481"/>
                  </a:lnTo>
                  <a:lnTo>
                    <a:pt x="14717" y="24528"/>
                  </a:lnTo>
                  <a:lnTo>
                    <a:pt x="14339" y="24340"/>
                  </a:lnTo>
                  <a:lnTo>
                    <a:pt x="13868" y="24057"/>
                  </a:lnTo>
                  <a:lnTo>
                    <a:pt x="13868" y="24057"/>
                  </a:lnTo>
                  <a:lnTo>
                    <a:pt x="14056" y="24245"/>
                  </a:lnTo>
                  <a:lnTo>
                    <a:pt x="13868" y="24245"/>
                  </a:lnTo>
                  <a:lnTo>
                    <a:pt x="13679" y="24151"/>
                  </a:lnTo>
                  <a:lnTo>
                    <a:pt x="13585" y="23962"/>
                  </a:lnTo>
                  <a:lnTo>
                    <a:pt x="13396" y="23962"/>
                  </a:lnTo>
                  <a:lnTo>
                    <a:pt x="13490" y="23868"/>
                  </a:lnTo>
                  <a:lnTo>
                    <a:pt x="12924" y="23868"/>
                  </a:lnTo>
                  <a:lnTo>
                    <a:pt x="12170" y="23679"/>
                  </a:lnTo>
                  <a:lnTo>
                    <a:pt x="11509" y="23491"/>
                  </a:lnTo>
                  <a:lnTo>
                    <a:pt x="11226" y="23302"/>
                  </a:lnTo>
                  <a:lnTo>
                    <a:pt x="11132" y="23113"/>
                  </a:lnTo>
                  <a:lnTo>
                    <a:pt x="10755" y="23113"/>
                  </a:lnTo>
                  <a:lnTo>
                    <a:pt x="10472" y="22925"/>
                  </a:lnTo>
                  <a:lnTo>
                    <a:pt x="10566" y="22925"/>
                  </a:lnTo>
                  <a:lnTo>
                    <a:pt x="10094" y="22736"/>
                  </a:lnTo>
                  <a:lnTo>
                    <a:pt x="9717" y="22642"/>
                  </a:lnTo>
                  <a:lnTo>
                    <a:pt x="9339" y="22642"/>
                  </a:lnTo>
                  <a:lnTo>
                    <a:pt x="9339" y="22453"/>
                  </a:lnTo>
                  <a:lnTo>
                    <a:pt x="9339" y="22264"/>
                  </a:lnTo>
                  <a:lnTo>
                    <a:pt x="9056" y="21981"/>
                  </a:lnTo>
                  <a:lnTo>
                    <a:pt x="7924" y="21321"/>
                  </a:lnTo>
                  <a:lnTo>
                    <a:pt x="7453" y="21038"/>
                  </a:lnTo>
                  <a:lnTo>
                    <a:pt x="6887" y="20566"/>
                  </a:lnTo>
                  <a:lnTo>
                    <a:pt x="6132" y="19906"/>
                  </a:lnTo>
                  <a:lnTo>
                    <a:pt x="5755" y="19717"/>
                  </a:lnTo>
                  <a:lnTo>
                    <a:pt x="5660" y="19623"/>
                  </a:lnTo>
                  <a:lnTo>
                    <a:pt x="5472" y="19623"/>
                  </a:lnTo>
                  <a:lnTo>
                    <a:pt x="5283" y="19246"/>
                  </a:lnTo>
                  <a:lnTo>
                    <a:pt x="4906" y="18774"/>
                  </a:lnTo>
                  <a:lnTo>
                    <a:pt x="4528" y="18302"/>
                  </a:lnTo>
                  <a:lnTo>
                    <a:pt x="4151" y="18019"/>
                  </a:lnTo>
                  <a:lnTo>
                    <a:pt x="4151" y="17736"/>
                  </a:lnTo>
                  <a:lnTo>
                    <a:pt x="4057" y="17547"/>
                  </a:lnTo>
                  <a:lnTo>
                    <a:pt x="3679" y="17076"/>
                  </a:lnTo>
                  <a:lnTo>
                    <a:pt x="3868" y="17076"/>
                  </a:lnTo>
                  <a:lnTo>
                    <a:pt x="3113" y="16887"/>
                  </a:lnTo>
                  <a:lnTo>
                    <a:pt x="3207" y="16604"/>
                  </a:lnTo>
                  <a:lnTo>
                    <a:pt x="3113" y="16227"/>
                  </a:lnTo>
                  <a:lnTo>
                    <a:pt x="2924" y="15849"/>
                  </a:lnTo>
                  <a:lnTo>
                    <a:pt x="2641" y="15661"/>
                  </a:lnTo>
                  <a:lnTo>
                    <a:pt x="2736" y="15566"/>
                  </a:lnTo>
                  <a:lnTo>
                    <a:pt x="2641" y="15472"/>
                  </a:lnTo>
                  <a:lnTo>
                    <a:pt x="2453" y="15095"/>
                  </a:lnTo>
                  <a:lnTo>
                    <a:pt x="1981" y="14529"/>
                  </a:lnTo>
                  <a:lnTo>
                    <a:pt x="2170" y="14434"/>
                  </a:lnTo>
                  <a:lnTo>
                    <a:pt x="1981" y="14340"/>
                  </a:lnTo>
                  <a:lnTo>
                    <a:pt x="1887" y="14246"/>
                  </a:lnTo>
                  <a:lnTo>
                    <a:pt x="1792" y="14151"/>
                  </a:lnTo>
                  <a:lnTo>
                    <a:pt x="1604" y="13680"/>
                  </a:lnTo>
                  <a:lnTo>
                    <a:pt x="1698" y="13774"/>
                  </a:lnTo>
                  <a:lnTo>
                    <a:pt x="1698" y="13774"/>
                  </a:lnTo>
                  <a:lnTo>
                    <a:pt x="1509" y="13302"/>
                  </a:lnTo>
                  <a:lnTo>
                    <a:pt x="1321" y="12831"/>
                  </a:lnTo>
                  <a:lnTo>
                    <a:pt x="1226" y="12453"/>
                  </a:lnTo>
                  <a:lnTo>
                    <a:pt x="1226" y="12170"/>
                  </a:lnTo>
                  <a:lnTo>
                    <a:pt x="1321" y="11982"/>
                  </a:lnTo>
                  <a:lnTo>
                    <a:pt x="1415" y="12453"/>
                  </a:lnTo>
                  <a:lnTo>
                    <a:pt x="1509" y="12359"/>
                  </a:lnTo>
                  <a:lnTo>
                    <a:pt x="1792" y="12359"/>
                  </a:lnTo>
                  <a:lnTo>
                    <a:pt x="1604" y="12170"/>
                  </a:lnTo>
                  <a:lnTo>
                    <a:pt x="1604" y="11887"/>
                  </a:lnTo>
                  <a:lnTo>
                    <a:pt x="1509" y="11227"/>
                  </a:lnTo>
                  <a:lnTo>
                    <a:pt x="1415" y="11132"/>
                  </a:lnTo>
                  <a:lnTo>
                    <a:pt x="1415" y="10944"/>
                  </a:lnTo>
                  <a:lnTo>
                    <a:pt x="1321" y="10849"/>
                  </a:lnTo>
                  <a:lnTo>
                    <a:pt x="1226" y="10849"/>
                  </a:lnTo>
                  <a:lnTo>
                    <a:pt x="1226" y="11038"/>
                  </a:lnTo>
                  <a:lnTo>
                    <a:pt x="1321" y="11321"/>
                  </a:lnTo>
                  <a:lnTo>
                    <a:pt x="1132" y="11227"/>
                  </a:lnTo>
                  <a:lnTo>
                    <a:pt x="1132" y="11132"/>
                  </a:lnTo>
                  <a:lnTo>
                    <a:pt x="1132" y="11038"/>
                  </a:lnTo>
                  <a:lnTo>
                    <a:pt x="943" y="10849"/>
                  </a:lnTo>
                  <a:lnTo>
                    <a:pt x="1038" y="10661"/>
                  </a:lnTo>
                  <a:lnTo>
                    <a:pt x="1132" y="10378"/>
                  </a:lnTo>
                  <a:lnTo>
                    <a:pt x="1226" y="9812"/>
                  </a:lnTo>
                  <a:lnTo>
                    <a:pt x="1132" y="9340"/>
                  </a:lnTo>
                  <a:lnTo>
                    <a:pt x="1132" y="9151"/>
                  </a:lnTo>
                  <a:lnTo>
                    <a:pt x="1226" y="9057"/>
                  </a:lnTo>
                  <a:lnTo>
                    <a:pt x="1226" y="8491"/>
                  </a:lnTo>
                  <a:lnTo>
                    <a:pt x="1321" y="7831"/>
                  </a:lnTo>
                  <a:lnTo>
                    <a:pt x="1604" y="6416"/>
                  </a:lnTo>
                  <a:lnTo>
                    <a:pt x="1981" y="4906"/>
                  </a:lnTo>
                  <a:lnTo>
                    <a:pt x="2453" y="3302"/>
                  </a:lnTo>
                  <a:lnTo>
                    <a:pt x="2736" y="2359"/>
                  </a:lnTo>
                  <a:lnTo>
                    <a:pt x="2924" y="1887"/>
                  </a:lnTo>
                  <a:lnTo>
                    <a:pt x="3019" y="1416"/>
                  </a:lnTo>
                  <a:lnTo>
                    <a:pt x="3302" y="1133"/>
                  </a:lnTo>
                  <a:lnTo>
                    <a:pt x="3491" y="755"/>
                  </a:lnTo>
                  <a:lnTo>
                    <a:pt x="3585" y="567"/>
                  </a:lnTo>
                  <a:lnTo>
                    <a:pt x="3585" y="472"/>
                  </a:lnTo>
                  <a:lnTo>
                    <a:pt x="3491" y="378"/>
                  </a:lnTo>
                  <a:lnTo>
                    <a:pt x="3302" y="284"/>
                  </a:lnTo>
                  <a:lnTo>
                    <a:pt x="3207" y="95"/>
                  </a:lnTo>
                  <a:lnTo>
                    <a:pt x="3113"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5" name="Google Shape;795;p18"/>
            <p:cNvSpPr/>
            <p:nvPr/>
          </p:nvSpPr>
          <p:spPr>
            <a:xfrm rot="10800000">
              <a:off x="1373630" y="2760598"/>
              <a:ext cx="746795" cy="510027"/>
            </a:xfrm>
            <a:custGeom>
              <a:avLst/>
              <a:gdLst/>
              <a:ahLst/>
              <a:cxnLst/>
              <a:rect l="l" t="t" r="r" b="b"/>
              <a:pathLst>
                <a:path w="38679" h="26416" extrusionOk="0">
                  <a:moveTo>
                    <a:pt x="377" y="7642"/>
                  </a:moveTo>
                  <a:lnTo>
                    <a:pt x="377" y="7925"/>
                  </a:lnTo>
                  <a:lnTo>
                    <a:pt x="472" y="7642"/>
                  </a:lnTo>
                  <a:close/>
                  <a:moveTo>
                    <a:pt x="33584" y="19246"/>
                  </a:moveTo>
                  <a:lnTo>
                    <a:pt x="33396" y="19434"/>
                  </a:lnTo>
                  <a:lnTo>
                    <a:pt x="33396" y="19623"/>
                  </a:lnTo>
                  <a:lnTo>
                    <a:pt x="33584" y="19246"/>
                  </a:lnTo>
                  <a:close/>
                  <a:moveTo>
                    <a:pt x="24434" y="24151"/>
                  </a:moveTo>
                  <a:lnTo>
                    <a:pt x="24339" y="24245"/>
                  </a:lnTo>
                  <a:lnTo>
                    <a:pt x="24434" y="24340"/>
                  </a:lnTo>
                  <a:lnTo>
                    <a:pt x="24434" y="24245"/>
                  </a:lnTo>
                  <a:lnTo>
                    <a:pt x="24434" y="24151"/>
                  </a:lnTo>
                  <a:close/>
                  <a:moveTo>
                    <a:pt x="14717" y="24434"/>
                  </a:moveTo>
                  <a:lnTo>
                    <a:pt x="14764" y="24481"/>
                  </a:lnTo>
                  <a:lnTo>
                    <a:pt x="14764" y="24481"/>
                  </a:lnTo>
                  <a:lnTo>
                    <a:pt x="14811" y="24434"/>
                  </a:lnTo>
                  <a:close/>
                  <a:moveTo>
                    <a:pt x="2924" y="1"/>
                  </a:moveTo>
                  <a:lnTo>
                    <a:pt x="2641" y="95"/>
                  </a:lnTo>
                  <a:lnTo>
                    <a:pt x="2547" y="378"/>
                  </a:lnTo>
                  <a:lnTo>
                    <a:pt x="2547" y="189"/>
                  </a:lnTo>
                  <a:lnTo>
                    <a:pt x="2453" y="378"/>
                  </a:lnTo>
                  <a:lnTo>
                    <a:pt x="2358" y="567"/>
                  </a:lnTo>
                  <a:lnTo>
                    <a:pt x="2453" y="944"/>
                  </a:lnTo>
                  <a:lnTo>
                    <a:pt x="2358" y="850"/>
                  </a:lnTo>
                  <a:lnTo>
                    <a:pt x="2170" y="944"/>
                  </a:lnTo>
                  <a:lnTo>
                    <a:pt x="2358" y="944"/>
                  </a:lnTo>
                  <a:lnTo>
                    <a:pt x="2453" y="1133"/>
                  </a:lnTo>
                  <a:lnTo>
                    <a:pt x="2264" y="1227"/>
                  </a:lnTo>
                  <a:lnTo>
                    <a:pt x="2170" y="1227"/>
                  </a:lnTo>
                  <a:lnTo>
                    <a:pt x="2170" y="1604"/>
                  </a:lnTo>
                  <a:lnTo>
                    <a:pt x="2075" y="1887"/>
                  </a:lnTo>
                  <a:lnTo>
                    <a:pt x="1792" y="2453"/>
                  </a:lnTo>
                  <a:lnTo>
                    <a:pt x="1415" y="3019"/>
                  </a:lnTo>
                  <a:lnTo>
                    <a:pt x="1321" y="3397"/>
                  </a:lnTo>
                  <a:lnTo>
                    <a:pt x="1321" y="3680"/>
                  </a:lnTo>
                  <a:lnTo>
                    <a:pt x="1226" y="3774"/>
                  </a:lnTo>
                  <a:lnTo>
                    <a:pt x="1226" y="3963"/>
                  </a:lnTo>
                  <a:lnTo>
                    <a:pt x="1321" y="4529"/>
                  </a:lnTo>
                  <a:lnTo>
                    <a:pt x="1226" y="4529"/>
                  </a:lnTo>
                  <a:lnTo>
                    <a:pt x="1132" y="4435"/>
                  </a:lnTo>
                  <a:lnTo>
                    <a:pt x="1038" y="4340"/>
                  </a:lnTo>
                  <a:lnTo>
                    <a:pt x="943" y="4340"/>
                  </a:lnTo>
                  <a:lnTo>
                    <a:pt x="1038" y="4435"/>
                  </a:lnTo>
                  <a:lnTo>
                    <a:pt x="1132" y="4623"/>
                  </a:lnTo>
                  <a:lnTo>
                    <a:pt x="1038" y="4812"/>
                  </a:lnTo>
                  <a:lnTo>
                    <a:pt x="849" y="4906"/>
                  </a:lnTo>
                  <a:lnTo>
                    <a:pt x="943" y="4906"/>
                  </a:lnTo>
                  <a:lnTo>
                    <a:pt x="943" y="5001"/>
                  </a:lnTo>
                  <a:lnTo>
                    <a:pt x="943" y="5189"/>
                  </a:lnTo>
                  <a:lnTo>
                    <a:pt x="755" y="5284"/>
                  </a:lnTo>
                  <a:lnTo>
                    <a:pt x="566" y="5378"/>
                  </a:lnTo>
                  <a:lnTo>
                    <a:pt x="566" y="5472"/>
                  </a:lnTo>
                  <a:lnTo>
                    <a:pt x="755" y="5567"/>
                  </a:lnTo>
                  <a:lnTo>
                    <a:pt x="849" y="5661"/>
                  </a:lnTo>
                  <a:lnTo>
                    <a:pt x="755" y="5755"/>
                  </a:lnTo>
                  <a:lnTo>
                    <a:pt x="472" y="5755"/>
                  </a:lnTo>
                  <a:lnTo>
                    <a:pt x="566" y="6604"/>
                  </a:lnTo>
                  <a:lnTo>
                    <a:pt x="566" y="7076"/>
                  </a:lnTo>
                  <a:lnTo>
                    <a:pt x="566" y="7265"/>
                  </a:lnTo>
                  <a:lnTo>
                    <a:pt x="755" y="7265"/>
                  </a:lnTo>
                  <a:lnTo>
                    <a:pt x="849" y="7359"/>
                  </a:lnTo>
                  <a:lnTo>
                    <a:pt x="849" y="7453"/>
                  </a:lnTo>
                  <a:lnTo>
                    <a:pt x="755" y="7548"/>
                  </a:lnTo>
                  <a:lnTo>
                    <a:pt x="566" y="7453"/>
                  </a:lnTo>
                  <a:lnTo>
                    <a:pt x="566" y="7736"/>
                  </a:lnTo>
                  <a:lnTo>
                    <a:pt x="566" y="8114"/>
                  </a:lnTo>
                  <a:lnTo>
                    <a:pt x="472" y="8019"/>
                  </a:lnTo>
                  <a:lnTo>
                    <a:pt x="472" y="7925"/>
                  </a:lnTo>
                  <a:lnTo>
                    <a:pt x="472" y="7831"/>
                  </a:lnTo>
                  <a:lnTo>
                    <a:pt x="377" y="7925"/>
                  </a:lnTo>
                  <a:lnTo>
                    <a:pt x="377" y="8680"/>
                  </a:lnTo>
                  <a:lnTo>
                    <a:pt x="283" y="8868"/>
                  </a:lnTo>
                  <a:lnTo>
                    <a:pt x="189" y="8963"/>
                  </a:lnTo>
                  <a:lnTo>
                    <a:pt x="94" y="8963"/>
                  </a:lnTo>
                  <a:lnTo>
                    <a:pt x="0" y="9151"/>
                  </a:lnTo>
                  <a:lnTo>
                    <a:pt x="94" y="9340"/>
                  </a:lnTo>
                  <a:lnTo>
                    <a:pt x="189" y="9434"/>
                  </a:lnTo>
                  <a:lnTo>
                    <a:pt x="283" y="9623"/>
                  </a:lnTo>
                  <a:lnTo>
                    <a:pt x="283" y="9812"/>
                  </a:lnTo>
                  <a:lnTo>
                    <a:pt x="94" y="9717"/>
                  </a:lnTo>
                  <a:lnTo>
                    <a:pt x="94" y="9906"/>
                  </a:lnTo>
                  <a:lnTo>
                    <a:pt x="189" y="10000"/>
                  </a:lnTo>
                  <a:lnTo>
                    <a:pt x="283" y="10095"/>
                  </a:lnTo>
                  <a:lnTo>
                    <a:pt x="283" y="10378"/>
                  </a:lnTo>
                  <a:lnTo>
                    <a:pt x="94" y="10095"/>
                  </a:lnTo>
                  <a:lnTo>
                    <a:pt x="94" y="10283"/>
                  </a:lnTo>
                  <a:lnTo>
                    <a:pt x="94" y="10566"/>
                  </a:lnTo>
                  <a:lnTo>
                    <a:pt x="94" y="11510"/>
                  </a:lnTo>
                  <a:lnTo>
                    <a:pt x="189" y="12453"/>
                  </a:lnTo>
                  <a:lnTo>
                    <a:pt x="377" y="13208"/>
                  </a:lnTo>
                  <a:lnTo>
                    <a:pt x="566" y="13680"/>
                  </a:lnTo>
                  <a:lnTo>
                    <a:pt x="849" y="14340"/>
                  </a:lnTo>
                  <a:lnTo>
                    <a:pt x="1132" y="14906"/>
                  </a:lnTo>
                  <a:lnTo>
                    <a:pt x="1226" y="15189"/>
                  </a:lnTo>
                  <a:lnTo>
                    <a:pt x="1132" y="15378"/>
                  </a:lnTo>
                  <a:lnTo>
                    <a:pt x="1321" y="15944"/>
                  </a:lnTo>
                  <a:lnTo>
                    <a:pt x="1698" y="16510"/>
                  </a:lnTo>
                  <a:lnTo>
                    <a:pt x="2453" y="17736"/>
                  </a:lnTo>
                  <a:lnTo>
                    <a:pt x="3019" y="18491"/>
                  </a:lnTo>
                  <a:lnTo>
                    <a:pt x="3679" y="19057"/>
                  </a:lnTo>
                  <a:lnTo>
                    <a:pt x="3491" y="19246"/>
                  </a:lnTo>
                  <a:lnTo>
                    <a:pt x="3774" y="19434"/>
                  </a:lnTo>
                  <a:lnTo>
                    <a:pt x="3868" y="19434"/>
                  </a:lnTo>
                  <a:lnTo>
                    <a:pt x="4151" y="19623"/>
                  </a:lnTo>
                  <a:lnTo>
                    <a:pt x="4245" y="19906"/>
                  </a:lnTo>
                  <a:lnTo>
                    <a:pt x="4434" y="20189"/>
                  </a:lnTo>
                  <a:lnTo>
                    <a:pt x="4717" y="20378"/>
                  </a:lnTo>
                  <a:lnTo>
                    <a:pt x="4623" y="20472"/>
                  </a:lnTo>
                  <a:lnTo>
                    <a:pt x="4717" y="20472"/>
                  </a:lnTo>
                  <a:lnTo>
                    <a:pt x="4811" y="20566"/>
                  </a:lnTo>
                  <a:lnTo>
                    <a:pt x="5566" y="21321"/>
                  </a:lnTo>
                  <a:lnTo>
                    <a:pt x="5849" y="21604"/>
                  </a:lnTo>
                  <a:lnTo>
                    <a:pt x="6415" y="22076"/>
                  </a:lnTo>
                  <a:lnTo>
                    <a:pt x="6415" y="21887"/>
                  </a:lnTo>
                  <a:lnTo>
                    <a:pt x="6604" y="21793"/>
                  </a:lnTo>
                  <a:lnTo>
                    <a:pt x="6604" y="21793"/>
                  </a:lnTo>
                  <a:lnTo>
                    <a:pt x="6509" y="21981"/>
                  </a:lnTo>
                  <a:lnTo>
                    <a:pt x="6604" y="21887"/>
                  </a:lnTo>
                  <a:lnTo>
                    <a:pt x="6698" y="21887"/>
                  </a:lnTo>
                  <a:lnTo>
                    <a:pt x="6698" y="22076"/>
                  </a:lnTo>
                  <a:lnTo>
                    <a:pt x="6509" y="22076"/>
                  </a:lnTo>
                  <a:lnTo>
                    <a:pt x="7075" y="22547"/>
                  </a:lnTo>
                  <a:lnTo>
                    <a:pt x="7924" y="23113"/>
                  </a:lnTo>
                  <a:lnTo>
                    <a:pt x="8773" y="23585"/>
                  </a:lnTo>
                  <a:lnTo>
                    <a:pt x="9245" y="23679"/>
                  </a:lnTo>
                  <a:lnTo>
                    <a:pt x="9622" y="23679"/>
                  </a:lnTo>
                  <a:lnTo>
                    <a:pt x="9528" y="23868"/>
                  </a:lnTo>
                  <a:lnTo>
                    <a:pt x="9622" y="23962"/>
                  </a:lnTo>
                  <a:lnTo>
                    <a:pt x="10094" y="24151"/>
                  </a:lnTo>
                  <a:lnTo>
                    <a:pt x="10660" y="24151"/>
                  </a:lnTo>
                  <a:lnTo>
                    <a:pt x="11226" y="24340"/>
                  </a:lnTo>
                  <a:lnTo>
                    <a:pt x="11981" y="24811"/>
                  </a:lnTo>
                  <a:lnTo>
                    <a:pt x="13113" y="25377"/>
                  </a:lnTo>
                  <a:lnTo>
                    <a:pt x="13490" y="25377"/>
                  </a:lnTo>
                  <a:lnTo>
                    <a:pt x="13868" y="25472"/>
                  </a:lnTo>
                  <a:lnTo>
                    <a:pt x="14811" y="25660"/>
                  </a:lnTo>
                  <a:lnTo>
                    <a:pt x="16320" y="26226"/>
                  </a:lnTo>
                  <a:lnTo>
                    <a:pt x="16415" y="26132"/>
                  </a:lnTo>
                  <a:lnTo>
                    <a:pt x="16604" y="26038"/>
                  </a:lnTo>
                  <a:lnTo>
                    <a:pt x="17264" y="26132"/>
                  </a:lnTo>
                  <a:lnTo>
                    <a:pt x="18490" y="26321"/>
                  </a:lnTo>
                  <a:lnTo>
                    <a:pt x="19056" y="26415"/>
                  </a:lnTo>
                  <a:lnTo>
                    <a:pt x="19811" y="26415"/>
                  </a:lnTo>
                  <a:lnTo>
                    <a:pt x="19905" y="26226"/>
                  </a:lnTo>
                  <a:lnTo>
                    <a:pt x="20094" y="26132"/>
                  </a:lnTo>
                  <a:lnTo>
                    <a:pt x="20283" y="26132"/>
                  </a:lnTo>
                  <a:lnTo>
                    <a:pt x="20188" y="26321"/>
                  </a:lnTo>
                  <a:lnTo>
                    <a:pt x="20754" y="26226"/>
                  </a:lnTo>
                  <a:lnTo>
                    <a:pt x="21415" y="26132"/>
                  </a:lnTo>
                  <a:lnTo>
                    <a:pt x="21981" y="26038"/>
                  </a:lnTo>
                  <a:lnTo>
                    <a:pt x="22641" y="25849"/>
                  </a:lnTo>
                  <a:lnTo>
                    <a:pt x="22641" y="25943"/>
                  </a:lnTo>
                  <a:lnTo>
                    <a:pt x="23113" y="25943"/>
                  </a:lnTo>
                  <a:lnTo>
                    <a:pt x="23679" y="25849"/>
                  </a:lnTo>
                  <a:lnTo>
                    <a:pt x="24151" y="25566"/>
                  </a:lnTo>
                  <a:lnTo>
                    <a:pt x="24811" y="25283"/>
                  </a:lnTo>
                  <a:lnTo>
                    <a:pt x="25943" y="24906"/>
                  </a:lnTo>
                  <a:lnTo>
                    <a:pt x="26603" y="24717"/>
                  </a:lnTo>
                  <a:lnTo>
                    <a:pt x="27358" y="24340"/>
                  </a:lnTo>
                  <a:lnTo>
                    <a:pt x="28113" y="23962"/>
                  </a:lnTo>
                  <a:lnTo>
                    <a:pt x="28867" y="23396"/>
                  </a:lnTo>
                  <a:lnTo>
                    <a:pt x="28867" y="23491"/>
                  </a:lnTo>
                  <a:lnTo>
                    <a:pt x="28773" y="23585"/>
                  </a:lnTo>
                  <a:lnTo>
                    <a:pt x="28679" y="23679"/>
                  </a:lnTo>
                  <a:lnTo>
                    <a:pt x="28490" y="23868"/>
                  </a:lnTo>
                  <a:lnTo>
                    <a:pt x="28396" y="23868"/>
                  </a:lnTo>
                  <a:lnTo>
                    <a:pt x="28490" y="23962"/>
                  </a:lnTo>
                  <a:lnTo>
                    <a:pt x="29056" y="23302"/>
                  </a:lnTo>
                  <a:lnTo>
                    <a:pt x="29433" y="23113"/>
                  </a:lnTo>
                  <a:lnTo>
                    <a:pt x="29528" y="23113"/>
                  </a:lnTo>
                  <a:lnTo>
                    <a:pt x="29528" y="23208"/>
                  </a:lnTo>
                  <a:lnTo>
                    <a:pt x="30094" y="22736"/>
                  </a:lnTo>
                  <a:lnTo>
                    <a:pt x="30377" y="22547"/>
                  </a:lnTo>
                  <a:lnTo>
                    <a:pt x="30660" y="22264"/>
                  </a:lnTo>
                  <a:lnTo>
                    <a:pt x="30754" y="22264"/>
                  </a:lnTo>
                  <a:lnTo>
                    <a:pt x="30754" y="22170"/>
                  </a:lnTo>
                  <a:lnTo>
                    <a:pt x="30754" y="21981"/>
                  </a:lnTo>
                  <a:lnTo>
                    <a:pt x="30754" y="21793"/>
                  </a:lnTo>
                  <a:lnTo>
                    <a:pt x="31132" y="21793"/>
                  </a:lnTo>
                  <a:lnTo>
                    <a:pt x="31226" y="21981"/>
                  </a:lnTo>
                  <a:lnTo>
                    <a:pt x="31415" y="21604"/>
                  </a:lnTo>
                  <a:lnTo>
                    <a:pt x="31509" y="21510"/>
                  </a:lnTo>
                  <a:lnTo>
                    <a:pt x="31603" y="21510"/>
                  </a:lnTo>
                  <a:lnTo>
                    <a:pt x="31698" y="21227"/>
                  </a:lnTo>
                  <a:lnTo>
                    <a:pt x="31886" y="21038"/>
                  </a:lnTo>
                  <a:lnTo>
                    <a:pt x="32264" y="20566"/>
                  </a:lnTo>
                  <a:lnTo>
                    <a:pt x="33207" y="20000"/>
                  </a:lnTo>
                  <a:lnTo>
                    <a:pt x="33018" y="20000"/>
                  </a:lnTo>
                  <a:lnTo>
                    <a:pt x="33396" y="19434"/>
                  </a:lnTo>
                  <a:lnTo>
                    <a:pt x="33584" y="18963"/>
                  </a:lnTo>
                  <a:lnTo>
                    <a:pt x="33679" y="18679"/>
                  </a:lnTo>
                  <a:lnTo>
                    <a:pt x="33962" y="18491"/>
                  </a:lnTo>
                  <a:lnTo>
                    <a:pt x="34150" y="18679"/>
                  </a:lnTo>
                  <a:lnTo>
                    <a:pt x="34339" y="18019"/>
                  </a:lnTo>
                  <a:lnTo>
                    <a:pt x="34433" y="18113"/>
                  </a:lnTo>
                  <a:lnTo>
                    <a:pt x="34528" y="18019"/>
                  </a:lnTo>
                  <a:lnTo>
                    <a:pt x="34622" y="17736"/>
                  </a:lnTo>
                  <a:lnTo>
                    <a:pt x="34716" y="17642"/>
                  </a:lnTo>
                  <a:lnTo>
                    <a:pt x="34905" y="17359"/>
                  </a:lnTo>
                  <a:lnTo>
                    <a:pt x="35282" y="16887"/>
                  </a:lnTo>
                  <a:lnTo>
                    <a:pt x="35282" y="16981"/>
                  </a:lnTo>
                  <a:lnTo>
                    <a:pt x="35282" y="17076"/>
                  </a:lnTo>
                  <a:lnTo>
                    <a:pt x="35282" y="17170"/>
                  </a:lnTo>
                  <a:lnTo>
                    <a:pt x="35377" y="17170"/>
                  </a:lnTo>
                  <a:lnTo>
                    <a:pt x="35565" y="16510"/>
                  </a:lnTo>
                  <a:lnTo>
                    <a:pt x="35754" y="16132"/>
                  </a:lnTo>
                  <a:lnTo>
                    <a:pt x="35943" y="15755"/>
                  </a:lnTo>
                  <a:lnTo>
                    <a:pt x="36226" y="15189"/>
                  </a:lnTo>
                  <a:lnTo>
                    <a:pt x="36698" y="14340"/>
                  </a:lnTo>
                  <a:lnTo>
                    <a:pt x="37075" y="13114"/>
                  </a:lnTo>
                  <a:lnTo>
                    <a:pt x="37358" y="12359"/>
                  </a:lnTo>
                  <a:lnTo>
                    <a:pt x="37452" y="12170"/>
                  </a:lnTo>
                  <a:lnTo>
                    <a:pt x="37641" y="11887"/>
                  </a:lnTo>
                  <a:lnTo>
                    <a:pt x="37641" y="11982"/>
                  </a:lnTo>
                  <a:lnTo>
                    <a:pt x="37641" y="12076"/>
                  </a:lnTo>
                  <a:lnTo>
                    <a:pt x="37735" y="11604"/>
                  </a:lnTo>
                  <a:lnTo>
                    <a:pt x="37547" y="11699"/>
                  </a:lnTo>
                  <a:lnTo>
                    <a:pt x="37452" y="11416"/>
                  </a:lnTo>
                  <a:lnTo>
                    <a:pt x="37547" y="11416"/>
                  </a:lnTo>
                  <a:lnTo>
                    <a:pt x="37641" y="11321"/>
                  </a:lnTo>
                  <a:lnTo>
                    <a:pt x="37735" y="11321"/>
                  </a:lnTo>
                  <a:lnTo>
                    <a:pt x="37735" y="11227"/>
                  </a:lnTo>
                  <a:lnTo>
                    <a:pt x="37641" y="10944"/>
                  </a:lnTo>
                  <a:lnTo>
                    <a:pt x="37735" y="10472"/>
                  </a:lnTo>
                  <a:lnTo>
                    <a:pt x="37924" y="10661"/>
                  </a:lnTo>
                  <a:lnTo>
                    <a:pt x="37830" y="10378"/>
                  </a:lnTo>
                  <a:lnTo>
                    <a:pt x="37924" y="10095"/>
                  </a:lnTo>
                  <a:lnTo>
                    <a:pt x="37924" y="10283"/>
                  </a:lnTo>
                  <a:lnTo>
                    <a:pt x="38018" y="10283"/>
                  </a:lnTo>
                  <a:lnTo>
                    <a:pt x="38207" y="9906"/>
                  </a:lnTo>
                  <a:lnTo>
                    <a:pt x="38301" y="9812"/>
                  </a:lnTo>
                  <a:lnTo>
                    <a:pt x="38113" y="9623"/>
                  </a:lnTo>
                  <a:lnTo>
                    <a:pt x="38113" y="9434"/>
                  </a:lnTo>
                  <a:lnTo>
                    <a:pt x="38113" y="9246"/>
                  </a:lnTo>
                  <a:lnTo>
                    <a:pt x="38018" y="8963"/>
                  </a:lnTo>
                  <a:lnTo>
                    <a:pt x="38207" y="9151"/>
                  </a:lnTo>
                  <a:lnTo>
                    <a:pt x="38301" y="9057"/>
                  </a:lnTo>
                  <a:lnTo>
                    <a:pt x="38490" y="8680"/>
                  </a:lnTo>
                  <a:lnTo>
                    <a:pt x="38679" y="8302"/>
                  </a:lnTo>
                  <a:lnTo>
                    <a:pt x="38490" y="8302"/>
                  </a:lnTo>
                  <a:lnTo>
                    <a:pt x="38490" y="8114"/>
                  </a:lnTo>
                  <a:lnTo>
                    <a:pt x="38490" y="7831"/>
                  </a:lnTo>
                  <a:lnTo>
                    <a:pt x="38584" y="7642"/>
                  </a:lnTo>
                  <a:lnTo>
                    <a:pt x="38584" y="7359"/>
                  </a:lnTo>
                  <a:lnTo>
                    <a:pt x="38396" y="6793"/>
                  </a:lnTo>
                  <a:lnTo>
                    <a:pt x="38207" y="6321"/>
                  </a:lnTo>
                  <a:lnTo>
                    <a:pt x="38301" y="6321"/>
                  </a:lnTo>
                  <a:lnTo>
                    <a:pt x="38396" y="6416"/>
                  </a:lnTo>
                  <a:lnTo>
                    <a:pt x="38396" y="6133"/>
                  </a:lnTo>
                  <a:lnTo>
                    <a:pt x="38490" y="5850"/>
                  </a:lnTo>
                  <a:lnTo>
                    <a:pt x="38490" y="5567"/>
                  </a:lnTo>
                  <a:lnTo>
                    <a:pt x="38584" y="5567"/>
                  </a:lnTo>
                  <a:lnTo>
                    <a:pt x="38679" y="5661"/>
                  </a:lnTo>
                  <a:lnTo>
                    <a:pt x="38490" y="5189"/>
                  </a:lnTo>
                  <a:lnTo>
                    <a:pt x="38679" y="5284"/>
                  </a:lnTo>
                  <a:lnTo>
                    <a:pt x="38584" y="5001"/>
                  </a:lnTo>
                  <a:lnTo>
                    <a:pt x="38490" y="5095"/>
                  </a:lnTo>
                  <a:lnTo>
                    <a:pt x="38396" y="5095"/>
                  </a:lnTo>
                  <a:lnTo>
                    <a:pt x="38396" y="5001"/>
                  </a:lnTo>
                  <a:lnTo>
                    <a:pt x="38301" y="5095"/>
                  </a:lnTo>
                  <a:lnTo>
                    <a:pt x="38207" y="5189"/>
                  </a:lnTo>
                  <a:lnTo>
                    <a:pt x="38301" y="5378"/>
                  </a:lnTo>
                  <a:lnTo>
                    <a:pt x="38396" y="5755"/>
                  </a:lnTo>
                  <a:lnTo>
                    <a:pt x="38396" y="5755"/>
                  </a:lnTo>
                  <a:lnTo>
                    <a:pt x="38207" y="5661"/>
                  </a:lnTo>
                  <a:lnTo>
                    <a:pt x="38396" y="5944"/>
                  </a:lnTo>
                  <a:lnTo>
                    <a:pt x="38207" y="6038"/>
                  </a:lnTo>
                  <a:lnTo>
                    <a:pt x="38113" y="5944"/>
                  </a:lnTo>
                  <a:lnTo>
                    <a:pt x="38113" y="6038"/>
                  </a:lnTo>
                  <a:lnTo>
                    <a:pt x="38113" y="6133"/>
                  </a:lnTo>
                  <a:lnTo>
                    <a:pt x="38113" y="6416"/>
                  </a:lnTo>
                  <a:lnTo>
                    <a:pt x="38018" y="6416"/>
                  </a:lnTo>
                  <a:lnTo>
                    <a:pt x="38018" y="6887"/>
                  </a:lnTo>
                  <a:lnTo>
                    <a:pt x="38018" y="7076"/>
                  </a:lnTo>
                  <a:lnTo>
                    <a:pt x="38113" y="7170"/>
                  </a:lnTo>
                  <a:lnTo>
                    <a:pt x="38207" y="7170"/>
                  </a:lnTo>
                  <a:lnTo>
                    <a:pt x="38301" y="7359"/>
                  </a:lnTo>
                  <a:lnTo>
                    <a:pt x="37830" y="7548"/>
                  </a:lnTo>
                  <a:lnTo>
                    <a:pt x="38018" y="7642"/>
                  </a:lnTo>
                  <a:lnTo>
                    <a:pt x="38113" y="8019"/>
                  </a:lnTo>
                  <a:lnTo>
                    <a:pt x="38113" y="8302"/>
                  </a:lnTo>
                  <a:lnTo>
                    <a:pt x="38018" y="8397"/>
                  </a:lnTo>
                  <a:lnTo>
                    <a:pt x="37830" y="8397"/>
                  </a:lnTo>
                  <a:lnTo>
                    <a:pt x="37924" y="8585"/>
                  </a:lnTo>
                  <a:lnTo>
                    <a:pt x="38018" y="8774"/>
                  </a:lnTo>
                  <a:lnTo>
                    <a:pt x="37924" y="8963"/>
                  </a:lnTo>
                  <a:lnTo>
                    <a:pt x="37830" y="8774"/>
                  </a:lnTo>
                  <a:lnTo>
                    <a:pt x="37641" y="8868"/>
                  </a:lnTo>
                  <a:lnTo>
                    <a:pt x="37735" y="8963"/>
                  </a:lnTo>
                  <a:lnTo>
                    <a:pt x="37735" y="9246"/>
                  </a:lnTo>
                  <a:lnTo>
                    <a:pt x="37641" y="9812"/>
                  </a:lnTo>
                  <a:lnTo>
                    <a:pt x="37358" y="10378"/>
                  </a:lnTo>
                  <a:lnTo>
                    <a:pt x="37169" y="10755"/>
                  </a:lnTo>
                  <a:lnTo>
                    <a:pt x="37358" y="11038"/>
                  </a:lnTo>
                  <a:lnTo>
                    <a:pt x="37264" y="11321"/>
                  </a:lnTo>
                  <a:lnTo>
                    <a:pt x="37075" y="11227"/>
                  </a:lnTo>
                  <a:lnTo>
                    <a:pt x="37075" y="11321"/>
                  </a:lnTo>
                  <a:lnTo>
                    <a:pt x="37075" y="11604"/>
                  </a:lnTo>
                  <a:lnTo>
                    <a:pt x="36981" y="11510"/>
                  </a:lnTo>
                  <a:lnTo>
                    <a:pt x="36886" y="11887"/>
                  </a:lnTo>
                  <a:lnTo>
                    <a:pt x="36792" y="12265"/>
                  </a:lnTo>
                  <a:lnTo>
                    <a:pt x="36886" y="12359"/>
                  </a:lnTo>
                  <a:lnTo>
                    <a:pt x="37169" y="12359"/>
                  </a:lnTo>
                  <a:lnTo>
                    <a:pt x="37264" y="12548"/>
                  </a:lnTo>
                  <a:lnTo>
                    <a:pt x="37075" y="12453"/>
                  </a:lnTo>
                  <a:lnTo>
                    <a:pt x="36981" y="12548"/>
                  </a:lnTo>
                  <a:lnTo>
                    <a:pt x="36886" y="12359"/>
                  </a:lnTo>
                  <a:lnTo>
                    <a:pt x="36981" y="12642"/>
                  </a:lnTo>
                  <a:lnTo>
                    <a:pt x="36981" y="12642"/>
                  </a:lnTo>
                  <a:lnTo>
                    <a:pt x="36886" y="12548"/>
                  </a:lnTo>
                  <a:lnTo>
                    <a:pt x="36792" y="12453"/>
                  </a:lnTo>
                  <a:lnTo>
                    <a:pt x="36414" y="13114"/>
                  </a:lnTo>
                  <a:lnTo>
                    <a:pt x="36320" y="13491"/>
                  </a:lnTo>
                  <a:lnTo>
                    <a:pt x="36320" y="13868"/>
                  </a:lnTo>
                  <a:lnTo>
                    <a:pt x="35754" y="15095"/>
                  </a:lnTo>
                  <a:lnTo>
                    <a:pt x="35377" y="15755"/>
                  </a:lnTo>
                  <a:lnTo>
                    <a:pt x="34999" y="16227"/>
                  </a:lnTo>
                  <a:lnTo>
                    <a:pt x="34999" y="16038"/>
                  </a:lnTo>
                  <a:lnTo>
                    <a:pt x="34716" y="16321"/>
                  </a:lnTo>
                  <a:lnTo>
                    <a:pt x="34528" y="16698"/>
                  </a:lnTo>
                  <a:lnTo>
                    <a:pt x="34528" y="16698"/>
                  </a:lnTo>
                  <a:lnTo>
                    <a:pt x="34716" y="16604"/>
                  </a:lnTo>
                  <a:lnTo>
                    <a:pt x="34150" y="17170"/>
                  </a:lnTo>
                  <a:lnTo>
                    <a:pt x="33584" y="17736"/>
                  </a:lnTo>
                  <a:lnTo>
                    <a:pt x="33679" y="17830"/>
                  </a:lnTo>
                  <a:lnTo>
                    <a:pt x="33773" y="17736"/>
                  </a:lnTo>
                  <a:lnTo>
                    <a:pt x="33867" y="17736"/>
                  </a:lnTo>
                  <a:lnTo>
                    <a:pt x="33867" y="17830"/>
                  </a:lnTo>
                  <a:lnTo>
                    <a:pt x="33679" y="17925"/>
                  </a:lnTo>
                  <a:lnTo>
                    <a:pt x="33490" y="18019"/>
                  </a:lnTo>
                  <a:lnTo>
                    <a:pt x="33396" y="18113"/>
                  </a:lnTo>
                  <a:lnTo>
                    <a:pt x="33207" y="18208"/>
                  </a:lnTo>
                  <a:lnTo>
                    <a:pt x="33113" y="18585"/>
                  </a:lnTo>
                  <a:lnTo>
                    <a:pt x="33207" y="18679"/>
                  </a:lnTo>
                  <a:lnTo>
                    <a:pt x="33207" y="18774"/>
                  </a:lnTo>
                  <a:lnTo>
                    <a:pt x="33018" y="18963"/>
                  </a:lnTo>
                  <a:lnTo>
                    <a:pt x="32924" y="18963"/>
                  </a:lnTo>
                  <a:lnTo>
                    <a:pt x="32924" y="18868"/>
                  </a:lnTo>
                  <a:lnTo>
                    <a:pt x="32924" y="18679"/>
                  </a:lnTo>
                  <a:lnTo>
                    <a:pt x="32735" y="18868"/>
                  </a:lnTo>
                  <a:lnTo>
                    <a:pt x="32641" y="18963"/>
                  </a:lnTo>
                  <a:lnTo>
                    <a:pt x="32547" y="18963"/>
                  </a:lnTo>
                  <a:lnTo>
                    <a:pt x="32547" y="19057"/>
                  </a:lnTo>
                  <a:lnTo>
                    <a:pt x="32735" y="18963"/>
                  </a:lnTo>
                  <a:lnTo>
                    <a:pt x="32735" y="18963"/>
                  </a:lnTo>
                  <a:lnTo>
                    <a:pt x="32075" y="19717"/>
                  </a:lnTo>
                  <a:lnTo>
                    <a:pt x="31698" y="20000"/>
                  </a:lnTo>
                  <a:lnTo>
                    <a:pt x="31603" y="20000"/>
                  </a:lnTo>
                  <a:lnTo>
                    <a:pt x="31603" y="19906"/>
                  </a:lnTo>
                  <a:lnTo>
                    <a:pt x="31320" y="20095"/>
                  </a:lnTo>
                  <a:lnTo>
                    <a:pt x="31037" y="20283"/>
                  </a:lnTo>
                  <a:lnTo>
                    <a:pt x="31132" y="20095"/>
                  </a:lnTo>
                  <a:lnTo>
                    <a:pt x="30943" y="20283"/>
                  </a:lnTo>
                  <a:lnTo>
                    <a:pt x="31132" y="20378"/>
                  </a:lnTo>
                  <a:lnTo>
                    <a:pt x="31037" y="20661"/>
                  </a:lnTo>
                  <a:lnTo>
                    <a:pt x="30849" y="20849"/>
                  </a:lnTo>
                  <a:lnTo>
                    <a:pt x="30754" y="20944"/>
                  </a:lnTo>
                  <a:lnTo>
                    <a:pt x="30660" y="20849"/>
                  </a:lnTo>
                  <a:lnTo>
                    <a:pt x="30849" y="20755"/>
                  </a:lnTo>
                  <a:lnTo>
                    <a:pt x="30754" y="20755"/>
                  </a:lnTo>
                  <a:lnTo>
                    <a:pt x="30754" y="20661"/>
                  </a:lnTo>
                  <a:lnTo>
                    <a:pt x="30754" y="20566"/>
                  </a:lnTo>
                  <a:lnTo>
                    <a:pt x="30660" y="20661"/>
                  </a:lnTo>
                  <a:lnTo>
                    <a:pt x="30471" y="20849"/>
                  </a:lnTo>
                  <a:lnTo>
                    <a:pt x="30094" y="21038"/>
                  </a:lnTo>
                  <a:lnTo>
                    <a:pt x="30188" y="21038"/>
                  </a:lnTo>
                  <a:lnTo>
                    <a:pt x="30188" y="21227"/>
                  </a:lnTo>
                  <a:lnTo>
                    <a:pt x="29905" y="21604"/>
                  </a:lnTo>
                  <a:lnTo>
                    <a:pt x="30188" y="21415"/>
                  </a:lnTo>
                  <a:lnTo>
                    <a:pt x="29905" y="21793"/>
                  </a:lnTo>
                  <a:lnTo>
                    <a:pt x="29905" y="21698"/>
                  </a:lnTo>
                  <a:lnTo>
                    <a:pt x="29811" y="21793"/>
                  </a:lnTo>
                  <a:lnTo>
                    <a:pt x="29716" y="21887"/>
                  </a:lnTo>
                  <a:lnTo>
                    <a:pt x="29339" y="21981"/>
                  </a:lnTo>
                  <a:lnTo>
                    <a:pt x="28867" y="21981"/>
                  </a:lnTo>
                  <a:lnTo>
                    <a:pt x="28773" y="22076"/>
                  </a:lnTo>
                  <a:lnTo>
                    <a:pt x="28584" y="22170"/>
                  </a:lnTo>
                  <a:lnTo>
                    <a:pt x="28679" y="22264"/>
                  </a:lnTo>
                  <a:lnTo>
                    <a:pt x="28679" y="22453"/>
                  </a:lnTo>
                  <a:lnTo>
                    <a:pt x="28962" y="22076"/>
                  </a:lnTo>
                  <a:lnTo>
                    <a:pt x="28867" y="22453"/>
                  </a:lnTo>
                  <a:lnTo>
                    <a:pt x="29150" y="22264"/>
                  </a:lnTo>
                  <a:lnTo>
                    <a:pt x="29150" y="22359"/>
                  </a:lnTo>
                  <a:lnTo>
                    <a:pt x="28679" y="22642"/>
                  </a:lnTo>
                  <a:lnTo>
                    <a:pt x="28490" y="22547"/>
                  </a:lnTo>
                  <a:lnTo>
                    <a:pt x="28396" y="22453"/>
                  </a:lnTo>
                  <a:lnTo>
                    <a:pt x="28301" y="22453"/>
                  </a:lnTo>
                  <a:lnTo>
                    <a:pt x="28207" y="22547"/>
                  </a:lnTo>
                  <a:lnTo>
                    <a:pt x="27924" y="22736"/>
                  </a:lnTo>
                  <a:lnTo>
                    <a:pt x="27641" y="22925"/>
                  </a:lnTo>
                  <a:lnTo>
                    <a:pt x="27735" y="22925"/>
                  </a:lnTo>
                  <a:lnTo>
                    <a:pt x="26886" y="23491"/>
                  </a:lnTo>
                  <a:lnTo>
                    <a:pt x="26132" y="23962"/>
                  </a:lnTo>
                  <a:lnTo>
                    <a:pt x="26132" y="23774"/>
                  </a:lnTo>
                  <a:lnTo>
                    <a:pt x="26226" y="23585"/>
                  </a:lnTo>
                  <a:lnTo>
                    <a:pt x="25754" y="23868"/>
                  </a:lnTo>
                  <a:lnTo>
                    <a:pt x="25471" y="24151"/>
                  </a:lnTo>
                  <a:lnTo>
                    <a:pt x="25377" y="24245"/>
                  </a:lnTo>
                  <a:lnTo>
                    <a:pt x="25471" y="24340"/>
                  </a:lnTo>
                  <a:lnTo>
                    <a:pt x="25188" y="24245"/>
                  </a:lnTo>
                  <a:lnTo>
                    <a:pt x="24905" y="24245"/>
                  </a:lnTo>
                  <a:lnTo>
                    <a:pt x="24434" y="24340"/>
                  </a:lnTo>
                  <a:lnTo>
                    <a:pt x="23585" y="24811"/>
                  </a:lnTo>
                  <a:lnTo>
                    <a:pt x="23207" y="24906"/>
                  </a:lnTo>
                  <a:lnTo>
                    <a:pt x="22924" y="25000"/>
                  </a:lnTo>
                  <a:lnTo>
                    <a:pt x="22830" y="24906"/>
                  </a:lnTo>
                  <a:lnTo>
                    <a:pt x="22924" y="24811"/>
                  </a:lnTo>
                  <a:lnTo>
                    <a:pt x="22830" y="24717"/>
                  </a:lnTo>
                  <a:lnTo>
                    <a:pt x="21886" y="24717"/>
                  </a:lnTo>
                  <a:lnTo>
                    <a:pt x="21509" y="24906"/>
                  </a:lnTo>
                  <a:lnTo>
                    <a:pt x="21037" y="25189"/>
                  </a:lnTo>
                  <a:lnTo>
                    <a:pt x="20660" y="25283"/>
                  </a:lnTo>
                  <a:lnTo>
                    <a:pt x="20754" y="25189"/>
                  </a:lnTo>
                  <a:lnTo>
                    <a:pt x="20754" y="25094"/>
                  </a:lnTo>
                  <a:lnTo>
                    <a:pt x="20471" y="25283"/>
                  </a:lnTo>
                  <a:lnTo>
                    <a:pt x="20377" y="25377"/>
                  </a:lnTo>
                  <a:lnTo>
                    <a:pt x="20188" y="25094"/>
                  </a:lnTo>
                  <a:lnTo>
                    <a:pt x="20471" y="25094"/>
                  </a:lnTo>
                  <a:lnTo>
                    <a:pt x="20094" y="25000"/>
                  </a:lnTo>
                  <a:lnTo>
                    <a:pt x="19339" y="25094"/>
                  </a:lnTo>
                  <a:lnTo>
                    <a:pt x="18019" y="25377"/>
                  </a:lnTo>
                  <a:lnTo>
                    <a:pt x="18019" y="25377"/>
                  </a:lnTo>
                  <a:lnTo>
                    <a:pt x="18679" y="25000"/>
                  </a:lnTo>
                  <a:lnTo>
                    <a:pt x="18396" y="25000"/>
                  </a:lnTo>
                  <a:lnTo>
                    <a:pt x="18113" y="25094"/>
                  </a:lnTo>
                  <a:lnTo>
                    <a:pt x="17830" y="25094"/>
                  </a:lnTo>
                  <a:lnTo>
                    <a:pt x="17075" y="25000"/>
                  </a:lnTo>
                  <a:lnTo>
                    <a:pt x="15943" y="24717"/>
                  </a:lnTo>
                  <a:lnTo>
                    <a:pt x="15094" y="24623"/>
                  </a:lnTo>
                  <a:lnTo>
                    <a:pt x="14811" y="24528"/>
                  </a:lnTo>
                  <a:lnTo>
                    <a:pt x="14764" y="24481"/>
                  </a:lnTo>
                  <a:lnTo>
                    <a:pt x="14764" y="24481"/>
                  </a:lnTo>
                  <a:lnTo>
                    <a:pt x="14717" y="24528"/>
                  </a:lnTo>
                  <a:lnTo>
                    <a:pt x="14339" y="24340"/>
                  </a:lnTo>
                  <a:lnTo>
                    <a:pt x="13868" y="24057"/>
                  </a:lnTo>
                  <a:lnTo>
                    <a:pt x="13868" y="24057"/>
                  </a:lnTo>
                  <a:lnTo>
                    <a:pt x="14056" y="24245"/>
                  </a:lnTo>
                  <a:lnTo>
                    <a:pt x="13868" y="24245"/>
                  </a:lnTo>
                  <a:lnTo>
                    <a:pt x="13679" y="24151"/>
                  </a:lnTo>
                  <a:lnTo>
                    <a:pt x="13585" y="23962"/>
                  </a:lnTo>
                  <a:lnTo>
                    <a:pt x="13396" y="23962"/>
                  </a:lnTo>
                  <a:lnTo>
                    <a:pt x="13490" y="23868"/>
                  </a:lnTo>
                  <a:lnTo>
                    <a:pt x="12924" y="23868"/>
                  </a:lnTo>
                  <a:lnTo>
                    <a:pt x="12170" y="23679"/>
                  </a:lnTo>
                  <a:lnTo>
                    <a:pt x="11509" y="23491"/>
                  </a:lnTo>
                  <a:lnTo>
                    <a:pt x="11226" y="23302"/>
                  </a:lnTo>
                  <a:lnTo>
                    <a:pt x="11132" y="23113"/>
                  </a:lnTo>
                  <a:lnTo>
                    <a:pt x="10755" y="23113"/>
                  </a:lnTo>
                  <a:lnTo>
                    <a:pt x="10472" y="22925"/>
                  </a:lnTo>
                  <a:lnTo>
                    <a:pt x="10566" y="22925"/>
                  </a:lnTo>
                  <a:lnTo>
                    <a:pt x="10094" y="22736"/>
                  </a:lnTo>
                  <a:lnTo>
                    <a:pt x="9717" y="22642"/>
                  </a:lnTo>
                  <a:lnTo>
                    <a:pt x="9339" y="22642"/>
                  </a:lnTo>
                  <a:lnTo>
                    <a:pt x="9339" y="22453"/>
                  </a:lnTo>
                  <a:lnTo>
                    <a:pt x="9339" y="22264"/>
                  </a:lnTo>
                  <a:lnTo>
                    <a:pt x="9056" y="21981"/>
                  </a:lnTo>
                  <a:lnTo>
                    <a:pt x="7924" y="21321"/>
                  </a:lnTo>
                  <a:lnTo>
                    <a:pt x="7453" y="21038"/>
                  </a:lnTo>
                  <a:lnTo>
                    <a:pt x="6887" y="20566"/>
                  </a:lnTo>
                  <a:lnTo>
                    <a:pt x="6132" y="19906"/>
                  </a:lnTo>
                  <a:lnTo>
                    <a:pt x="5755" y="19717"/>
                  </a:lnTo>
                  <a:lnTo>
                    <a:pt x="5660" y="19623"/>
                  </a:lnTo>
                  <a:lnTo>
                    <a:pt x="5472" y="19623"/>
                  </a:lnTo>
                  <a:lnTo>
                    <a:pt x="5283" y="19246"/>
                  </a:lnTo>
                  <a:lnTo>
                    <a:pt x="4906" y="18774"/>
                  </a:lnTo>
                  <a:lnTo>
                    <a:pt x="4528" y="18302"/>
                  </a:lnTo>
                  <a:lnTo>
                    <a:pt x="4151" y="18019"/>
                  </a:lnTo>
                  <a:lnTo>
                    <a:pt x="4151" y="17736"/>
                  </a:lnTo>
                  <a:lnTo>
                    <a:pt x="4057" y="17547"/>
                  </a:lnTo>
                  <a:lnTo>
                    <a:pt x="3679" y="17076"/>
                  </a:lnTo>
                  <a:lnTo>
                    <a:pt x="3868" y="17076"/>
                  </a:lnTo>
                  <a:lnTo>
                    <a:pt x="3113" y="16887"/>
                  </a:lnTo>
                  <a:lnTo>
                    <a:pt x="3207" y="16604"/>
                  </a:lnTo>
                  <a:lnTo>
                    <a:pt x="3113" y="16227"/>
                  </a:lnTo>
                  <a:lnTo>
                    <a:pt x="2924" y="15849"/>
                  </a:lnTo>
                  <a:lnTo>
                    <a:pt x="2641" y="15661"/>
                  </a:lnTo>
                  <a:lnTo>
                    <a:pt x="2736" y="15566"/>
                  </a:lnTo>
                  <a:lnTo>
                    <a:pt x="2641" y="15472"/>
                  </a:lnTo>
                  <a:lnTo>
                    <a:pt x="2453" y="15095"/>
                  </a:lnTo>
                  <a:lnTo>
                    <a:pt x="1981" y="14529"/>
                  </a:lnTo>
                  <a:lnTo>
                    <a:pt x="2170" y="14434"/>
                  </a:lnTo>
                  <a:lnTo>
                    <a:pt x="1981" y="14340"/>
                  </a:lnTo>
                  <a:lnTo>
                    <a:pt x="1887" y="14246"/>
                  </a:lnTo>
                  <a:lnTo>
                    <a:pt x="1792" y="14151"/>
                  </a:lnTo>
                  <a:lnTo>
                    <a:pt x="1604" y="13680"/>
                  </a:lnTo>
                  <a:lnTo>
                    <a:pt x="1698" y="13774"/>
                  </a:lnTo>
                  <a:lnTo>
                    <a:pt x="1698" y="13774"/>
                  </a:lnTo>
                  <a:lnTo>
                    <a:pt x="1509" y="13302"/>
                  </a:lnTo>
                  <a:lnTo>
                    <a:pt x="1321" y="12831"/>
                  </a:lnTo>
                  <a:lnTo>
                    <a:pt x="1226" y="12453"/>
                  </a:lnTo>
                  <a:lnTo>
                    <a:pt x="1226" y="12170"/>
                  </a:lnTo>
                  <a:lnTo>
                    <a:pt x="1321" y="11982"/>
                  </a:lnTo>
                  <a:lnTo>
                    <a:pt x="1415" y="12453"/>
                  </a:lnTo>
                  <a:lnTo>
                    <a:pt x="1509" y="12359"/>
                  </a:lnTo>
                  <a:lnTo>
                    <a:pt x="1792" y="12359"/>
                  </a:lnTo>
                  <a:lnTo>
                    <a:pt x="1604" y="12170"/>
                  </a:lnTo>
                  <a:lnTo>
                    <a:pt x="1604" y="11887"/>
                  </a:lnTo>
                  <a:lnTo>
                    <a:pt x="1509" y="11227"/>
                  </a:lnTo>
                  <a:lnTo>
                    <a:pt x="1415" y="11132"/>
                  </a:lnTo>
                  <a:lnTo>
                    <a:pt x="1415" y="10944"/>
                  </a:lnTo>
                  <a:lnTo>
                    <a:pt x="1321" y="10849"/>
                  </a:lnTo>
                  <a:lnTo>
                    <a:pt x="1226" y="10849"/>
                  </a:lnTo>
                  <a:lnTo>
                    <a:pt x="1226" y="11038"/>
                  </a:lnTo>
                  <a:lnTo>
                    <a:pt x="1321" y="11321"/>
                  </a:lnTo>
                  <a:lnTo>
                    <a:pt x="1132" y="11227"/>
                  </a:lnTo>
                  <a:lnTo>
                    <a:pt x="1132" y="11132"/>
                  </a:lnTo>
                  <a:lnTo>
                    <a:pt x="1132" y="11038"/>
                  </a:lnTo>
                  <a:lnTo>
                    <a:pt x="943" y="10849"/>
                  </a:lnTo>
                  <a:lnTo>
                    <a:pt x="1038" y="10661"/>
                  </a:lnTo>
                  <a:lnTo>
                    <a:pt x="1132" y="10378"/>
                  </a:lnTo>
                  <a:lnTo>
                    <a:pt x="1226" y="9812"/>
                  </a:lnTo>
                  <a:lnTo>
                    <a:pt x="1132" y="9340"/>
                  </a:lnTo>
                  <a:lnTo>
                    <a:pt x="1132" y="9151"/>
                  </a:lnTo>
                  <a:lnTo>
                    <a:pt x="1226" y="9057"/>
                  </a:lnTo>
                  <a:lnTo>
                    <a:pt x="1226" y="8491"/>
                  </a:lnTo>
                  <a:lnTo>
                    <a:pt x="1321" y="7831"/>
                  </a:lnTo>
                  <a:lnTo>
                    <a:pt x="1604" y="6416"/>
                  </a:lnTo>
                  <a:lnTo>
                    <a:pt x="1981" y="4906"/>
                  </a:lnTo>
                  <a:lnTo>
                    <a:pt x="2453" y="3302"/>
                  </a:lnTo>
                  <a:lnTo>
                    <a:pt x="2736" y="2359"/>
                  </a:lnTo>
                  <a:lnTo>
                    <a:pt x="2924" y="1887"/>
                  </a:lnTo>
                  <a:lnTo>
                    <a:pt x="3019" y="1416"/>
                  </a:lnTo>
                  <a:lnTo>
                    <a:pt x="3302" y="1133"/>
                  </a:lnTo>
                  <a:lnTo>
                    <a:pt x="3491" y="755"/>
                  </a:lnTo>
                  <a:lnTo>
                    <a:pt x="3585" y="567"/>
                  </a:lnTo>
                  <a:lnTo>
                    <a:pt x="3585" y="472"/>
                  </a:lnTo>
                  <a:lnTo>
                    <a:pt x="3491" y="378"/>
                  </a:lnTo>
                  <a:lnTo>
                    <a:pt x="3302" y="284"/>
                  </a:lnTo>
                  <a:lnTo>
                    <a:pt x="3207" y="95"/>
                  </a:lnTo>
                  <a:lnTo>
                    <a:pt x="3113"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305113559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790"/>
        <p:cNvGrpSpPr/>
        <p:nvPr/>
      </p:nvGrpSpPr>
      <p:grpSpPr>
        <a:xfrm>
          <a:off x="0" y="0"/>
          <a:ext cx="0" cy="0"/>
          <a:chOff x="0" y="0"/>
          <a:chExt cx="0" cy="0"/>
        </a:xfrm>
      </p:grpSpPr>
      <p:sp>
        <p:nvSpPr>
          <p:cNvPr id="791" name="Google Shape;791;p18"/>
          <p:cNvSpPr txBox="1">
            <a:spLocks noGrp="1"/>
          </p:cNvSpPr>
          <p:nvPr>
            <p:ph type="ctrTitle"/>
          </p:nvPr>
        </p:nvSpPr>
        <p:spPr>
          <a:xfrm>
            <a:off x="752800" y="440350"/>
            <a:ext cx="7485900" cy="1159800"/>
          </a:xfrm>
          <a:prstGeom prst="rect">
            <a:avLst/>
          </a:prstGeom>
        </p:spPr>
        <p:txBody>
          <a:bodyPr spcFirstLastPara="1" wrap="square" lIns="0" tIns="0" rIns="0" bIns="0" anchor="b" anchorCtr="0">
            <a:noAutofit/>
          </a:bodyPr>
          <a:lstStyle/>
          <a:p>
            <a:pPr marL="0" lvl="0" indent="0" algn="l" rtl="0">
              <a:spcBef>
                <a:spcPts val="0"/>
              </a:spcBef>
              <a:spcAft>
                <a:spcPts val="0"/>
              </a:spcAft>
              <a:buNone/>
            </a:pPr>
            <a:r>
              <a:rPr lang="en-US"/>
              <a:t>6</a:t>
            </a:r>
            <a:r>
              <a:rPr lang="en-US" sz="2400"/>
              <a:t>.</a:t>
            </a:r>
            <a:r>
              <a:rPr lang="en-US"/>
              <a:t> Protect your Time</a:t>
            </a:r>
          </a:p>
        </p:txBody>
      </p:sp>
      <p:sp>
        <p:nvSpPr>
          <p:cNvPr id="792" name="Google Shape;792;p18"/>
          <p:cNvSpPr txBox="1">
            <a:spLocks noGrp="1"/>
          </p:cNvSpPr>
          <p:nvPr>
            <p:ph type="subTitle" idx="1"/>
          </p:nvPr>
        </p:nvSpPr>
        <p:spPr>
          <a:xfrm>
            <a:off x="1339698" y="1697050"/>
            <a:ext cx="6752700" cy="784800"/>
          </a:xfrm>
          <a:prstGeom prst="rect">
            <a:avLst/>
          </a:prstGeom>
        </p:spPr>
        <p:txBody>
          <a:bodyPr spcFirstLastPara="1" wrap="square" lIns="0" tIns="0" rIns="0" bIns="0" anchor="t" anchorCtr="0">
            <a:noAutofit/>
          </a:bodyPr>
          <a:lstStyle/>
          <a:p>
            <a:pPr marL="0" marR="0">
              <a:spcBef>
                <a:spcPts val="0"/>
              </a:spcBef>
              <a:spcAft>
                <a:spcPts val="0"/>
              </a:spcAft>
            </a:pPr>
            <a:r>
              <a:rPr lang="en-US">
                <a:effectLst/>
                <a:latin typeface="Calibri" panose="020F0502020204030204" pitchFamily="34" charset="0"/>
                <a:ea typeface="Calibri" panose="020F0502020204030204" pitchFamily="34" charset="0"/>
              </a:rPr>
              <a:t>Set aside time to be productive. </a:t>
            </a:r>
          </a:p>
        </p:txBody>
      </p:sp>
      <p:grpSp>
        <p:nvGrpSpPr>
          <p:cNvPr id="793" name="Google Shape;793;p18"/>
          <p:cNvGrpSpPr/>
          <p:nvPr/>
        </p:nvGrpSpPr>
        <p:grpSpPr>
          <a:xfrm rot="5400000">
            <a:off x="578449" y="951943"/>
            <a:ext cx="713322" cy="674775"/>
            <a:chOff x="1349350" y="2760598"/>
            <a:chExt cx="771075" cy="729408"/>
          </a:xfrm>
        </p:grpSpPr>
        <p:sp>
          <p:nvSpPr>
            <p:cNvPr id="794" name="Google Shape;794;p18"/>
            <p:cNvSpPr/>
            <p:nvPr/>
          </p:nvSpPr>
          <p:spPr>
            <a:xfrm>
              <a:off x="1349350" y="2963403"/>
              <a:ext cx="771066" cy="526603"/>
            </a:xfrm>
            <a:custGeom>
              <a:avLst/>
              <a:gdLst/>
              <a:ahLst/>
              <a:cxnLst/>
              <a:rect l="l" t="t" r="r" b="b"/>
              <a:pathLst>
                <a:path w="38679" h="26416" extrusionOk="0">
                  <a:moveTo>
                    <a:pt x="377" y="7642"/>
                  </a:moveTo>
                  <a:lnTo>
                    <a:pt x="377" y="7925"/>
                  </a:lnTo>
                  <a:lnTo>
                    <a:pt x="472" y="7642"/>
                  </a:lnTo>
                  <a:close/>
                  <a:moveTo>
                    <a:pt x="33584" y="19246"/>
                  </a:moveTo>
                  <a:lnTo>
                    <a:pt x="33396" y="19434"/>
                  </a:lnTo>
                  <a:lnTo>
                    <a:pt x="33396" y="19623"/>
                  </a:lnTo>
                  <a:lnTo>
                    <a:pt x="33584" y="19246"/>
                  </a:lnTo>
                  <a:close/>
                  <a:moveTo>
                    <a:pt x="24434" y="24151"/>
                  </a:moveTo>
                  <a:lnTo>
                    <a:pt x="24339" y="24245"/>
                  </a:lnTo>
                  <a:lnTo>
                    <a:pt x="24434" y="24340"/>
                  </a:lnTo>
                  <a:lnTo>
                    <a:pt x="24434" y="24245"/>
                  </a:lnTo>
                  <a:lnTo>
                    <a:pt x="24434" y="24151"/>
                  </a:lnTo>
                  <a:close/>
                  <a:moveTo>
                    <a:pt x="14717" y="24434"/>
                  </a:moveTo>
                  <a:lnTo>
                    <a:pt x="14764" y="24481"/>
                  </a:lnTo>
                  <a:lnTo>
                    <a:pt x="14764" y="24481"/>
                  </a:lnTo>
                  <a:lnTo>
                    <a:pt x="14811" y="24434"/>
                  </a:lnTo>
                  <a:close/>
                  <a:moveTo>
                    <a:pt x="2924" y="1"/>
                  </a:moveTo>
                  <a:lnTo>
                    <a:pt x="2641" y="95"/>
                  </a:lnTo>
                  <a:lnTo>
                    <a:pt x="2547" y="378"/>
                  </a:lnTo>
                  <a:lnTo>
                    <a:pt x="2547" y="189"/>
                  </a:lnTo>
                  <a:lnTo>
                    <a:pt x="2453" y="378"/>
                  </a:lnTo>
                  <a:lnTo>
                    <a:pt x="2358" y="567"/>
                  </a:lnTo>
                  <a:lnTo>
                    <a:pt x="2453" y="944"/>
                  </a:lnTo>
                  <a:lnTo>
                    <a:pt x="2358" y="850"/>
                  </a:lnTo>
                  <a:lnTo>
                    <a:pt x="2170" y="944"/>
                  </a:lnTo>
                  <a:lnTo>
                    <a:pt x="2358" y="944"/>
                  </a:lnTo>
                  <a:lnTo>
                    <a:pt x="2453" y="1133"/>
                  </a:lnTo>
                  <a:lnTo>
                    <a:pt x="2264" y="1227"/>
                  </a:lnTo>
                  <a:lnTo>
                    <a:pt x="2170" y="1227"/>
                  </a:lnTo>
                  <a:lnTo>
                    <a:pt x="2170" y="1604"/>
                  </a:lnTo>
                  <a:lnTo>
                    <a:pt x="2075" y="1887"/>
                  </a:lnTo>
                  <a:lnTo>
                    <a:pt x="1792" y="2453"/>
                  </a:lnTo>
                  <a:lnTo>
                    <a:pt x="1415" y="3019"/>
                  </a:lnTo>
                  <a:lnTo>
                    <a:pt x="1321" y="3397"/>
                  </a:lnTo>
                  <a:lnTo>
                    <a:pt x="1321" y="3680"/>
                  </a:lnTo>
                  <a:lnTo>
                    <a:pt x="1226" y="3774"/>
                  </a:lnTo>
                  <a:lnTo>
                    <a:pt x="1226" y="3963"/>
                  </a:lnTo>
                  <a:lnTo>
                    <a:pt x="1321" y="4529"/>
                  </a:lnTo>
                  <a:lnTo>
                    <a:pt x="1226" y="4529"/>
                  </a:lnTo>
                  <a:lnTo>
                    <a:pt x="1132" y="4435"/>
                  </a:lnTo>
                  <a:lnTo>
                    <a:pt x="1038" y="4340"/>
                  </a:lnTo>
                  <a:lnTo>
                    <a:pt x="943" y="4340"/>
                  </a:lnTo>
                  <a:lnTo>
                    <a:pt x="1038" y="4435"/>
                  </a:lnTo>
                  <a:lnTo>
                    <a:pt x="1132" y="4623"/>
                  </a:lnTo>
                  <a:lnTo>
                    <a:pt x="1038" y="4812"/>
                  </a:lnTo>
                  <a:lnTo>
                    <a:pt x="849" y="4906"/>
                  </a:lnTo>
                  <a:lnTo>
                    <a:pt x="943" y="4906"/>
                  </a:lnTo>
                  <a:lnTo>
                    <a:pt x="943" y="5001"/>
                  </a:lnTo>
                  <a:lnTo>
                    <a:pt x="943" y="5189"/>
                  </a:lnTo>
                  <a:lnTo>
                    <a:pt x="755" y="5284"/>
                  </a:lnTo>
                  <a:lnTo>
                    <a:pt x="566" y="5378"/>
                  </a:lnTo>
                  <a:lnTo>
                    <a:pt x="566" y="5472"/>
                  </a:lnTo>
                  <a:lnTo>
                    <a:pt x="755" y="5567"/>
                  </a:lnTo>
                  <a:lnTo>
                    <a:pt x="849" y="5661"/>
                  </a:lnTo>
                  <a:lnTo>
                    <a:pt x="755" y="5755"/>
                  </a:lnTo>
                  <a:lnTo>
                    <a:pt x="472" y="5755"/>
                  </a:lnTo>
                  <a:lnTo>
                    <a:pt x="566" y="6604"/>
                  </a:lnTo>
                  <a:lnTo>
                    <a:pt x="566" y="7076"/>
                  </a:lnTo>
                  <a:lnTo>
                    <a:pt x="566" y="7265"/>
                  </a:lnTo>
                  <a:lnTo>
                    <a:pt x="755" y="7265"/>
                  </a:lnTo>
                  <a:lnTo>
                    <a:pt x="849" y="7359"/>
                  </a:lnTo>
                  <a:lnTo>
                    <a:pt x="849" y="7453"/>
                  </a:lnTo>
                  <a:lnTo>
                    <a:pt x="755" y="7548"/>
                  </a:lnTo>
                  <a:lnTo>
                    <a:pt x="566" y="7453"/>
                  </a:lnTo>
                  <a:lnTo>
                    <a:pt x="566" y="7736"/>
                  </a:lnTo>
                  <a:lnTo>
                    <a:pt x="566" y="8114"/>
                  </a:lnTo>
                  <a:lnTo>
                    <a:pt x="472" y="8019"/>
                  </a:lnTo>
                  <a:lnTo>
                    <a:pt x="472" y="7925"/>
                  </a:lnTo>
                  <a:lnTo>
                    <a:pt x="472" y="7831"/>
                  </a:lnTo>
                  <a:lnTo>
                    <a:pt x="377" y="7925"/>
                  </a:lnTo>
                  <a:lnTo>
                    <a:pt x="377" y="8680"/>
                  </a:lnTo>
                  <a:lnTo>
                    <a:pt x="283" y="8868"/>
                  </a:lnTo>
                  <a:lnTo>
                    <a:pt x="189" y="8963"/>
                  </a:lnTo>
                  <a:lnTo>
                    <a:pt x="94" y="8963"/>
                  </a:lnTo>
                  <a:lnTo>
                    <a:pt x="0" y="9151"/>
                  </a:lnTo>
                  <a:lnTo>
                    <a:pt x="94" y="9340"/>
                  </a:lnTo>
                  <a:lnTo>
                    <a:pt x="189" y="9434"/>
                  </a:lnTo>
                  <a:lnTo>
                    <a:pt x="283" y="9623"/>
                  </a:lnTo>
                  <a:lnTo>
                    <a:pt x="283" y="9812"/>
                  </a:lnTo>
                  <a:lnTo>
                    <a:pt x="94" y="9717"/>
                  </a:lnTo>
                  <a:lnTo>
                    <a:pt x="94" y="9906"/>
                  </a:lnTo>
                  <a:lnTo>
                    <a:pt x="189" y="10000"/>
                  </a:lnTo>
                  <a:lnTo>
                    <a:pt x="283" y="10095"/>
                  </a:lnTo>
                  <a:lnTo>
                    <a:pt x="283" y="10378"/>
                  </a:lnTo>
                  <a:lnTo>
                    <a:pt x="94" y="10095"/>
                  </a:lnTo>
                  <a:lnTo>
                    <a:pt x="94" y="10283"/>
                  </a:lnTo>
                  <a:lnTo>
                    <a:pt x="94" y="10566"/>
                  </a:lnTo>
                  <a:lnTo>
                    <a:pt x="94" y="11510"/>
                  </a:lnTo>
                  <a:lnTo>
                    <a:pt x="189" y="12453"/>
                  </a:lnTo>
                  <a:lnTo>
                    <a:pt x="377" y="13208"/>
                  </a:lnTo>
                  <a:lnTo>
                    <a:pt x="566" y="13680"/>
                  </a:lnTo>
                  <a:lnTo>
                    <a:pt x="849" y="14340"/>
                  </a:lnTo>
                  <a:lnTo>
                    <a:pt x="1132" y="14906"/>
                  </a:lnTo>
                  <a:lnTo>
                    <a:pt x="1226" y="15189"/>
                  </a:lnTo>
                  <a:lnTo>
                    <a:pt x="1132" y="15378"/>
                  </a:lnTo>
                  <a:lnTo>
                    <a:pt x="1321" y="15944"/>
                  </a:lnTo>
                  <a:lnTo>
                    <a:pt x="1698" y="16510"/>
                  </a:lnTo>
                  <a:lnTo>
                    <a:pt x="2453" y="17736"/>
                  </a:lnTo>
                  <a:lnTo>
                    <a:pt x="3019" y="18491"/>
                  </a:lnTo>
                  <a:lnTo>
                    <a:pt x="3679" y="19057"/>
                  </a:lnTo>
                  <a:lnTo>
                    <a:pt x="3491" y="19246"/>
                  </a:lnTo>
                  <a:lnTo>
                    <a:pt x="3774" y="19434"/>
                  </a:lnTo>
                  <a:lnTo>
                    <a:pt x="3868" y="19434"/>
                  </a:lnTo>
                  <a:lnTo>
                    <a:pt x="4151" y="19623"/>
                  </a:lnTo>
                  <a:lnTo>
                    <a:pt x="4245" y="19906"/>
                  </a:lnTo>
                  <a:lnTo>
                    <a:pt x="4434" y="20189"/>
                  </a:lnTo>
                  <a:lnTo>
                    <a:pt x="4717" y="20378"/>
                  </a:lnTo>
                  <a:lnTo>
                    <a:pt x="4623" y="20472"/>
                  </a:lnTo>
                  <a:lnTo>
                    <a:pt x="4717" y="20472"/>
                  </a:lnTo>
                  <a:lnTo>
                    <a:pt x="4811" y="20566"/>
                  </a:lnTo>
                  <a:lnTo>
                    <a:pt x="5566" y="21321"/>
                  </a:lnTo>
                  <a:lnTo>
                    <a:pt x="5849" y="21604"/>
                  </a:lnTo>
                  <a:lnTo>
                    <a:pt x="6415" y="22076"/>
                  </a:lnTo>
                  <a:lnTo>
                    <a:pt x="6415" y="21887"/>
                  </a:lnTo>
                  <a:lnTo>
                    <a:pt x="6604" y="21793"/>
                  </a:lnTo>
                  <a:lnTo>
                    <a:pt x="6604" y="21793"/>
                  </a:lnTo>
                  <a:lnTo>
                    <a:pt x="6509" y="21981"/>
                  </a:lnTo>
                  <a:lnTo>
                    <a:pt x="6604" y="21887"/>
                  </a:lnTo>
                  <a:lnTo>
                    <a:pt x="6698" y="21887"/>
                  </a:lnTo>
                  <a:lnTo>
                    <a:pt x="6698" y="22076"/>
                  </a:lnTo>
                  <a:lnTo>
                    <a:pt x="6509" y="22076"/>
                  </a:lnTo>
                  <a:lnTo>
                    <a:pt x="7075" y="22547"/>
                  </a:lnTo>
                  <a:lnTo>
                    <a:pt x="7924" y="23113"/>
                  </a:lnTo>
                  <a:lnTo>
                    <a:pt x="8773" y="23585"/>
                  </a:lnTo>
                  <a:lnTo>
                    <a:pt x="9245" y="23679"/>
                  </a:lnTo>
                  <a:lnTo>
                    <a:pt x="9622" y="23679"/>
                  </a:lnTo>
                  <a:lnTo>
                    <a:pt x="9528" y="23868"/>
                  </a:lnTo>
                  <a:lnTo>
                    <a:pt x="9622" y="23962"/>
                  </a:lnTo>
                  <a:lnTo>
                    <a:pt x="10094" y="24151"/>
                  </a:lnTo>
                  <a:lnTo>
                    <a:pt x="10660" y="24151"/>
                  </a:lnTo>
                  <a:lnTo>
                    <a:pt x="11226" y="24340"/>
                  </a:lnTo>
                  <a:lnTo>
                    <a:pt x="11981" y="24811"/>
                  </a:lnTo>
                  <a:lnTo>
                    <a:pt x="13113" y="25377"/>
                  </a:lnTo>
                  <a:lnTo>
                    <a:pt x="13490" y="25377"/>
                  </a:lnTo>
                  <a:lnTo>
                    <a:pt x="13868" y="25472"/>
                  </a:lnTo>
                  <a:lnTo>
                    <a:pt x="14811" y="25660"/>
                  </a:lnTo>
                  <a:lnTo>
                    <a:pt x="16320" y="26226"/>
                  </a:lnTo>
                  <a:lnTo>
                    <a:pt x="16415" y="26132"/>
                  </a:lnTo>
                  <a:lnTo>
                    <a:pt x="16604" y="26038"/>
                  </a:lnTo>
                  <a:lnTo>
                    <a:pt x="17264" y="26132"/>
                  </a:lnTo>
                  <a:lnTo>
                    <a:pt x="18490" y="26321"/>
                  </a:lnTo>
                  <a:lnTo>
                    <a:pt x="19056" y="26415"/>
                  </a:lnTo>
                  <a:lnTo>
                    <a:pt x="19811" y="26415"/>
                  </a:lnTo>
                  <a:lnTo>
                    <a:pt x="19905" y="26226"/>
                  </a:lnTo>
                  <a:lnTo>
                    <a:pt x="20094" y="26132"/>
                  </a:lnTo>
                  <a:lnTo>
                    <a:pt x="20283" y="26132"/>
                  </a:lnTo>
                  <a:lnTo>
                    <a:pt x="20188" y="26321"/>
                  </a:lnTo>
                  <a:lnTo>
                    <a:pt x="20754" y="26226"/>
                  </a:lnTo>
                  <a:lnTo>
                    <a:pt x="21415" y="26132"/>
                  </a:lnTo>
                  <a:lnTo>
                    <a:pt x="21981" y="26038"/>
                  </a:lnTo>
                  <a:lnTo>
                    <a:pt x="22641" y="25849"/>
                  </a:lnTo>
                  <a:lnTo>
                    <a:pt x="22641" y="25943"/>
                  </a:lnTo>
                  <a:lnTo>
                    <a:pt x="23113" y="25943"/>
                  </a:lnTo>
                  <a:lnTo>
                    <a:pt x="23679" y="25849"/>
                  </a:lnTo>
                  <a:lnTo>
                    <a:pt x="24151" y="25566"/>
                  </a:lnTo>
                  <a:lnTo>
                    <a:pt x="24811" y="25283"/>
                  </a:lnTo>
                  <a:lnTo>
                    <a:pt x="25943" y="24906"/>
                  </a:lnTo>
                  <a:lnTo>
                    <a:pt x="26603" y="24717"/>
                  </a:lnTo>
                  <a:lnTo>
                    <a:pt x="27358" y="24340"/>
                  </a:lnTo>
                  <a:lnTo>
                    <a:pt x="28113" y="23962"/>
                  </a:lnTo>
                  <a:lnTo>
                    <a:pt x="28867" y="23396"/>
                  </a:lnTo>
                  <a:lnTo>
                    <a:pt x="28867" y="23491"/>
                  </a:lnTo>
                  <a:lnTo>
                    <a:pt x="28773" y="23585"/>
                  </a:lnTo>
                  <a:lnTo>
                    <a:pt x="28679" y="23679"/>
                  </a:lnTo>
                  <a:lnTo>
                    <a:pt x="28490" y="23868"/>
                  </a:lnTo>
                  <a:lnTo>
                    <a:pt x="28396" y="23868"/>
                  </a:lnTo>
                  <a:lnTo>
                    <a:pt x="28490" y="23962"/>
                  </a:lnTo>
                  <a:lnTo>
                    <a:pt x="29056" y="23302"/>
                  </a:lnTo>
                  <a:lnTo>
                    <a:pt x="29433" y="23113"/>
                  </a:lnTo>
                  <a:lnTo>
                    <a:pt x="29528" y="23113"/>
                  </a:lnTo>
                  <a:lnTo>
                    <a:pt x="29528" y="23208"/>
                  </a:lnTo>
                  <a:lnTo>
                    <a:pt x="30094" y="22736"/>
                  </a:lnTo>
                  <a:lnTo>
                    <a:pt x="30377" y="22547"/>
                  </a:lnTo>
                  <a:lnTo>
                    <a:pt x="30660" y="22264"/>
                  </a:lnTo>
                  <a:lnTo>
                    <a:pt x="30754" y="22264"/>
                  </a:lnTo>
                  <a:lnTo>
                    <a:pt x="30754" y="22170"/>
                  </a:lnTo>
                  <a:lnTo>
                    <a:pt x="30754" y="21981"/>
                  </a:lnTo>
                  <a:lnTo>
                    <a:pt x="30754" y="21793"/>
                  </a:lnTo>
                  <a:lnTo>
                    <a:pt x="31132" y="21793"/>
                  </a:lnTo>
                  <a:lnTo>
                    <a:pt x="31226" y="21981"/>
                  </a:lnTo>
                  <a:lnTo>
                    <a:pt x="31415" y="21604"/>
                  </a:lnTo>
                  <a:lnTo>
                    <a:pt x="31509" y="21510"/>
                  </a:lnTo>
                  <a:lnTo>
                    <a:pt x="31603" y="21510"/>
                  </a:lnTo>
                  <a:lnTo>
                    <a:pt x="31698" y="21227"/>
                  </a:lnTo>
                  <a:lnTo>
                    <a:pt x="31886" y="21038"/>
                  </a:lnTo>
                  <a:lnTo>
                    <a:pt x="32264" y="20566"/>
                  </a:lnTo>
                  <a:lnTo>
                    <a:pt x="33207" y="20000"/>
                  </a:lnTo>
                  <a:lnTo>
                    <a:pt x="33018" y="20000"/>
                  </a:lnTo>
                  <a:lnTo>
                    <a:pt x="33396" y="19434"/>
                  </a:lnTo>
                  <a:lnTo>
                    <a:pt x="33584" y="18963"/>
                  </a:lnTo>
                  <a:lnTo>
                    <a:pt x="33679" y="18679"/>
                  </a:lnTo>
                  <a:lnTo>
                    <a:pt x="33962" y="18491"/>
                  </a:lnTo>
                  <a:lnTo>
                    <a:pt x="34150" y="18679"/>
                  </a:lnTo>
                  <a:lnTo>
                    <a:pt x="34339" y="18019"/>
                  </a:lnTo>
                  <a:lnTo>
                    <a:pt x="34433" y="18113"/>
                  </a:lnTo>
                  <a:lnTo>
                    <a:pt x="34528" y="18019"/>
                  </a:lnTo>
                  <a:lnTo>
                    <a:pt x="34622" y="17736"/>
                  </a:lnTo>
                  <a:lnTo>
                    <a:pt x="34716" y="17642"/>
                  </a:lnTo>
                  <a:lnTo>
                    <a:pt x="34905" y="17359"/>
                  </a:lnTo>
                  <a:lnTo>
                    <a:pt x="35282" y="16887"/>
                  </a:lnTo>
                  <a:lnTo>
                    <a:pt x="35282" y="16981"/>
                  </a:lnTo>
                  <a:lnTo>
                    <a:pt x="35282" y="17076"/>
                  </a:lnTo>
                  <a:lnTo>
                    <a:pt x="35282" y="17170"/>
                  </a:lnTo>
                  <a:lnTo>
                    <a:pt x="35377" y="17170"/>
                  </a:lnTo>
                  <a:lnTo>
                    <a:pt x="35565" y="16510"/>
                  </a:lnTo>
                  <a:lnTo>
                    <a:pt x="35754" y="16132"/>
                  </a:lnTo>
                  <a:lnTo>
                    <a:pt x="35943" y="15755"/>
                  </a:lnTo>
                  <a:lnTo>
                    <a:pt x="36226" y="15189"/>
                  </a:lnTo>
                  <a:lnTo>
                    <a:pt x="36698" y="14340"/>
                  </a:lnTo>
                  <a:lnTo>
                    <a:pt x="37075" y="13114"/>
                  </a:lnTo>
                  <a:lnTo>
                    <a:pt x="37358" y="12359"/>
                  </a:lnTo>
                  <a:lnTo>
                    <a:pt x="37452" y="12170"/>
                  </a:lnTo>
                  <a:lnTo>
                    <a:pt x="37641" y="11887"/>
                  </a:lnTo>
                  <a:lnTo>
                    <a:pt x="37641" y="11982"/>
                  </a:lnTo>
                  <a:lnTo>
                    <a:pt x="37641" y="12076"/>
                  </a:lnTo>
                  <a:lnTo>
                    <a:pt x="37735" y="11604"/>
                  </a:lnTo>
                  <a:lnTo>
                    <a:pt x="37547" y="11699"/>
                  </a:lnTo>
                  <a:lnTo>
                    <a:pt x="37452" y="11416"/>
                  </a:lnTo>
                  <a:lnTo>
                    <a:pt x="37547" y="11416"/>
                  </a:lnTo>
                  <a:lnTo>
                    <a:pt x="37641" y="11321"/>
                  </a:lnTo>
                  <a:lnTo>
                    <a:pt x="37735" y="11321"/>
                  </a:lnTo>
                  <a:lnTo>
                    <a:pt x="37735" y="11227"/>
                  </a:lnTo>
                  <a:lnTo>
                    <a:pt x="37641" y="10944"/>
                  </a:lnTo>
                  <a:lnTo>
                    <a:pt x="37735" y="10472"/>
                  </a:lnTo>
                  <a:lnTo>
                    <a:pt x="37924" y="10661"/>
                  </a:lnTo>
                  <a:lnTo>
                    <a:pt x="37830" y="10378"/>
                  </a:lnTo>
                  <a:lnTo>
                    <a:pt x="37924" y="10095"/>
                  </a:lnTo>
                  <a:lnTo>
                    <a:pt x="37924" y="10283"/>
                  </a:lnTo>
                  <a:lnTo>
                    <a:pt x="38018" y="10283"/>
                  </a:lnTo>
                  <a:lnTo>
                    <a:pt x="38207" y="9906"/>
                  </a:lnTo>
                  <a:lnTo>
                    <a:pt x="38301" y="9812"/>
                  </a:lnTo>
                  <a:lnTo>
                    <a:pt x="38113" y="9623"/>
                  </a:lnTo>
                  <a:lnTo>
                    <a:pt x="38113" y="9434"/>
                  </a:lnTo>
                  <a:lnTo>
                    <a:pt x="38113" y="9246"/>
                  </a:lnTo>
                  <a:lnTo>
                    <a:pt x="38018" y="8963"/>
                  </a:lnTo>
                  <a:lnTo>
                    <a:pt x="38207" y="9151"/>
                  </a:lnTo>
                  <a:lnTo>
                    <a:pt x="38301" y="9057"/>
                  </a:lnTo>
                  <a:lnTo>
                    <a:pt x="38490" y="8680"/>
                  </a:lnTo>
                  <a:lnTo>
                    <a:pt x="38679" y="8302"/>
                  </a:lnTo>
                  <a:lnTo>
                    <a:pt x="38490" y="8302"/>
                  </a:lnTo>
                  <a:lnTo>
                    <a:pt x="38490" y="8114"/>
                  </a:lnTo>
                  <a:lnTo>
                    <a:pt x="38490" y="7831"/>
                  </a:lnTo>
                  <a:lnTo>
                    <a:pt x="38584" y="7642"/>
                  </a:lnTo>
                  <a:lnTo>
                    <a:pt x="38584" y="7359"/>
                  </a:lnTo>
                  <a:lnTo>
                    <a:pt x="38396" y="6793"/>
                  </a:lnTo>
                  <a:lnTo>
                    <a:pt x="38207" y="6321"/>
                  </a:lnTo>
                  <a:lnTo>
                    <a:pt x="38301" y="6321"/>
                  </a:lnTo>
                  <a:lnTo>
                    <a:pt x="38396" y="6416"/>
                  </a:lnTo>
                  <a:lnTo>
                    <a:pt x="38396" y="6133"/>
                  </a:lnTo>
                  <a:lnTo>
                    <a:pt x="38490" y="5850"/>
                  </a:lnTo>
                  <a:lnTo>
                    <a:pt x="38490" y="5567"/>
                  </a:lnTo>
                  <a:lnTo>
                    <a:pt x="38584" y="5567"/>
                  </a:lnTo>
                  <a:lnTo>
                    <a:pt x="38679" y="5661"/>
                  </a:lnTo>
                  <a:lnTo>
                    <a:pt x="38490" y="5189"/>
                  </a:lnTo>
                  <a:lnTo>
                    <a:pt x="38679" y="5284"/>
                  </a:lnTo>
                  <a:lnTo>
                    <a:pt x="38584" y="5001"/>
                  </a:lnTo>
                  <a:lnTo>
                    <a:pt x="38490" y="5095"/>
                  </a:lnTo>
                  <a:lnTo>
                    <a:pt x="38396" y="5095"/>
                  </a:lnTo>
                  <a:lnTo>
                    <a:pt x="38396" y="5001"/>
                  </a:lnTo>
                  <a:lnTo>
                    <a:pt x="38301" y="5095"/>
                  </a:lnTo>
                  <a:lnTo>
                    <a:pt x="38207" y="5189"/>
                  </a:lnTo>
                  <a:lnTo>
                    <a:pt x="38301" y="5378"/>
                  </a:lnTo>
                  <a:lnTo>
                    <a:pt x="38396" y="5755"/>
                  </a:lnTo>
                  <a:lnTo>
                    <a:pt x="38396" y="5755"/>
                  </a:lnTo>
                  <a:lnTo>
                    <a:pt x="38207" y="5661"/>
                  </a:lnTo>
                  <a:lnTo>
                    <a:pt x="38396" y="5944"/>
                  </a:lnTo>
                  <a:lnTo>
                    <a:pt x="38207" y="6038"/>
                  </a:lnTo>
                  <a:lnTo>
                    <a:pt x="38113" y="5944"/>
                  </a:lnTo>
                  <a:lnTo>
                    <a:pt x="38113" y="6038"/>
                  </a:lnTo>
                  <a:lnTo>
                    <a:pt x="38113" y="6133"/>
                  </a:lnTo>
                  <a:lnTo>
                    <a:pt x="38113" y="6416"/>
                  </a:lnTo>
                  <a:lnTo>
                    <a:pt x="38018" y="6416"/>
                  </a:lnTo>
                  <a:lnTo>
                    <a:pt x="38018" y="6887"/>
                  </a:lnTo>
                  <a:lnTo>
                    <a:pt x="38018" y="7076"/>
                  </a:lnTo>
                  <a:lnTo>
                    <a:pt x="38113" y="7170"/>
                  </a:lnTo>
                  <a:lnTo>
                    <a:pt x="38207" y="7170"/>
                  </a:lnTo>
                  <a:lnTo>
                    <a:pt x="38301" y="7359"/>
                  </a:lnTo>
                  <a:lnTo>
                    <a:pt x="37830" y="7548"/>
                  </a:lnTo>
                  <a:lnTo>
                    <a:pt x="38018" y="7642"/>
                  </a:lnTo>
                  <a:lnTo>
                    <a:pt x="38113" y="8019"/>
                  </a:lnTo>
                  <a:lnTo>
                    <a:pt x="38113" y="8302"/>
                  </a:lnTo>
                  <a:lnTo>
                    <a:pt x="38018" y="8397"/>
                  </a:lnTo>
                  <a:lnTo>
                    <a:pt x="37830" y="8397"/>
                  </a:lnTo>
                  <a:lnTo>
                    <a:pt x="37924" y="8585"/>
                  </a:lnTo>
                  <a:lnTo>
                    <a:pt x="38018" y="8774"/>
                  </a:lnTo>
                  <a:lnTo>
                    <a:pt x="37924" y="8963"/>
                  </a:lnTo>
                  <a:lnTo>
                    <a:pt x="37830" y="8774"/>
                  </a:lnTo>
                  <a:lnTo>
                    <a:pt x="37641" y="8868"/>
                  </a:lnTo>
                  <a:lnTo>
                    <a:pt x="37735" y="8963"/>
                  </a:lnTo>
                  <a:lnTo>
                    <a:pt x="37735" y="9246"/>
                  </a:lnTo>
                  <a:lnTo>
                    <a:pt x="37641" y="9812"/>
                  </a:lnTo>
                  <a:lnTo>
                    <a:pt x="37358" y="10378"/>
                  </a:lnTo>
                  <a:lnTo>
                    <a:pt x="37169" y="10755"/>
                  </a:lnTo>
                  <a:lnTo>
                    <a:pt x="37358" y="11038"/>
                  </a:lnTo>
                  <a:lnTo>
                    <a:pt x="37264" y="11321"/>
                  </a:lnTo>
                  <a:lnTo>
                    <a:pt x="37075" y="11227"/>
                  </a:lnTo>
                  <a:lnTo>
                    <a:pt x="37075" y="11321"/>
                  </a:lnTo>
                  <a:lnTo>
                    <a:pt x="37075" y="11604"/>
                  </a:lnTo>
                  <a:lnTo>
                    <a:pt x="36981" y="11510"/>
                  </a:lnTo>
                  <a:lnTo>
                    <a:pt x="36886" y="11887"/>
                  </a:lnTo>
                  <a:lnTo>
                    <a:pt x="36792" y="12265"/>
                  </a:lnTo>
                  <a:lnTo>
                    <a:pt x="36886" y="12359"/>
                  </a:lnTo>
                  <a:lnTo>
                    <a:pt x="37169" y="12359"/>
                  </a:lnTo>
                  <a:lnTo>
                    <a:pt x="37264" y="12548"/>
                  </a:lnTo>
                  <a:lnTo>
                    <a:pt x="37075" y="12453"/>
                  </a:lnTo>
                  <a:lnTo>
                    <a:pt x="36981" y="12548"/>
                  </a:lnTo>
                  <a:lnTo>
                    <a:pt x="36886" y="12359"/>
                  </a:lnTo>
                  <a:lnTo>
                    <a:pt x="36981" y="12642"/>
                  </a:lnTo>
                  <a:lnTo>
                    <a:pt x="36981" y="12642"/>
                  </a:lnTo>
                  <a:lnTo>
                    <a:pt x="36886" y="12548"/>
                  </a:lnTo>
                  <a:lnTo>
                    <a:pt x="36792" y="12453"/>
                  </a:lnTo>
                  <a:lnTo>
                    <a:pt x="36414" y="13114"/>
                  </a:lnTo>
                  <a:lnTo>
                    <a:pt x="36320" y="13491"/>
                  </a:lnTo>
                  <a:lnTo>
                    <a:pt x="36320" y="13868"/>
                  </a:lnTo>
                  <a:lnTo>
                    <a:pt x="35754" y="15095"/>
                  </a:lnTo>
                  <a:lnTo>
                    <a:pt x="35377" y="15755"/>
                  </a:lnTo>
                  <a:lnTo>
                    <a:pt x="34999" y="16227"/>
                  </a:lnTo>
                  <a:lnTo>
                    <a:pt x="34999" y="16038"/>
                  </a:lnTo>
                  <a:lnTo>
                    <a:pt x="34716" y="16321"/>
                  </a:lnTo>
                  <a:lnTo>
                    <a:pt x="34528" y="16698"/>
                  </a:lnTo>
                  <a:lnTo>
                    <a:pt x="34528" y="16698"/>
                  </a:lnTo>
                  <a:lnTo>
                    <a:pt x="34716" y="16604"/>
                  </a:lnTo>
                  <a:lnTo>
                    <a:pt x="34150" y="17170"/>
                  </a:lnTo>
                  <a:lnTo>
                    <a:pt x="33584" y="17736"/>
                  </a:lnTo>
                  <a:lnTo>
                    <a:pt x="33679" y="17830"/>
                  </a:lnTo>
                  <a:lnTo>
                    <a:pt x="33773" y="17736"/>
                  </a:lnTo>
                  <a:lnTo>
                    <a:pt x="33867" y="17736"/>
                  </a:lnTo>
                  <a:lnTo>
                    <a:pt x="33867" y="17830"/>
                  </a:lnTo>
                  <a:lnTo>
                    <a:pt x="33679" y="17925"/>
                  </a:lnTo>
                  <a:lnTo>
                    <a:pt x="33490" y="18019"/>
                  </a:lnTo>
                  <a:lnTo>
                    <a:pt x="33396" y="18113"/>
                  </a:lnTo>
                  <a:lnTo>
                    <a:pt x="33207" y="18208"/>
                  </a:lnTo>
                  <a:lnTo>
                    <a:pt x="33113" y="18585"/>
                  </a:lnTo>
                  <a:lnTo>
                    <a:pt x="33207" y="18679"/>
                  </a:lnTo>
                  <a:lnTo>
                    <a:pt x="33207" y="18774"/>
                  </a:lnTo>
                  <a:lnTo>
                    <a:pt x="33018" y="18963"/>
                  </a:lnTo>
                  <a:lnTo>
                    <a:pt x="32924" y="18963"/>
                  </a:lnTo>
                  <a:lnTo>
                    <a:pt x="32924" y="18868"/>
                  </a:lnTo>
                  <a:lnTo>
                    <a:pt x="32924" y="18679"/>
                  </a:lnTo>
                  <a:lnTo>
                    <a:pt x="32735" y="18868"/>
                  </a:lnTo>
                  <a:lnTo>
                    <a:pt x="32641" y="18963"/>
                  </a:lnTo>
                  <a:lnTo>
                    <a:pt x="32547" y="18963"/>
                  </a:lnTo>
                  <a:lnTo>
                    <a:pt x="32547" y="19057"/>
                  </a:lnTo>
                  <a:lnTo>
                    <a:pt x="32735" y="18963"/>
                  </a:lnTo>
                  <a:lnTo>
                    <a:pt x="32735" y="18963"/>
                  </a:lnTo>
                  <a:lnTo>
                    <a:pt x="32075" y="19717"/>
                  </a:lnTo>
                  <a:lnTo>
                    <a:pt x="31698" y="20000"/>
                  </a:lnTo>
                  <a:lnTo>
                    <a:pt x="31603" y="20000"/>
                  </a:lnTo>
                  <a:lnTo>
                    <a:pt x="31603" y="19906"/>
                  </a:lnTo>
                  <a:lnTo>
                    <a:pt x="31320" y="20095"/>
                  </a:lnTo>
                  <a:lnTo>
                    <a:pt x="31037" y="20283"/>
                  </a:lnTo>
                  <a:lnTo>
                    <a:pt x="31132" y="20095"/>
                  </a:lnTo>
                  <a:lnTo>
                    <a:pt x="30943" y="20283"/>
                  </a:lnTo>
                  <a:lnTo>
                    <a:pt x="31132" y="20378"/>
                  </a:lnTo>
                  <a:lnTo>
                    <a:pt x="31037" y="20661"/>
                  </a:lnTo>
                  <a:lnTo>
                    <a:pt x="30849" y="20849"/>
                  </a:lnTo>
                  <a:lnTo>
                    <a:pt x="30754" y="20944"/>
                  </a:lnTo>
                  <a:lnTo>
                    <a:pt x="30660" y="20849"/>
                  </a:lnTo>
                  <a:lnTo>
                    <a:pt x="30849" y="20755"/>
                  </a:lnTo>
                  <a:lnTo>
                    <a:pt x="30754" y="20755"/>
                  </a:lnTo>
                  <a:lnTo>
                    <a:pt x="30754" y="20661"/>
                  </a:lnTo>
                  <a:lnTo>
                    <a:pt x="30754" y="20566"/>
                  </a:lnTo>
                  <a:lnTo>
                    <a:pt x="30660" y="20661"/>
                  </a:lnTo>
                  <a:lnTo>
                    <a:pt x="30471" y="20849"/>
                  </a:lnTo>
                  <a:lnTo>
                    <a:pt x="30094" y="21038"/>
                  </a:lnTo>
                  <a:lnTo>
                    <a:pt x="30188" y="21038"/>
                  </a:lnTo>
                  <a:lnTo>
                    <a:pt x="30188" y="21227"/>
                  </a:lnTo>
                  <a:lnTo>
                    <a:pt x="29905" y="21604"/>
                  </a:lnTo>
                  <a:lnTo>
                    <a:pt x="30188" y="21415"/>
                  </a:lnTo>
                  <a:lnTo>
                    <a:pt x="29905" y="21793"/>
                  </a:lnTo>
                  <a:lnTo>
                    <a:pt x="29905" y="21698"/>
                  </a:lnTo>
                  <a:lnTo>
                    <a:pt x="29811" y="21793"/>
                  </a:lnTo>
                  <a:lnTo>
                    <a:pt x="29716" y="21887"/>
                  </a:lnTo>
                  <a:lnTo>
                    <a:pt x="29339" y="21981"/>
                  </a:lnTo>
                  <a:lnTo>
                    <a:pt x="28867" y="21981"/>
                  </a:lnTo>
                  <a:lnTo>
                    <a:pt x="28773" y="22076"/>
                  </a:lnTo>
                  <a:lnTo>
                    <a:pt x="28584" y="22170"/>
                  </a:lnTo>
                  <a:lnTo>
                    <a:pt x="28679" y="22264"/>
                  </a:lnTo>
                  <a:lnTo>
                    <a:pt x="28679" y="22453"/>
                  </a:lnTo>
                  <a:lnTo>
                    <a:pt x="28962" y="22076"/>
                  </a:lnTo>
                  <a:lnTo>
                    <a:pt x="28867" y="22453"/>
                  </a:lnTo>
                  <a:lnTo>
                    <a:pt x="29150" y="22264"/>
                  </a:lnTo>
                  <a:lnTo>
                    <a:pt x="29150" y="22359"/>
                  </a:lnTo>
                  <a:lnTo>
                    <a:pt x="28679" y="22642"/>
                  </a:lnTo>
                  <a:lnTo>
                    <a:pt x="28490" y="22547"/>
                  </a:lnTo>
                  <a:lnTo>
                    <a:pt x="28396" y="22453"/>
                  </a:lnTo>
                  <a:lnTo>
                    <a:pt x="28301" y="22453"/>
                  </a:lnTo>
                  <a:lnTo>
                    <a:pt x="28207" y="22547"/>
                  </a:lnTo>
                  <a:lnTo>
                    <a:pt x="27924" y="22736"/>
                  </a:lnTo>
                  <a:lnTo>
                    <a:pt x="27641" y="22925"/>
                  </a:lnTo>
                  <a:lnTo>
                    <a:pt x="27735" y="22925"/>
                  </a:lnTo>
                  <a:lnTo>
                    <a:pt x="26886" y="23491"/>
                  </a:lnTo>
                  <a:lnTo>
                    <a:pt x="26132" y="23962"/>
                  </a:lnTo>
                  <a:lnTo>
                    <a:pt x="26132" y="23774"/>
                  </a:lnTo>
                  <a:lnTo>
                    <a:pt x="26226" y="23585"/>
                  </a:lnTo>
                  <a:lnTo>
                    <a:pt x="25754" y="23868"/>
                  </a:lnTo>
                  <a:lnTo>
                    <a:pt x="25471" y="24151"/>
                  </a:lnTo>
                  <a:lnTo>
                    <a:pt x="25377" y="24245"/>
                  </a:lnTo>
                  <a:lnTo>
                    <a:pt x="25471" y="24340"/>
                  </a:lnTo>
                  <a:lnTo>
                    <a:pt x="25188" y="24245"/>
                  </a:lnTo>
                  <a:lnTo>
                    <a:pt x="24905" y="24245"/>
                  </a:lnTo>
                  <a:lnTo>
                    <a:pt x="24434" y="24340"/>
                  </a:lnTo>
                  <a:lnTo>
                    <a:pt x="23585" y="24811"/>
                  </a:lnTo>
                  <a:lnTo>
                    <a:pt x="23207" y="24906"/>
                  </a:lnTo>
                  <a:lnTo>
                    <a:pt x="22924" y="25000"/>
                  </a:lnTo>
                  <a:lnTo>
                    <a:pt x="22830" y="24906"/>
                  </a:lnTo>
                  <a:lnTo>
                    <a:pt x="22924" y="24811"/>
                  </a:lnTo>
                  <a:lnTo>
                    <a:pt x="22830" y="24717"/>
                  </a:lnTo>
                  <a:lnTo>
                    <a:pt x="21886" y="24717"/>
                  </a:lnTo>
                  <a:lnTo>
                    <a:pt x="21509" y="24906"/>
                  </a:lnTo>
                  <a:lnTo>
                    <a:pt x="21037" y="25189"/>
                  </a:lnTo>
                  <a:lnTo>
                    <a:pt x="20660" y="25283"/>
                  </a:lnTo>
                  <a:lnTo>
                    <a:pt x="20754" y="25189"/>
                  </a:lnTo>
                  <a:lnTo>
                    <a:pt x="20754" y="25094"/>
                  </a:lnTo>
                  <a:lnTo>
                    <a:pt x="20471" y="25283"/>
                  </a:lnTo>
                  <a:lnTo>
                    <a:pt x="20377" y="25377"/>
                  </a:lnTo>
                  <a:lnTo>
                    <a:pt x="20188" y="25094"/>
                  </a:lnTo>
                  <a:lnTo>
                    <a:pt x="20471" y="25094"/>
                  </a:lnTo>
                  <a:lnTo>
                    <a:pt x="20094" y="25000"/>
                  </a:lnTo>
                  <a:lnTo>
                    <a:pt x="19339" y="25094"/>
                  </a:lnTo>
                  <a:lnTo>
                    <a:pt x="18019" y="25377"/>
                  </a:lnTo>
                  <a:lnTo>
                    <a:pt x="18019" y="25377"/>
                  </a:lnTo>
                  <a:lnTo>
                    <a:pt x="18679" y="25000"/>
                  </a:lnTo>
                  <a:lnTo>
                    <a:pt x="18396" y="25000"/>
                  </a:lnTo>
                  <a:lnTo>
                    <a:pt x="18113" y="25094"/>
                  </a:lnTo>
                  <a:lnTo>
                    <a:pt x="17830" y="25094"/>
                  </a:lnTo>
                  <a:lnTo>
                    <a:pt x="17075" y="25000"/>
                  </a:lnTo>
                  <a:lnTo>
                    <a:pt x="15943" y="24717"/>
                  </a:lnTo>
                  <a:lnTo>
                    <a:pt x="15094" y="24623"/>
                  </a:lnTo>
                  <a:lnTo>
                    <a:pt x="14811" y="24528"/>
                  </a:lnTo>
                  <a:lnTo>
                    <a:pt x="14764" y="24481"/>
                  </a:lnTo>
                  <a:lnTo>
                    <a:pt x="14764" y="24481"/>
                  </a:lnTo>
                  <a:lnTo>
                    <a:pt x="14717" y="24528"/>
                  </a:lnTo>
                  <a:lnTo>
                    <a:pt x="14339" y="24340"/>
                  </a:lnTo>
                  <a:lnTo>
                    <a:pt x="13868" y="24057"/>
                  </a:lnTo>
                  <a:lnTo>
                    <a:pt x="13868" y="24057"/>
                  </a:lnTo>
                  <a:lnTo>
                    <a:pt x="14056" y="24245"/>
                  </a:lnTo>
                  <a:lnTo>
                    <a:pt x="13868" y="24245"/>
                  </a:lnTo>
                  <a:lnTo>
                    <a:pt x="13679" y="24151"/>
                  </a:lnTo>
                  <a:lnTo>
                    <a:pt x="13585" y="23962"/>
                  </a:lnTo>
                  <a:lnTo>
                    <a:pt x="13396" y="23962"/>
                  </a:lnTo>
                  <a:lnTo>
                    <a:pt x="13490" y="23868"/>
                  </a:lnTo>
                  <a:lnTo>
                    <a:pt x="12924" y="23868"/>
                  </a:lnTo>
                  <a:lnTo>
                    <a:pt x="12170" y="23679"/>
                  </a:lnTo>
                  <a:lnTo>
                    <a:pt x="11509" y="23491"/>
                  </a:lnTo>
                  <a:lnTo>
                    <a:pt x="11226" y="23302"/>
                  </a:lnTo>
                  <a:lnTo>
                    <a:pt x="11132" y="23113"/>
                  </a:lnTo>
                  <a:lnTo>
                    <a:pt x="10755" y="23113"/>
                  </a:lnTo>
                  <a:lnTo>
                    <a:pt x="10472" y="22925"/>
                  </a:lnTo>
                  <a:lnTo>
                    <a:pt x="10566" y="22925"/>
                  </a:lnTo>
                  <a:lnTo>
                    <a:pt x="10094" y="22736"/>
                  </a:lnTo>
                  <a:lnTo>
                    <a:pt x="9717" y="22642"/>
                  </a:lnTo>
                  <a:lnTo>
                    <a:pt x="9339" y="22642"/>
                  </a:lnTo>
                  <a:lnTo>
                    <a:pt x="9339" y="22453"/>
                  </a:lnTo>
                  <a:lnTo>
                    <a:pt x="9339" y="22264"/>
                  </a:lnTo>
                  <a:lnTo>
                    <a:pt x="9056" y="21981"/>
                  </a:lnTo>
                  <a:lnTo>
                    <a:pt x="7924" y="21321"/>
                  </a:lnTo>
                  <a:lnTo>
                    <a:pt x="7453" y="21038"/>
                  </a:lnTo>
                  <a:lnTo>
                    <a:pt x="6887" y="20566"/>
                  </a:lnTo>
                  <a:lnTo>
                    <a:pt x="6132" y="19906"/>
                  </a:lnTo>
                  <a:lnTo>
                    <a:pt x="5755" y="19717"/>
                  </a:lnTo>
                  <a:lnTo>
                    <a:pt x="5660" y="19623"/>
                  </a:lnTo>
                  <a:lnTo>
                    <a:pt x="5472" y="19623"/>
                  </a:lnTo>
                  <a:lnTo>
                    <a:pt x="5283" y="19246"/>
                  </a:lnTo>
                  <a:lnTo>
                    <a:pt x="4906" y="18774"/>
                  </a:lnTo>
                  <a:lnTo>
                    <a:pt x="4528" y="18302"/>
                  </a:lnTo>
                  <a:lnTo>
                    <a:pt x="4151" y="18019"/>
                  </a:lnTo>
                  <a:lnTo>
                    <a:pt x="4151" y="17736"/>
                  </a:lnTo>
                  <a:lnTo>
                    <a:pt x="4057" y="17547"/>
                  </a:lnTo>
                  <a:lnTo>
                    <a:pt x="3679" y="17076"/>
                  </a:lnTo>
                  <a:lnTo>
                    <a:pt x="3868" y="17076"/>
                  </a:lnTo>
                  <a:lnTo>
                    <a:pt x="3113" y="16887"/>
                  </a:lnTo>
                  <a:lnTo>
                    <a:pt x="3207" y="16604"/>
                  </a:lnTo>
                  <a:lnTo>
                    <a:pt x="3113" y="16227"/>
                  </a:lnTo>
                  <a:lnTo>
                    <a:pt x="2924" y="15849"/>
                  </a:lnTo>
                  <a:lnTo>
                    <a:pt x="2641" y="15661"/>
                  </a:lnTo>
                  <a:lnTo>
                    <a:pt x="2736" y="15566"/>
                  </a:lnTo>
                  <a:lnTo>
                    <a:pt x="2641" y="15472"/>
                  </a:lnTo>
                  <a:lnTo>
                    <a:pt x="2453" y="15095"/>
                  </a:lnTo>
                  <a:lnTo>
                    <a:pt x="1981" y="14529"/>
                  </a:lnTo>
                  <a:lnTo>
                    <a:pt x="2170" y="14434"/>
                  </a:lnTo>
                  <a:lnTo>
                    <a:pt x="1981" y="14340"/>
                  </a:lnTo>
                  <a:lnTo>
                    <a:pt x="1887" y="14246"/>
                  </a:lnTo>
                  <a:lnTo>
                    <a:pt x="1792" y="14151"/>
                  </a:lnTo>
                  <a:lnTo>
                    <a:pt x="1604" y="13680"/>
                  </a:lnTo>
                  <a:lnTo>
                    <a:pt x="1698" y="13774"/>
                  </a:lnTo>
                  <a:lnTo>
                    <a:pt x="1698" y="13774"/>
                  </a:lnTo>
                  <a:lnTo>
                    <a:pt x="1509" y="13302"/>
                  </a:lnTo>
                  <a:lnTo>
                    <a:pt x="1321" y="12831"/>
                  </a:lnTo>
                  <a:lnTo>
                    <a:pt x="1226" y="12453"/>
                  </a:lnTo>
                  <a:lnTo>
                    <a:pt x="1226" y="12170"/>
                  </a:lnTo>
                  <a:lnTo>
                    <a:pt x="1321" y="11982"/>
                  </a:lnTo>
                  <a:lnTo>
                    <a:pt x="1415" y="12453"/>
                  </a:lnTo>
                  <a:lnTo>
                    <a:pt x="1509" y="12359"/>
                  </a:lnTo>
                  <a:lnTo>
                    <a:pt x="1792" y="12359"/>
                  </a:lnTo>
                  <a:lnTo>
                    <a:pt x="1604" y="12170"/>
                  </a:lnTo>
                  <a:lnTo>
                    <a:pt x="1604" y="11887"/>
                  </a:lnTo>
                  <a:lnTo>
                    <a:pt x="1509" y="11227"/>
                  </a:lnTo>
                  <a:lnTo>
                    <a:pt x="1415" y="11132"/>
                  </a:lnTo>
                  <a:lnTo>
                    <a:pt x="1415" y="10944"/>
                  </a:lnTo>
                  <a:lnTo>
                    <a:pt x="1321" y="10849"/>
                  </a:lnTo>
                  <a:lnTo>
                    <a:pt x="1226" y="10849"/>
                  </a:lnTo>
                  <a:lnTo>
                    <a:pt x="1226" y="11038"/>
                  </a:lnTo>
                  <a:lnTo>
                    <a:pt x="1321" y="11321"/>
                  </a:lnTo>
                  <a:lnTo>
                    <a:pt x="1132" y="11227"/>
                  </a:lnTo>
                  <a:lnTo>
                    <a:pt x="1132" y="11132"/>
                  </a:lnTo>
                  <a:lnTo>
                    <a:pt x="1132" y="11038"/>
                  </a:lnTo>
                  <a:lnTo>
                    <a:pt x="943" y="10849"/>
                  </a:lnTo>
                  <a:lnTo>
                    <a:pt x="1038" y="10661"/>
                  </a:lnTo>
                  <a:lnTo>
                    <a:pt x="1132" y="10378"/>
                  </a:lnTo>
                  <a:lnTo>
                    <a:pt x="1226" y="9812"/>
                  </a:lnTo>
                  <a:lnTo>
                    <a:pt x="1132" y="9340"/>
                  </a:lnTo>
                  <a:lnTo>
                    <a:pt x="1132" y="9151"/>
                  </a:lnTo>
                  <a:lnTo>
                    <a:pt x="1226" y="9057"/>
                  </a:lnTo>
                  <a:lnTo>
                    <a:pt x="1226" y="8491"/>
                  </a:lnTo>
                  <a:lnTo>
                    <a:pt x="1321" y="7831"/>
                  </a:lnTo>
                  <a:lnTo>
                    <a:pt x="1604" y="6416"/>
                  </a:lnTo>
                  <a:lnTo>
                    <a:pt x="1981" y="4906"/>
                  </a:lnTo>
                  <a:lnTo>
                    <a:pt x="2453" y="3302"/>
                  </a:lnTo>
                  <a:lnTo>
                    <a:pt x="2736" y="2359"/>
                  </a:lnTo>
                  <a:lnTo>
                    <a:pt x="2924" y="1887"/>
                  </a:lnTo>
                  <a:lnTo>
                    <a:pt x="3019" y="1416"/>
                  </a:lnTo>
                  <a:lnTo>
                    <a:pt x="3302" y="1133"/>
                  </a:lnTo>
                  <a:lnTo>
                    <a:pt x="3491" y="755"/>
                  </a:lnTo>
                  <a:lnTo>
                    <a:pt x="3585" y="567"/>
                  </a:lnTo>
                  <a:lnTo>
                    <a:pt x="3585" y="472"/>
                  </a:lnTo>
                  <a:lnTo>
                    <a:pt x="3491" y="378"/>
                  </a:lnTo>
                  <a:lnTo>
                    <a:pt x="3302" y="284"/>
                  </a:lnTo>
                  <a:lnTo>
                    <a:pt x="3207" y="95"/>
                  </a:lnTo>
                  <a:lnTo>
                    <a:pt x="3113"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5" name="Google Shape;795;p18"/>
            <p:cNvSpPr/>
            <p:nvPr/>
          </p:nvSpPr>
          <p:spPr>
            <a:xfrm rot="10800000">
              <a:off x="1373630" y="2760598"/>
              <a:ext cx="746795" cy="510027"/>
            </a:xfrm>
            <a:custGeom>
              <a:avLst/>
              <a:gdLst/>
              <a:ahLst/>
              <a:cxnLst/>
              <a:rect l="l" t="t" r="r" b="b"/>
              <a:pathLst>
                <a:path w="38679" h="26416" extrusionOk="0">
                  <a:moveTo>
                    <a:pt x="377" y="7642"/>
                  </a:moveTo>
                  <a:lnTo>
                    <a:pt x="377" y="7925"/>
                  </a:lnTo>
                  <a:lnTo>
                    <a:pt x="472" y="7642"/>
                  </a:lnTo>
                  <a:close/>
                  <a:moveTo>
                    <a:pt x="33584" y="19246"/>
                  </a:moveTo>
                  <a:lnTo>
                    <a:pt x="33396" y="19434"/>
                  </a:lnTo>
                  <a:lnTo>
                    <a:pt x="33396" y="19623"/>
                  </a:lnTo>
                  <a:lnTo>
                    <a:pt x="33584" y="19246"/>
                  </a:lnTo>
                  <a:close/>
                  <a:moveTo>
                    <a:pt x="24434" y="24151"/>
                  </a:moveTo>
                  <a:lnTo>
                    <a:pt x="24339" y="24245"/>
                  </a:lnTo>
                  <a:lnTo>
                    <a:pt x="24434" y="24340"/>
                  </a:lnTo>
                  <a:lnTo>
                    <a:pt x="24434" y="24245"/>
                  </a:lnTo>
                  <a:lnTo>
                    <a:pt x="24434" y="24151"/>
                  </a:lnTo>
                  <a:close/>
                  <a:moveTo>
                    <a:pt x="14717" y="24434"/>
                  </a:moveTo>
                  <a:lnTo>
                    <a:pt x="14764" y="24481"/>
                  </a:lnTo>
                  <a:lnTo>
                    <a:pt x="14764" y="24481"/>
                  </a:lnTo>
                  <a:lnTo>
                    <a:pt x="14811" y="24434"/>
                  </a:lnTo>
                  <a:close/>
                  <a:moveTo>
                    <a:pt x="2924" y="1"/>
                  </a:moveTo>
                  <a:lnTo>
                    <a:pt x="2641" y="95"/>
                  </a:lnTo>
                  <a:lnTo>
                    <a:pt x="2547" y="378"/>
                  </a:lnTo>
                  <a:lnTo>
                    <a:pt x="2547" y="189"/>
                  </a:lnTo>
                  <a:lnTo>
                    <a:pt x="2453" y="378"/>
                  </a:lnTo>
                  <a:lnTo>
                    <a:pt x="2358" y="567"/>
                  </a:lnTo>
                  <a:lnTo>
                    <a:pt x="2453" y="944"/>
                  </a:lnTo>
                  <a:lnTo>
                    <a:pt x="2358" y="850"/>
                  </a:lnTo>
                  <a:lnTo>
                    <a:pt x="2170" y="944"/>
                  </a:lnTo>
                  <a:lnTo>
                    <a:pt x="2358" y="944"/>
                  </a:lnTo>
                  <a:lnTo>
                    <a:pt x="2453" y="1133"/>
                  </a:lnTo>
                  <a:lnTo>
                    <a:pt x="2264" y="1227"/>
                  </a:lnTo>
                  <a:lnTo>
                    <a:pt x="2170" y="1227"/>
                  </a:lnTo>
                  <a:lnTo>
                    <a:pt x="2170" y="1604"/>
                  </a:lnTo>
                  <a:lnTo>
                    <a:pt x="2075" y="1887"/>
                  </a:lnTo>
                  <a:lnTo>
                    <a:pt x="1792" y="2453"/>
                  </a:lnTo>
                  <a:lnTo>
                    <a:pt x="1415" y="3019"/>
                  </a:lnTo>
                  <a:lnTo>
                    <a:pt x="1321" y="3397"/>
                  </a:lnTo>
                  <a:lnTo>
                    <a:pt x="1321" y="3680"/>
                  </a:lnTo>
                  <a:lnTo>
                    <a:pt x="1226" y="3774"/>
                  </a:lnTo>
                  <a:lnTo>
                    <a:pt x="1226" y="3963"/>
                  </a:lnTo>
                  <a:lnTo>
                    <a:pt x="1321" y="4529"/>
                  </a:lnTo>
                  <a:lnTo>
                    <a:pt x="1226" y="4529"/>
                  </a:lnTo>
                  <a:lnTo>
                    <a:pt x="1132" y="4435"/>
                  </a:lnTo>
                  <a:lnTo>
                    <a:pt x="1038" y="4340"/>
                  </a:lnTo>
                  <a:lnTo>
                    <a:pt x="943" y="4340"/>
                  </a:lnTo>
                  <a:lnTo>
                    <a:pt x="1038" y="4435"/>
                  </a:lnTo>
                  <a:lnTo>
                    <a:pt x="1132" y="4623"/>
                  </a:lnTo>
                  <a:lnTo>
                    <a:pt x="1038" y="4812"/>
                  </a:lnTo>
                  <a:lnTo>
                    <a:pt x="849" y="4906"/>
                  </a:lnTo>
                  <a:lnTo>
                    <a:pt x="943" y="4906"/>
                  </a:lnTo>
                  <a:lnTo>
                    <a:pt x="943" y="5001"/>
                  </a:lnTo>
                  <a:lnTo>
                    <a:pt x="943" y="5189"/>
                  </a:lnTo>
                  <a:lnTo>
                    <a:pt x="755" y="5284"/>
                  </a:lnTo>
                  <a:lnTo>
                    <a:pt x="566" y="5378"/>
                  </a:lnTo>
                  <a:lnTo>
                    <a:pt x="566" y="5472"/>
                  </a:lnTo>
                  <a:lnTo>
                    <a:pt x="755" y="5567"/>
                  </a:lnTo>
                  <a:lnTo>
                    <a:pt x="849" y="5661"/>
                  </a:lnTo>
                  <a:lnTo>
                    <a:pt x="755" y="5755"/>
                  </a:lnTo>
                  <a:lnTo>
                    <a:pt x="472" y="5755"/>
                  </a:lnTo>
                  <a:lnTo>
                    <a:pt x="566" y="6604"/>
                  </a:lnTo>
                  <a:lnTo>
                    <a:pt x="566" y="7076"/>
                  </a:lnTo>
                  <a:lnTo>
                    <a:pt x="566" y="7265"/>
                  </a:lnTo>
                  <a:lnTo>
                    <a:pt x="755" y="7265"/>
                  </a:lnTo>
                  <a:lnTo>
                    <a:pt x="849" y="7359"/>
                  </a:lnTo>
                  <a:lnTo>
                    <a:pt x="849" y="7453"/>
                  </a:lnTo>
                  <a:lnTo>
                    <a:pt x="755" y="7548"/>
                  </a:lnTo>
                  <a:lnTo>
                    <a:pt x="566" y="7453"/>
                  </a:lnTo>
                  <a:lnTo>
                    <a:pt x="566" y="7736"/>
                  </a:lnTo>
                  <a:lnTo>
                    <a:pt x="566" y="8114"/>
                  </a:lnTo>
                  <a:lnTo>
                    <a:pt x="472" y="8019"/>
                  </a:lnTo>
                  <a:lnTo>
                    <a:pt x="472" y="7925"/>
                  </a:lnTo>
                  <a:lnTo>
                    <a:pt x="472" y="7831"/>
                  </a:lnTo>
                  <a:lnTo>
                    <a:pt x="377" y="7925"/>
                  </a:lnTo>
                  <a:lnTo>
                    <a:pt x="377" y="8680"/>
                  </a:lnTo>
                  <a:lnTo>
                    <a:pt x="283" y="8868"/>
                  </a:lnTo>
                  <a:lnTo>
                    <a:pt x="189" y="8963"/>
                  </a:lnTo>
                  <a:lnTo>
                    <a:pt x="94" y="8963"/>
                  </a:lnTo>
                  <a:lnTo>
                    <a:pt x="0" y="9151"/>
                  </a:lnTo>
                  <a:lnTo>
                    <a:pt x="94" y="9340"/>
                  </a:lnTo>
                  <a:lnTo>
                    <a:pt x="189" y="9434"/>
                  </a:lnTo>
                  <a:lnTo>
                    <a:pt x="283" y="9623"/>
                  </a:lnTo>
                  <a:lnTo>
                    <a:pt x="283" y="9812"/>
                  </a:lnTo>
                  <a:lnTo>
                    <a:pt x="94" y="9717"/>
                  </a:lnTo>
                  <a:lnTo>
                    <a:pt x="94" y="9906"/>
                  </a:lnTo>
                  <a:lnTo>
                    <a:pt x="189" y="10000"/>
                  </a:lnTo>
                  <a:lnTo>
                    <a:pt x="283" y="10095"/>
                  </a:lnTo>
                  <a:lnTo>
                    <a:pt x="283" y="10378"/>
                  </a:lnTo>
                  <a:lnTo>
                    <a:pt x="94" y="10095"/>
                  </a:lnTo>
                  <a:lnTo>
                    <a:pt x="94" y="10283"/>
                  </a:lnTo>
                  <a:lnTo>
                    <a:pt x="94" y="10566"/>
                  </a:lnTo>
                  <a:lnTo>
                    <a:pt x="94" y="11510"/>
                  </a:lnTo>
                  <a:lnTo>
                    <a:pt x="189" y="12453"/>
                  </a:lnTo>
                  <a:lnTo>
                    <a:pt x="377" y="13208"/>
                  </a:lnTo>
                  <a:lnTo>
                    <a:pt x="566" y="13680"/>
                  </a:lnTo>
                  <a:lnTo>
                    <a:pt x="849" y="14340"/>
                  </a:lnTo>
                  <a:lnTo>
                    <a:pt x="1132" y="14906"/>
                  </a:lnTo>
                  <a:lnTo>
                    <a:pt x="1226" y="15189"/>
                  </a:lnTo>
                  <a:lnTo>
                    <a:pt x="1132" y="15378"/>
                  </a:lnTo>
                  <a:lnTo>
                    <a:pt x="1321" y="15944"/>
                  </a:lnTo>
                  <a:lnTo>
                    <a:pt x="1698" y="16510"/>
                  </a:lnTo>
                  <a:lnTo>
                    <a:pt x="2453" y="17736"/>
                  </a:lnTo>
                  <a:lnTo>
                    <a:pt x="3019" y="18491"/>
                  </a:lnTo>
                  <a:lnTo>
                    <a:pt x="3679" y="19057"/>
                  </a:lnTo>
                  <a:lnTo>
                    <a:pt x="3491" y="19246"/>
                  </a:lnTo>
                  <a:lnTo>
                    <a:pt x="3774" y="19434"/>
                  </a:lnTo>
                  <a:lnTo>
                    <a:pt x="3868" y="19434"/>
                  </a:lnTo>
                  <a:lnTo>
                    <a:pt x="4151" y="19623"/>
                  </a:lnTo>
                  <a:lnTo>
                    <a:pt x="4245" y="19906"/>
                  </a:lnTo>
                  <a:lnTo>
                    <a:pt x="4434" y="20189"/>
                  </a:lnTo>
                  <a:lnTo>
                    <a:pt x="4717" y="20378"/>
                  </a:lnTo>
                  <a:lnTo>
                    <a:pt x="4623" y="20472"/>
                  </a:lnTo>
                  <a:lnTo>
                    <a:pt x="4717" y="20472"/>
                  </a:lnTo>
                  <a:lnTo>
                    <a:pt x="4811" y="20566"/>
                  </a:lnTo>
                  <a:lnTo>
                    <a:pt x="5566" y="21321"/>
                  </a:lnTo>
                  <a:lnTo>
                    <a:pt x="5849" y="21604"/>
                  </a:lnTo>
                  <a:lnTo>
                    <a:pt x="6415" y="22076"/>
                  </a:lnTo>
                  <a:lnTo>
                    <a:pt x="6415" y="21887"/>
                  </a:lnTo>
                  <a:lnTo>
                    <a:pt x="6604" y="21793"/>
                  </a:lnTo>
                  <a:lnTo>
                    <a:pt x="6604" y="21793"/>
                  </a:lnTo>
                  <a:lnTo>
                    <a:pt x="6509" y="21981"/>
                  </a:lnTo>
                  <a:lnTo>
                    <a:pt x="6604" y="21887"/>
                  </a:lnTo>
                  <a:lnTo>
                    <a:pt x="6698" y="21887"/>
                  </a:lnTo>
                  <a:lnTo>
                    <a:pt x="6698" y="22076"/>
                  </a:lnTo>
                  <a:lnTo>
                    <a:pt x="6509" y="22076"/>
                  </a:lnTo>
                  <a:lnTo>
                    <a:pt x="7075" y="22547"/>
                  </a:lnTo>
                  <a:lnTo>
                    <a:pt x="7924" y="23113"/>
                  </a:lnTo>
                  <a:lnTo>
                    <a:pt x="8773" y="23585"/>
                  </a:lnTo>
                  <a:lnTo>
                    <a:pt x="9245" y="23679"/>
                  </a:lnTo>
                  <a:lnTo>
                    <a:pt x="9622" y="23679"/>
                  </a:lnTo>
                  <a:lnTo>
                    <a:pt x="9528" y="23868"/>
                  </a:lnTo>
                  <a:lnTo>
                    <a:pt x="9622" y="23962"/>
                  </a:lnTo>
                  <a:lnTo>
                    <a:pt x="10094" y="24151"/>
                  </a:lnTo>
                  <a:lnTo>
                    <a:pt x="10660" y="24151"/>
                  </a:lnTo>
                  <a:lnTo>
                    <a:pt x="11226" y="24340"/>
                  </a:lnTo>
                  <a:lnTo>
                    <a:pt x="11981" y="24811"/>
                  </a:lnTo>
                  <a:lnTo>
                    <a:pt x="13113" y="25377"/>
                  </a:lnTo>
                  <a:lnTo>
                    <a:pt x="13490" y="25377"/>
                  </a:lnTo>
                  <a:lnTo>
                    <a:pt x="13868" y="25472"/>
                  </a:lnTo>
                  <a:lnTo>
                    <a:pt x="14811" y="25660"/>
                  </a:lnTo>
                  <a:lnTo>
                    <a:pt x="16320" y="26226"/>
                  </a:lnTo>
                  <a:lnTo>
                    <a:pt x="16415" y="26132"/>
                  </a:lnTo>
                  <a:lnTo>
                    <a:pt x="16604" y="26038"/>
                  </a:lnTo>
                  <a:lnTo>
                    <a:pt x="17264" y="26132"/>
                  </a:lnTo>
                  <a:lnTo>
                    <a:pt x="18490" y="26321"/>
                  </a:lnTo>
                  <a:lnTo>
                    <a:pt x="19056" y="26415"/>
                  </a:lnTo>
                  <a:lnTo>
                    <a:pt x="19811" y="26415"/>
                  </a:lnTo>
                  <a:lnTo>
                    <a:pt x="19905" y="26226"/>
                  </a:lnTo>
                  <a:lnTo>
                    <a:pt x="20094" y="26132"/>
                  </a:lnTo>
                  <a:lnTo>
                    <a:pt x="20283" y="26132"/>
                  </a:lnTo>
                  <a:lnTo>
                    <a:pt x="20188" y="26321"/>
                  </a:lnTo>
                  <a:lnTo>
                    <a:pt x="20754" y="26226"/>
                  </a:lnTo>
                  <a:lnTo>
                    <a:pt x="21415" y="26132"/>
                  </a:lnTo>
                  <a:lnTo>
                    <a:pt x="21981" y="26038"/>
                  </a:lnTo>
                  <a:lnTo>
                    <a:pt x="22641" y="25849"/>
                  </a:lnTo>
                  <a:lnTo>
                    <a:pt x="22641" y="25943"/>
                  </a:lnTo>
                  <a:lnTo>
                    <a:pt x="23113" y="25943"/>
                  </a:lnTo>
                  <a:lnTo>
                    <a:pt x="23679" y="25849"/>
                  </a:lnTo>
                  <a:lnTo>
                    <a:pt x="24151" y="25566"/>
                  </a:lnTo>
                  <a:lnTo>
                    <a:pt x="24811" y="25283"/>
                  </a:lnTo>
                  <a:lnTo>
                    <a:pt x="25943" y="24906"/>
                  </a:lnTo>
                  <a:lnTo>
                    <a:pt x="26603" y="24717"/>
                  </a:lnTo>
                  <a:lnTo>
                    <a:pt x="27358" y="24340"/>
                  </a:lnTo>
                  <a:lnTo>
                    <a:pt x="28113" y="23962"/>
                  </a:lnTo>
                  <a:lnTo>
                    <a:pt x="28867" y="23396"/>
                  </a:lnTo>
                  <a:lnTo>
                    <a:pt x="28867" y="23491"/>
                  </a:lnTo>
                  <a:lnTo>
                    <a:pt x="28773" y="23585"/>
                  </a:lnTo>
                  <a:lnTo>
                    <a:pt x="28679" y="23679"/>
                  </a:lnTo>
                  <a:lnTo>
                    <a:pt x="28490" y="23868"/>
                  </a:lnTo>
                  <a:lnTo>
                    <a:pt x="28396" y="23868"/>
                  </a:lnTo>
                  <a:lnTo>
                    <a:pt x="28490" y="23962"/>
                  </a:lnTo>
                  <a:lnTo>
                    <a:pt x="29056" y="23302"/>
                  </a:lnTo>
                  <a:lnTo>
                    <a:pt x="29433" y="23113"/>
                  </a:lnTo>
                  <a:lnTo>
                    <a:pt x="29528" y="23113"/>
                  </a:lnTo>
                  <a:lnTo>
                    <a:pt x="29528" y="23208"/>
                  </a:lnTo>
                  <a:lnTo>
                    <a:pt x="30094" y="22736"/>
                  </a:lnTo>
                  <a:lnTo>
                    <a:pt x="30377" y="22547"/>
                  </a:lnTo>
                  <a:lnTo>
                    <a:pt x="30660" y="22264"/>
                  </a:lnTo>
                  <a:lnTo>
                    <a:pt x="30754" y="22264"/>
                  </a:lnTo>
                  <a:lnTo>
                    <a:pt x="30754" y="22170"/>
                  </a:lnTo>
                  <a:lnTo>
                    <a:pt x="30754" y="21981"/>
                  </a:lnTo>
                  <a:lnTo>
                    <a:pt x="30754" y="21793"/>
                  </a:lnTo>
                  <a:lnTo>
                    <a:pt x="31132" y="21793"/>
                  </a:lnTo>
                  <a:lnTo>
                    <a:pt x="31226" y="21981"/>
                  </a:lnTo>
                  <a:lnTo>
                    <a:pt x="31415" y="21604"/>
                  </a:lnTo>
                  <a:lnTo>
                    <a:pt x="31509" y="21510"/>
                  </a:lnTo>
                  <a:lnTo>
                    <a:pt x="31603" y="21510"/>
                  </a:lnTo>
                  <a:lnTo>
                    <a:pt x="31698" y="21227"/>
                  </a:lnTo>
                  <a:lnTo>
                    <a:pt x="31886" y="21038"/>
                  </a:lnTo>
                  <a:lnTo>
                    <a:pt x="32264" y="20566"/>
                  </a:lnTo>
                  <a:lnTo>
                    <a:pt x="33207" y="20000"/>
                  </a:lnTo>
                  <a:lnTo>
                    <a:pt x="33018" y="20000"/>
                  </a:lnTo>
                  <a:lnTo>
                    <a:pt x="33396" y="19434"/>
                  </a:lnTo>
                  <a:lnTo>
                    <a:pt x="33584" y="18963"/>
                  </a:lnTo>
                  <a:lnTo>
                    <a:pt x="33679" y="18679"/>
                  </a:lnTo>
                  <a:lnTo>
                    <a:pt x="33962" y="18491"/>
                  </a:lnTo>
                  <a:lnTo>
                    <a:pt x="34150" y="18679"/>
                  </a:lnTo>
                  <a:lnTo>
                    <a:pt x="34339" y="18019"/>
                  </a:lnTo>
                  <a:lnTo>
                    <a:pt x="34433" y="18113"/>
                  </a:lnTo>
                  <a:lnTo>
                    <a:pt x="34528" y="18019"/>
                  </a:lnTo>
                  <a:lnTo>
                    <a:pt x="34622" y="17736"/>
                  </a:lnTo>
                  <a:lnTo>
                    <a:pt x="34716" y="17642"/>
                  </a:lnTo>
                  <a:lnTo>
                    <a:pt x="34905" y="17359"/>
                  </a:lnTo>
                  <a:lnTo>
                    <a:pt x="35282" y="16887"/>
                  </a:lnTo>
                  <a:lnTo>
                    <a:pt x="35282" y="16981"/>
                  </a:lnTo>
                  <a:lnTo>
                    <a:pt x="35282" y="17076"/>
                  </a:lnTo>
                  <a:lnTo>
                    <a:pt x="35282" y="17170"/>
                  </a:lnTo>
                  <a:lnTo>
                    <a:pt x="35377" y="17170"/>
                  </a:lnTo>
                  <a:lnTo>
                    <a:pt x="35565" y="16510"/>
                  </a:lnTo>
                  <a:lnTo>
                    <a:pt x="35754" y="16132"/>
                  </a:lnTo>
                  <a:lnTo>
                    <a:pt x="35943" y="15755"/>
                  </a:lnTo>
                  <a:lnTo>
                    <a:pt x="36226" y="15189"/>
                  </a:lnTo>
                  <a:lnTo>
                    <a:pt x="36698" y="14340"/>
                  </a:lnTo>
                  <a:lnTo>
                    <a:pt x="37075" y="13114"/>
                  </a:lnTo>
                  <a:lnTo>
                    <a:pt x="37358" y="12359"/>
                  </a:lnTo>
                  <a:lnTo>
                    <a:pt x="37452" y="12170"/>
                  </a:lnTo>
                  <a:lnTo>
                    <a:pt x="37641" y="11887"/>
                  </a:lnTo>
                  <a:lnTo>
                    <a:pt x="37641" y="11982"/>
                  </a:lnTo>
                  <a:lnTo>
                    <a:pt x="37641" y="12076"/>
                  </a:lnTo>
                  <a:lnTo>
                    <a:pt x="37735" y="11604"/>
                  </a:lnTo>
                  <a:lnTo>
                    <a:pt x="37547" y="11699"/>
                  </a:lnTo>
                  <a:lnTo>
                    <a:pt x="37452" y="11416"/>
                  </a:lnTo>
                  <a:lnTo>
                    <a:pt x="37547" y="11416"/>
                  </a:lnTo>
                  <a:lnTo>
                    <a:pt x="37641" y="11321"/>
                  </a:lnTo>
                  <a:lnTo>
                    <a:pt x="37735" y="11321"/>
                  </a:lnTo>
                  <a:lnTo>
                    <a:pt x="37735" y="11227"/>
                  </a:lnTo>
                  <a:lnTo>
                    <a:pt x="37641" y="10944"/>
                  </a:lnTo>
                  <a:lnTo>
                    <a:pt x="37735" y="10472"/>
                  </a:lnTo>
                  <a:lnTo>
                    <a:pt x="37924" y="10661"/>
                  </a:lnTo>
                  <a:lnTo>
                    <a:pt x="37830" y="10378"/>
                  </a:lnTo>
                  <a:lnTo>
                    <a:pt x="37924" y="10095"/>
                  </a:lnTo>
                  <a:lnTo>
                    <a:pt x="37924" y="10283"/>
                  </a:lnTo>
                  <a:lnTo>
                    <a:pt x="38018" y="10283"/>
                  </a:lnTo>
                  <a:lnTo>
                    <a:pt x="38207" y="9906"/>
                  </a:lnTo>
                  <a:lnTo>
                    <a:pt x="38301" y="9812"/>
                  </a:lnTo>
                  <a:lnTo>
                    <a:pt x="38113" y="9623"/>
                  </a:lnTo>
                  <a:lnTo>
                    <a:pt x="38113" y="9434"/>
                  </a:lnTo>
                  <a:lnTo>
                    <a:pt x="38113" y="9246"/>
                  </a:lnTo>
                  <a:lnTo>
                    <a:pt x="38018" y="8963"/>
                  </a:lnTo>
                  <a:lnTo>
                    <a:pt x="38207" y="9151"/>
                  </a:lnTo>
                  <a:lnTo>
                    <a:pt x="38301" y="9057"/>
                  </a:lnTo>
                  <a:lnTo>
                    <a:pt x="38490" y="8680"/>
                  </a:lnTo>
                  <a:lnTo>
                    <a:pt x="38679" y="8302"/>
                  </a:lnTo>
                  <a:lnTo>
                    <a:pt x="38490" y="8302"/>
                  </a:lnTo>
                  <a:lnTo>
                    <a:pt x="38490" y="8114"/>
                  </a:lnTo>
                  <a:lnTo>
                    <a:pt x="38490" y="7831"/>
                  </a:lnTo>
                  <a:lnTo>
                    <a:pt x="38584" y="7642"/>
                  </a:lnTo>
                  <a:lnTo>
                    <a:pt x="38584" y="7359"/>
                  </a:lnTo>
                  <a:lnTo>
                    <a:pt x="38396" y="6793"/>
                  </a:lnTo>
                  <a:lnTo>
                    <a:pt x="38207" y="6321"/>
                  </a:lnTo>
                  <a:lnTo>
                    <a:pt x="38301" y="6321"/>
                  </a:lnTo>
                  <a:lnTo>
                    <a:pt x="38396" y="6416"/>
                  </a:lnTo>
                  <a:lnTo>
                    <a:pt x="38396" y="6133"/>
                  </a:lnTo>
                  <a:lnTo>
                    <a:pt x="38490" y="5850"/>
                  </a:lnTo>
                  <a:lnTo>
                    <a:pt x="38490" y="5567"/>
                  </a:lnTo>
                  <a:lnTo>
                    <a:pt x="38584" y="5567"/>
                  </a:lnTo>
                  <a:lnTo>
                    <a:pt x="38679" y="5661"/>
                  </a:lnTo>
                  <a:lnTo>
                    <a:pt x="38490" y="5189"/>
                  </a:lnTo>
                  <a:lnTo>
                    <a:pt x="38679" y="5284"/>
                  </a:lnTo>
                  <a:lnTo>
                    <a:pt x="38584" y="5001"/>
                  </a:lnTo>
                  <a:lnTo>
                    <a:pt x="38490" y="5095"/>
                  </a:lnTo>
                  <a:lnTo>
                    <a:pt x="38396" y="5095"/>
                  </a:lnTo>
                  <a:lnTo>
                    <a:pt x="38396" y="5001"/>
                  </a:lnTo>
                  <a:lnTo>
                    <a:pt x="38301" y="5095"/>
                  </a:lnTo>
                  <a:lnTo>
                    <a:pt x="38207" y="5189"/>
                  </a:lnTo>
                  <a:lnTo>
                    <a:pt x="38301" y="5378"/>
                  </a:lnTo>
                  <a:lnTo>
                    <a:pt x="38396" y="5755"/>
                  </a:lnTo>
                  <a:lnTo>
                    <a:pt x="38396" y="5755"/>
                  </a:lnTo>
                  <a:lnTo>
                    <a:pt x="38207" y="5661"/>
                  </a:lnTo>
                  <a:lnTo>
                    <a:pt x="38396" y="5944"/>
                  </a:lnTo>
                  <a:lnTo>
                    <a:pt x="38207" y="6038"/>
                  </a:lnTo>
                  <a:lnTo>
                    <a:pt x="38113" y="5944"/>
                  </a:lnTo>
                  <a:lnTo>
                    <a:pt x="38113" y="6038"/>
                  </a:lnTo>
                  <a:lnTo>
                    <a:pt x="38113" y="6133"/>
                  </a:lnTo>
                  <a:lnTo>
                    <a:pt x="38113" y="6416"/>
                  </a:lnTo>
                  <a:lnTo>
                    <a:pt x="38018" y="6416"/>
                  </a:lnTo>
                  <a:lnTo>
                    <a:pt x="38018" y="6887"/>
                  </a:lnTo>
                  <a:lnTo>
                    <a:pt x="38018" y="7076"/>
                  </a:lnTo>
                  <a:lnTo>
                    <a:pt x="38113" y="7170"/>
                  </a:lnTo>
                  <a:lnTo>
                    <a:pt x="38207" y="7170"/>
                  </a:lnTo>
                  <a:lnTo>
                    <a:pt x="38301" y="7359"/>
                  </a:lnTo>
                  <a:lnTo>
                    <a:pt x="37830" y="7548"/>
                  </a:lnTo>
                  <a:lnTo>
                    <a:pt x="38018" y="7642"/>
                  </a:lnTo>
                  <a:lnTo>
                    <a:pt x="38113" y="8019"/>
                  </a:lnTo>
                  <a:lnTo>
                    <a:pt x="38113" y="8302"/>
                  </a:lnTo>
                  <a:lnTo>
                    <a:pt x="38018" y="8397"/>
                  </a:lnTo>
                  <a:lnTo>
                    <a:pt x="37830" y="8397"/>
                  </a:lnTo>
                  <a:lnTo>
                    <a:pt x="37924" y="8585"/>
                  </a:lnTo>
                  <a:lnTo>
                    <a:pt x="38018" y="8774"/>
                  </a:lnTo>
                  <a:lnTo>
                    <a:pt x="37924" y="8963"/>
                  </a:lnTo>
                  <a:lnTo>
                    <a:pt x="37830" y="8774"/>
                  </a:lnTo>
                  <a:lnTo>
                    <a:pt x="37641" y="8868"/>
                  </a:lnTo>
                  <a:lnTo>
                    <a:pt x="37735" y="8963"/>
                  </a:lnTo>
                  <a:lnTo>
                    <a:pt x="37735" y="9246"/>
                  </a:lnTo>
                  <a:lnTo>
                    <a:pt x="37641" y="9812"/>
                  </a:lnTo>
                  <a:lnTo>
                    <a:pt x="37358" y="10378"/>
                  </a:lnTo>
                  <a:lnTo>
                    <a:pt x="37169" y="10755"/>
                  </a:lnTo>
                  <a:lnTo>
                    <a:pt x="37358" y="11038"/>
                  </a:lnTo>
                  <a:lnTo>
                    <a:pt x="37264" y="11321"/>
                  </a:lnTo>
                  <a:lnTo>
                    <a:pt x="37075" y="11227"/>
                  </a:lnTo>
                  <a:lnTo>
                    <a:pt x="37075" y="11321"/>
                  </a:lnTo>
                  <a:lnTo>
                    <a:pt x="37075" y="11604"/>
                  </a:lnTo>
                  <a:lnTo>
                    <a:pt x="36981" y="11510"/>
                  </a:lnTo>
                  <a:lnTo>
                    <a:pt x="36886" y="11887"/>
                  </a:lnTo>
                  <a:lnTo>
                    <a:pt x="36792" y="12265"/>
                  </a:lnTo>
                  <a:lnTo>
                    <a:pt x="36886" y="12359"/>
                  </a:lnTo>
                  <a:lnTo>
                    <a:pt x="37169" y="12359"/>
                  </a:lnTo>
                  <a:lnTo>
                    <a:pt x="37264" y="12548"/>
                  </a:lnTo>
                  <a:lnTo>
                    <a:pt x="37075" y="12453"/>
                  </a:lnTo>
                  <a:lnTo>
                    <a:pt x="36981" y="12548"/>
                  </a:lnTo>
                  <a:lnTo>
                    <a:pt x="36886" y="12359"/>
                  </a:lnTo>
                  <a:lnTo>
                    <a:pt x="36981" y="12642"/>
                  </a:lnTo>
                  <a:lnTo>
                    <a:pt x="36981" y="12642"/>
                  </a:lnTo>
                  <a:lnTo>
                    <a:pt x="36886" y="12548"/>
                  </a:lnTo>
                  <a:lnTo>
                    <a:pt x="36792" y="12453"/>
                  </a:lnTo>
                  <a:lnTo>
                    <a:pt x="36414" y="13114"/>
                  </a:lnTo>
                  <a:lnTo>
                    <a:pt x="36320" y="13491"/>
                  </a:lnTo>
                  <a:lnTo>
                    <a:pt x="36320" y="13868"/>
                  </a:lnTo>
                  <a:lnTo>
                    <a:pt x="35754" y="15095"/>
                  </a:lnTo>
                  <a:lnTo>
                    <a:pt x="35377" y="15755"/>
                  </a:lnTo>
                  <a:lnTo>
                    <a:pt x="34999" y="16227"/>
                  </a:lnTo>
                  <a:lnTo>
                    <a:pt x="34999" y="16038"/>
                  </a:lnTo>
                  <a:lnTo>
                    <a:pt x="34716" y="16321"/>
                  </a:lnTo>
                  <a:lnTo>
                    <a:pt x="34528" y="16698"/>
                  </a:lnTo>
                  <a:lnTo>
                    <a:pt x="34528" y="16698"/>
                  </a:lnTo>
                  <a:lnTo>
                    <a:pt x="34716" y="16604"/>
                  </a:lnTo>
                  <a:lnTo>
                    <a:pt x="34150" y="17170"/>
                  </a:lnTo>
                  <a:lnTo>
                    <a:pt x="33584" y="17736"/>
                  </a:lnTo>
                  <a:lnTo>
                    <a:pt x="33679" y="17830"/>
                  </a:lnTo>
                  <a:lnTo>
                    <a:pt x="33773" y="17736"/>
                  </a:lnTo>
                  <a:lnTo>
                    <a:pt x="33867" y="17736"/>
                  </a:lnTo>
                  <a:lnTo>
                    <a:pt x="33867" y="17830"/>
                  </a:lnTo>
                  <a:lnTo>
                    <a:pt x="33679" y="17925"/>
                  </a:lnTo>
                  <a:lnTo>
                    <a:pt x="33490" y="18019"/>
                  </a:lnTo>
                  <a:lnTo>
                    <a:pt x="33396" y="18113"/>
                  </a:lnTo>
                  <a:lnTo>
                    <a:pt x="33207" y="18208"/>
                  </a:lnTo>
                  <a:lnTo>
                    <a:pt x="33113" y="18585"/>
                  </a:lnTo>
                  <a:lnTo>
                    <a:pt x="33207" y="18679"/>
                  </a:lnTo>
                  <a:lnTo>
                    <a:pt x="33207" y="18774"/>
                  </a:lnTo>
                  <a:lnTo>
                    <a:pt x="33018" y="18963"/>
                  </a:lnTo>
                  <a:lnTo>
                    <a:pt x="32924" y="18963"/>
                  </a:lnTo>
                  <a:lnTo>
                    <a:pt x="32924" y="18868"/>
                  </a:lnTo>
                  <a:lnTo>
                    <a:pt x="32924" y="18679"/>
                  </a:lnTo>
                  <a:lnTo>
                    <a:pt x="32735" y="18868"/>
                  </a:lnTo>
                  <a:lnTo>
                    <a:pt x="32641" y="18963"/>
                  </a:lnTo>
                  <a:lnTo>
                    <a:pt x="32547" y="18963"/>
                  </a:lnTo>
                  <a:lnTo>
                    <a:pt x="32547" y="19057"/>
                  </a:lnTo>
                  <a:lnTo>
                    <a:pt x="32735" y="18963"/>
                  </a:lnTo>
                  <a:lnTo>
                    <a:pt x="32735" y="18963"/>
                  </a:lnTo>
                  <a:lnTo>
                    <a:pt x="32075" y="19717"/>
                  </a:lnTo>
                  <a:lnTo>
                    <a:pt x="31698" y="20000"/>
                  </a:lnTo>
                  <a:lnTo>
                    <a:pt x="31603" y="20000"/>
                  </a:lnTo>
                  <a:lnTo>
                    <a:pt x="31603" y="19906"/>
                  </a:lnTo>
                  <a:lnTo>
                    <a:pt x="31320" y="20095"/>
                  </a:lnTo>
                  <a:lnTo>
                    <a:pt x="31037" y="20283"/>
                  </a:lnTo>
                  <a:lnTo>
                    <a:pt x="31132" y="20095"/>
                  </a:lnTo>
                  <a:lnTo>
                    <a:pt x="30943" y="20283"/>
                  </a:lnTo>
                  <a:lnTo>
                    <a:pt x="31132" y="20378"/>
                  </a:lnTo>
                  <a:lnTo>
                    <a:pt x="31037" y="20661"/>
                  </a:lnTo>
                  <a:lnTo>
                    <a:pt x="30849" y="20849"/>
                  </a:lnTo>
                  <a:lnTo>
                    <a:pt x="30754" y="20944"/>
                  </a:lnTo>
                  <a:lnTo>
                    <a:pt x="30660" y="20849"/>
                  </a:lnTo>
                  <a:lnTo>
                    <a:pt x="30849" y="20755"/>
                  </a:lnTo>
                  <a:lnTo>
                    <a:pt x="30754" y="20755"/>
                  </a:lnTo>
                  <a:lnTo>
                    <a:pt x="30754" y="20661"/>
                  </a:lnTo>
                  <a:lnTo>
                    <a:pt x="30754" y="20566"/>
                  </a:lnTo>
                  <a:lnTo>
                    <a:pt x="30660" y="20661"/>
                  </a:lnTo>
                  <a:lnTo>
                    <a:pt x="30471" y="20849"/>
                  </a:lnTo>
                  <a:lnTo>
                    <a:pt x="30094" y="21038"/>
                  </a:lnTo>
                  <a:lnTo>
                    <a:pt x="30188" y="21038"/>
                  </a:lnTo>
                  <a:lnTo>
                    <a:pt x="30188" y="21227"/>
                  </a:lnTo>
                  <a:lnTo>
                    <a:pt x="29905" y="21604"/>
                  </a:lnTo>
                  <a:lnTo>
                    <a:pt x="30188" y="21415"/>
                  </a:lnTo>
                  <a:lnTo>
                    <a:pt x="29905" y="21793"/>
                  </a:lnTo>
                  <a:lnTo>
                    <a:pt x="29905" y="21698"/>
                  </a:lnTo>
                  <a:lnTo>
                    <a:pt x="29811" y="21793"/>
                  </a:lnTo>
                  <a:lnTo>
                    <a:pt x="29716" y="21887"/>
                  </a:lnTo>
                  <a:lnTo>
                    <a:pt x="29339" y="21981"/>
                  </a:lnTo>
                  <a:lnTo>
                    <a:pt x="28867" y="21981"/>
                  </a:lnTo>
                  <a:lnTo>
                    <a:pt x="28773" y="22076"/>
                  </a:lnTo>
                  <a:lnTo>
                    <a:pt x="28584" y="22170"/>
                  </a:lnTo>
                  <a:lnTo>
                    <a:pt x="28679" y="22264"/>
                  </a:lnTo>
                  <a:lnTo>
                    <a:pt x="28679" y="22453"/>
                  </a:lnTo>
                  <a:lnTo>
                    <a:pt x="28962" y="22076"/>
                  </a:lnTo>
                  <a:lnTo>
                    <a:pt x="28867" y="22453"/>
                  </a:lnTo>
                  <a:lnTo>
                    <a:pt x="29150" y="22264"/>
                  </a:lnTo>
                  <a:lnTo>
                    <a:pt x="29150" y="22359"/>
                  </a:lnTo>
                  <a:lnTo>
                    <a:pt x="28679" y="22642"/>
                  </a:lnTo>
                  <a:lnTo>
                    <a:pt x="28490" y="22547"/>
                  </a:lnTo>
                  <a:lnTo>
                    <a:pt x="28396" y="22453"/>
                  </a:lnTo>
                  <a:lnTo>
                    <a:pt x="28301" y="22453"/>
                  </a:lnTo>
                  <a:lnTo>
                    <a:pt x="28207" y="22547"/>
                  </a:lnTo>
                  <a:lnTo>
                    <a:pt x="27924" y="22736"/>
                  </a:lnTo>
                  <a:lnTo>
                    <a:pt x="27641" y="22925"/>
                  </a:lnTo>
                  <a:lnTo>
                    <a:pt x="27735" y="22925"/>
                  </a:lnTo>
                  <a:lnTo>
                    <a:pt x="26886" y="23491"/>
                  </a:lnTo>
                  <a:lnTo>
                    <a:pt x="26132" y="23962"/>
                  </a:lnTo>
                  <a:lnTo>
                    <a:pt x="26132" y="23774"/>
                  </a:lnTo>
                  <a:lnTo>
                    <a:pt x="26226" y="23585"/>
                  </a:lnTo>
                  <a:lnTo>
                    <a:pt x="25754" y="23868"/>
                  </a:lnTo>
                  <a:lnTo>
                    <a:pt x="25471" y="24151"/>
                  </a:lnTo>
                  <a:lnTo>
                    <a:pt x="25377" y="24245"/>
                  </a:lnTo>
                  <a:lnTo>
                    <a:pt x="25471" y="24340"/>
                  </a:lnTo>
                  <a:lnTo>
                    <a:pt x="25188" y="24245"/>
                  </a:lnTo>
                  <a:lnTo>
                    <a:pt x="24905" y="24245"/>
                  </a:lnTo>
                  <a:lnTo>
                    <a:pt x="24434" y="24340"/>
                  </a:lnTo>
                  <a:lnTo>
                    <a:pt x="23585" y="24811"/>
                  </a:lnTo>
                  <a:lnTo>
                    <a:pt x="23207" y="24906"/>
                  </a:lnTo>
                  <a:lnTo>
                    <a:pt x="22924" y="25000"/>
                  </a:lnTo>
                  <a:lnTo>
                    <a:pt x="22830" y="24906"/>
                  </a:lnTo>
                  <a:lnTo>
                    <a:pt x="22924" y="24811"/>
                  </a:lnTo>
                  <a:lnTo>
                    <a:pt x="22830" y="24717"/>
                  </a:lnTo>
                  <a:lnTo>
                    <a:pt x="21886" y="24717"/>
                  </a:lnTo>
                  <a:lnTo>
                    <a:pt x="21509" y="24906"/>
                  </a:lnTo>
                  <a:lnTo>
                    <a:pt x="21037" y="25189"/>
                  </a:lnTo>
                  <a:lnTo>
                    <a:pt x="20660" y="25283"/>
                  </a:lnTo>
                  <a:lnTo>
                    <a:pt x="20754" y="25189"/>
                  </a:lnTo>
                  <a:lnTo>
                    <a:pt x="20754" y="25094"/>
                  </a:lnTo>
                  <a:lnTo>
                    <a:pt x="20471" y="25283"/>
                  </a:lnTo>
                  <a:lnTo>
                    <a:pt x="20377" y="25377"/>
                  </a:lnTo>
                  <a:lnTo>
                    <a:pt x="20188" y="25094"/>
                  </a:lnTo>
                  <a:lnTo>
                    <a:pt x="20471" y="25094"/>
                  </a:lnTo>
                  <a:lnTo>
                    <a:pt x="20094" y="25000"/>
                  </a:lnTo>
                  <a:lnTo>
                    <a:pt x="19339" y="25094"/>
                  </a:lnTo>
                  <a:lnTo>
                    <a:pt x="18019" y="25377"/>
                  </a:lnTo>
                  <a:lnTo>
                    <a:pt x="18019" y="25377"/>
                  </a:lnTo>
                  <a:lnTo>
                    <a:pt x="18679" y="25000"/>
                  </a:lnTo>
                  <a:lnTo>
                    <a:pt x="18396" y="25000"/>
                  </a:lnTo>
                  <a:lnTo>
                    <a:pt x="18113" y="25094"/>
                  </a:lnTo>
                  <a:lnTo>
                    <a:pt x="17830" y="25094"/>
                  </a:lnTo>
                  <a:lnTo>
                    <a:pt x="17075" y="25000"/>
                  </a:lnTo>
                  <a:lnTo>
                    <a:pt x="15943" y="24717"/>
                  </a:lnTo>
                  <a:lnTo>
                    <a:pt x="15094" y="24623"/>
                  </a:lnTo>
                  <a:lnTo>
                    <a:pt x="14811" y="24528"/>
                  </a:lnTo>
                  <a:lnTo>
                    <a:pt x="14764" y="24481"/>
                  </a:lnTo>
                  <a:lnTo>
                    <a:pt x="14764" y="24481"/>
                  </a:lnTo>
                  <a:lnTo>
                    <a:pt x="14717" y="24528"/>
                  </a:lnTo>
                  <a:lnTo>
                    <a:pt x="14339" y="24340"/>
                  </a:lnTo>
                  <a:lnTo>
                    <a:pt x="13868" y="24057"/>
                  </a:lnTo>
                  <a:lnTo>
                    <a:pt x="13868" y="24057"/>
                  </a:lnTo>
                  <a:lnTo>
                    <a:pt x="14056" y="24245"/>
                  </a:lnTo>
                  <a:lnTo>
                    <a:pt x="13868" y="24245"/>
                  </a:lnTo>
                  <a:lnTo>
                    <a:pt x="13679" y="24151"/>
                  </a:lnTo>
                  <a:lnTo>
                    <a:pt x="13585" y="23962"/>
                  </a:lnTo>
                  <a:lnTo>
                    <a:pt x="13396" y="23962"/>
                  </a:lnTo>
                  <a:lnTo>
                    <a:pt x="13490" y="23868"/>
                  </a:lnTo>
                  <a:lnTo>
                    <a:pt x="12924" y="23868"/>
                  </a:lnTo>
                  <a:lnTo>
                    <a:pt x="12170" y="23679"/>
                  </a:lnTo>
                  <a:lnTo>
                    <a:pt x="11509" y="23491"/>
                  </a:lnTo>
                  <a:lnTo>
                    <a:pt x="11226" y="23302"/>
                  </a:lnTo>
                  <a:lnTo>
                    <a:pt x="11132" y="23113"/>
                  </a:lnTo>
                  <a:lnTo>
                    <a:pt x="10755" y="23113"/>
                  </a:lnTo>
                  <a:lnTo>
                    <a:pt x="10472" y="22925"/>
                  </a:lnTo>
                  <a:lnTo>
                    <a:pt x="10566" y="22925"/>
                  </a:lnTo>
                  <a:lnTo>
                    <a:pt x="10094" y="22736"/>
                  </a:lnTo>
                  <a:lnTo>
                    <a:pt x="9717" y="22642"/>
                  </a:lnTo>
                  <a:lnTo>
                    <a:pt x="9339" y="22642"/>
                  </a:lnTo>
                  <a:lnTo>
                    <a:pt x="9339" y="22453"/>
                  </a:lnTo>
                  <a:lnTo>
                    <a:pt x="9339" y="22264"/>
                  </a:lnTo>
                  <a:lnTo>
                    <a:pt x="9056" y="21981"/>
                  </a:lnTo>
                  <a:lnTo>
                    <a:pt x="7924" y="21321"/>
                  </a:lnTo>
                  <a:lnTo>
                    <a:pt x="7453" y="21038"/>
                  </a:lnTo>
                  <a:lnTo>
                    <a:pt x="6887" y="20566"/>
                  </a:lnTo>
                  <a:lnTo>
                    <a:pt x="6132" y="19906"/>
                  </a:lnTo>
                  <a:lnTo>
                    <a:pt x="5755" y="19717"/>
                  </a:lnTo>
                  <a:lnTo>
                    <a:pt x="5660" y="19623"/>
                  </a:lnTo>
                  <a:lnTo>
                    <a:pt x="5472" y="19623"/>
                  </a:lnTo>
                  <a:lnTo>
                    <a:pt x="5283" y="19246"/>
                  </a:lnTo>
                  <a:lnTo>
                    <a:pt x="4906" y="18774"/>
                  </a:lnTo>
                  <a:lnTo>
                    <a:pt x="4528" y="18302"/>
                  </a:lnTo>
                  <a:lnTo>
                    <a:pt x="4151" y="18019"/>
                  </a:lnTo>
                  <a:lnTo>
                    <a:pt x="4151" y="17736"/>
                  </a:lnTo>
                  <a:lnTo>
                    <a:pt x="4057" y="17547"/>
                  </a:lnTo>
                  <a:lnTo>
                    <a:pt x="3679" y="17076"/>
                  </a:lnTo>
                  <a:lnTo>
                    <a:pt x="3868" y="17076"/>
                  </a:lnTo>
                  <a:lnTo>
                    <a:pt x="3113" y="16887"/>
                  </a:lnTo>
                  <a:lnTo>
                    <a:pt x="3207" y="16604"/>
                  </a:lnTo>
                  <a:lnTo>
                    <a:pt x="3113" y="16227"/>
                  </a:lnTo>
                  <a:lnTo>
                    <a:pt x="2924" y="15849"/>
                  </a:lnTo>
                  <a:lnTo>
                    <a:pt x="2641" y="15661"/>
                  </a:lnTo>
                  <a:lnTo>
                    <a:pt x="2736" y="15566"/>
                  </a:lnTo>
                  <a:lnTo>
                    <a:pt x="2641" y="15472"/>
                  </a:lnTo>
                  <a:lnTo>
                    <a:pt x="2453" y="15095"/>
                  </a:lnTo>
                  <a:lnTo>
                    <a:pt x="1981" y="14529"/>
                  </a:lnTo>
                  <a:lnTo>
                    <a:pt x="2170" y="14434"/>
                  </a:lnTo>
                  <a:lnTo>
                    <a:pt x="1981" y="14340"/>
                  </a:lnTo>
                  <a:lnTo>
                    <a:pt x="1887" y="14246"/>
                  </a:lnTo>
                  <a:lnTo>
                    <a:pt x="1792" y="14151"/>
                  </a:lnTo>
                  <a:lnTo>
                    <a:pt x="1604" y="13680"/>
                  </a:lnTo>
                  <a:lnTo>
                    <a:pt x="1698" y="13774"/>
                  </a:lnTo>
                  <a:lnTo>
                    <a:pt x="1698" y="13774"/>
                  </a:lnTo>
                  <a:lnTo>
                    <a:pt x="1509" y="13302"/>
                  </a:lnTo>
                  <a:lnTo>
                    <a:pt x="1321" y="12831"/>
                  </a:lnTo>
                  <a:lnTo>
                    <a:pt x="1226" y="12453"/>
                  </a:lnTo>
                  <a:lnTo>
                    <a:pt x="1226" y="12170"/>
                  </a:lnTo>
                  <a:lnTo>
                    <a:pt x="1321" y="11982"/>
                  </a:lnTo>
                  <a:lnTo>
                    <a:pt x="1415" y="12453"/>
                  </a:lnTo>
                  <a:lnTo>
                    <a:pt x="1509" y="12359"/>
                  </a:lnTo>
                  <a:lnTo>
                    <a:pt x="1792" y="12359"/>
                  </a:lnTo>
                  <a:lnTo>
                    <a:pt x="1604" y="12170"/>
                  </a:lnTo>
                  <a:lnTo>
                    <a:pt x="1604" y="11887"/>
                  </a:lnTo>
                  <a:lnTo>
                    <a:pt x="1509" y="11227"/>
                  </a:lnTo>
                  <a:lnTo>
                    <a:pt x="1415" y="11132"/>
                  </a:lnTo>
                  <a:lnTo>
                    <a:pt x="1415" y="10944"/>
                  </a:lnTo>
                  <a:lnTo>
                    <a:pt x="1321" y="10849"/>
                  </a:lnTo>
                  <a:lnTo>
                    <a:pt x="1226" y="10849"/>
                  </a:lnTo>
                  <a:lnTo>
                    <a:pt x="1226" y="11038"/>
                  </a:lnTo>
                  <a:lnTo>
                    <a:pt x="1321" y="11321"/>
                  </a:lnTo>
                  <a:lnTo>
                    <a:pt x="1132" y="11227"/>
                  </a:lnTo>
                  <a:lnTo>
                    <a:pt x="1132" y="11132"/>
                  </a:lnTo>
                  <a:lnTo>
                    <a:pt x="1132" y="11038"/>
                  </a:lnTo>
                  <a:lnTo>
                    <a:pt x="943" y="10849"/>
                  </a:lnTo>
                  <a:lnTo>
                    <a:pt x="1038" y="10661"/>
                  </a:lnTo>
                  <a:lnTo>
                    <a:pt x="1132" y="10378"/>
                  </a:lnTo>
                  <a:lnTo>
                    <a:pt x="1226" y="9812"/>
                  </a:lnTo>
                  <a:lnTo>
                    <a:pt x="1132" y="9340"/>
                  </a:lnTo>
                  <a:lnTo>
                    <a:pt x="1132" y="9151"/>
                  </a:lnTo>
                  <a:lnTo>
                    <a:pt x="1226" y="9057"/>
                  </a:lnTo>
                  <a:lnTo>
                    <a:pt x="1226" y="8491"/>
                  </a:lnTo>
                  <a:lnTo>
                    <a:pt x="1321" y="7831"/>
                  </a:lnTo>
                  <a:lnTo>
                    <a:pt x="1604" y="6416"/>
                  </a:lnTo>
                  <a:lnTo>
                    <a:pt x="1981" y="4906"/>
                  </a:lnTo>
                  <a:lnTo>
                    <a:pt x="2453" y="3302"/>
                  </a:lnTo>
                  <a:lnTo>
                    <a:pt x="2736" y="2359"/>
                  </a:lnTo>
                  <a:lnTo>
                    <a:pt x="2924" y="1887"/>
                  </a:lnTo>
                  <a:lnTo>
                    <a:pt x="3019" y="1416"/>
                  </a:lnTo>
                  <a:lnTo>
                    <a:pt x="3302" y="1133"/>
                  </a:lnTo>
                  <a:lnTo>
                    <a:pt x="3491" y="755"/>
                  </a:lnTo>
                  <a:lnTo>
                    <a:pt x="3585" y="567"/>
                  </a:lnTo>
                  <a:lnTo>
                    <a:pt x="3585" y="472"/>
                  </a:lnTo>
                  <a:lnTo>
                    <a:pt x="3491" y="378"/>
                  </a:lnTo>
                  <a:lnTo>
                    <a:pt x="3302" y="284"/>
                  </a:lnTo>
                  <a:lnTo>
                    <a:pt x="3207" y="95"/>
                  </a:lnTo>
                  <a:lnTo>
                    <a:pt x="3113"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155099071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790"/>
        <p:cNvGrpSpPr/>
        <p:nvPr/>
      </p:nvGrpSpPr>
      <p:grpSpPr>
        <a:xfrm>
          <a:off x="0" y="0"/>
          <a:ext cx="0" cy="0"/>
          <a:chOff x="0" y="0"/>
          <a:chExt cx="0" cy="0"/>
        </a:xfrm>
      </p:grpSpPr>
      <p:sp>
        <p:nvSpPr>
          <p:cNvPr id="791" name="Google Shape;791;p18"/>
          <p:cNvSpPr txBox="1">
            <a:spLocks noGrp="1"/>
          </p:cNvSpPr>
          <p:nvPr>
            <p:ph type="ctrTitle"/>
          </p:nvPr>
        </p:nvSpPr>
        <p:spPr>
          <a:xfrm>
            <a:off x="752800" y="440350"/>
            <a:ext cx="7485900" cy="1159800"/>
          </a:xfrm>
          <a:prstGeom prst="rect">
            <a:avLst/>
          </a:prstGeom>
        </p:spPr>
        <p:txBody>
          <a:bodyPr spcFirstLastPara="1" wrap="square" lIns="0" tIns="0" rIns="0" bIns="0" anchor="b" anchorCtr="0">
            <a:noAutofit/>
          </a:bodyPr>
          <a:lstStyle/>
          <a:p>
            <a:pPr marL="0" lvl="0" indent="0" algn="l" rtl="0">
              <a:spcBef>
                <a:spcPts val="0"/>
              </a:spcBef>
              <a:spcAft>
                <a:spcPts val="0"/>
              </a:spcAft>
              <a:buNone/>
            </a:pPr>
            <a:r>
              <a:rPr lang="en-US"/>
              <a:t>7</a:t>
            </a:r>
            <a:r>
              <a:rPr lang="en-US" sz="2400"/>
              <a:t>.</a:t>
            </a:r>
            <a:r>
              <a:rPr lang="en-US"/>
              <a:t> Consistency</a:t>
            </a:r>
          </a:p>
        </p:txBody>
      </p:sp>
      <p:sp>
        <p:nvSpPr>
          <p:cNvPr id="792" name="Google Shape;792;p18"/>
          <p:cNvSpPr txBox="1">
            <a:spLocks noGrp="1"/>
          </p:cNvSpPr>
          <p:nvPr>
            <p:ph type="subTitle" idx="1"/>
          </p:nvPr>
        </p:nvSpPr>
        <p:spPr>
          <a:xfrm>
            <a:off x="1339698" y="1697050"/>
            <a:ext cx="6752700" cy="784800"/>
          </a:xfrm>
          <a:prstGeom prst="rect">
            <a:avLst/>
          </a:prstGeom>
        </p:spPr>
        <p:txBody>
          <a:bodyPr spcFirstLastPara="1" wrap="square" lIns="0" tIns="0" rIns="0" bIns="0" anchor="t" anchorCtr="0">
            <a:noAutofit/>
          </a:bodyPr>
          <a:lstStyle/>
          <a:p>
            <a:pPr marL="0" marR="0">
              <a:spcBef>
                <a:spcPts val="0"/>
              </a:spcBef>
              <a:spcAft>
                <a:spcPts val="0"/>
              </a:spcAft>
            </a:pPr>
            <a:r>
              <a:rPr lang="en-US" sz="1400">
                <a:effectLst/>
                <a:latin typeface="scala-sans-offc-pro--"/>
              </a:rPr>
              <a:t>Start and end your day at the same time every day.</a:t>
            </a:r>
            <a:endParaRPr lang="en-US" sz="1800">
              <a:effectLst/>
              <a:latin typeface="Calibri" panose="020F0502020204030204" pitchFamily="34" charset="0"/>
              <a:ea typeface="Calibri" panose="020F0502020204030204" pitchFamily="34" charset="0"/>
            </a:endParaRPr>
          </a:p>
        </p:txBody>
      </p:sp>
      <p:grpSp>
        <p:nvGrpSpPr>
          <p:cNvPr id="793" name="Google Shape;793;p18"/>
          <p:cNvGrpSpPr/>
          <p:nvPr/>
        </p:nvGrpSpPr>
        <p:grpSpPr>
          <a:xfrm rot="5400000">
            <a:off x="578449" y="951943"/>
            <a:ext cx="713322" cy="674775"/>
            <a:chOff x="1349350" y="2760598"/>
            <a:chExt cx="771075" cy="729408"/>
          </a:xfrm>
        </p:grpSpPr>
        <p:sp>
          <p:nvSpPr>
            <p:cNvPr id="794" name="Google Shape;794;p18"/>
            <p:cNvSpPr/>
            <p:nvPr/>
          </p:nvSpPr>
          <p:spPr>
            <a:xfrm>
              <a:off x="1349350" y="2963403"/>
              <a:ext cx="771066" cy="526603"/>
            </a:xfrm>
            <a:custGeom>
              <a:avLst/>
              <a:gdLst/>
              <a:ahLst/>
              <a:cxnLst/>
              <a:rect l="l" t="t" r="r" b="b"/>
              <a:pathLst>
                <a:path w="38679" h="26416" extrusionOk="0">
                  <a:moveTo>
                    <a:pt x="377" y="7642"/>
                  </a:moveTo>
                  <a:lnTo>
                    <a:pt x="377" y="7925"/>
                  </a:lnTo>
                  <a:lnTo>
                    <a:pt x="472" y="7642"/>
                  </a:lnTo>
                  <a:close/>
                  <a:moveTo>
                    <a:pt x="33584" y="19246"/>
                  </a:moveTo>
                  <a:lnTo>
                    <a:pt x="33396" y="19434"/>
                  </a:lnTo>
                  <a:lnTo>
                    <a:pt x="33396" y="19623"/>
                  </a:lnTo>
                  <a:lnTo>
                    <a:pt x="33584" y="19246"/>
                  </a:lnTo>
                  <a:close/>
                  <a:moveTo>
                    <a:pt x="24434" y="24151"/>
                  </a:moveTo>
                  <a:lnTo>
                    <a:pt x="24339" y="24245"/>
                  </a:lnTo>
                  <a:lnTo>
                    <a:pt x="24434" y="24340"/>
                  </a:lnTo>
                  <a:lnTo>
                    <a:pt x="24434" y="24245"/>
                  </a:lnTo>
                  <a:lnTo>
                    <a:pt x="24434" y="24151"/>
                  </a:lnTo>
                  <a:close/>
                  <a:moveTo>
                    <a:pt x="14717" y="24434"/>
                  </a:moveTo>
                  <a:lnTo>
                    <a:pt x="14764" y="24481"/>
                  </a:lnTo>
                  <a:lnTo>
                    <a:pt x="14764" y="24481"/>
                  </a:lnTo>
                  <a:lnTo>
                    <a:pt x="14811" y="24434"/>
                  </a:lnTo>
                  <a:close/>
                  <a:moveTo>
                    <a:pt x="2924" y="1"/>
                  </a:moveTo>
                  <a:lnTo>
                    <a:pt x="2641" y="95"/>
                  </a:lnTo>
                  <a:lnTo>
                    <a:pt x="2547" y="378"/>
                  </a:lnTo>
                  <a:lnTo>
                    <a:pt x="2547" y="189"/>
                  </a:lnTo>
                  <a:lnTo>
                    <a:pt x="2453" y="378"/>
                  </a:lnTo>
                  <a:lnTo>
                    <a:pt x="2358" y="567"/>
                  </a:lnTo>
                  <a:lnTo>
                    <a:pt x="2453" y="944"/>
                  </a:lnTo>
                  <a:lnTo>
                    <a:pt x="2358" y="850"/>
                  </a:lnTo>
                  <a:lnTo>
                    <a:pt x="2170" y="944"/>
                  </a:lnTo>
                  <a:lnTo>
                    <a:pt x="2358" y="944"/>
                  </a:lnTo>
                  <a:lnTo>
                    <a:pt x="2453" y="1133"/>
                  </a:lnTo>
                  <a:lnTo>
                    <a:pt x="2264" y="1227"/>
                  </a:lnTo>
                  <a:lnTo>
                    <a:pt x="2170" y="1227"/>
                  </a:lnTo>
                  <a:lnTo>
                    <a:pt x="2170" y="1604"/>
                  </a:lnTo>
                  <a:lnTo>
                    <a:pt x="2075" y="1887"/>
                  </a:lnTo>
                  <a:lnTo>
                    <a:pt x="1792" y="2453"/>
                  </a:lnTo>
                  <a:lnTo>
                    <a:pt x="1415" y="3019"/>
                  </a:lnTo>
                  <a:lnTo>
                    <a:pt x="1321" y="3397"/>
                  </a:lnTo>
                  <a:lnTo>
                    <a:pt x="1321" y="3680"/>
                  </a:lnTo>
                  <a:lnTo>
                    <a:pt x="1226" y="3774"/>
                  </a:lnTo>
                  <a:lnTo>
                    <a:pt x="1226" y="3963"/>
                  </a:lnTo>
                  <a:lnTo>
                    <a:pt x="1321" y="4529"/>
                  </a:lnTo>
                  <a:lnTo>
                    <a:pt x="1226" y="4529"/>
                  </a:lnTo>
                  <a:lnTo>
                    <a:pt x="1132" y="4435"/>
                  </a:lnTo>
                  <a:lnTo>
                    <a:pt x="1038" y="4340"/>
                  </a:lnTo>
                  <a:lnTo>
                    <a:pt x="943" y="4340"/>
                  </a:lnTo>
                  <a:lnTo>
                    <a:pt x="1038" y="4435"/>
                  </a:lnTo>
                  <a:lnTo>
                    <a:pt x="1132" y="4623"/>
                  </a:lnTo>
                  <a:lnTo>
                    <a:pt x="1038" y="4812"/>
                  </a:lnTo>
                  <a:lnTo>
                    <a:pt x="849" y="4906"/>
                  </a:lnTo>
                  <a:lnTo>
                    <a:pt x="943" y="4906"/>
                  </a:lnTo>
                  <a:lnTo>
                    <a:pt x="943" y="5001"/>
                  </a:lnTo>
                  <a:lnTo>
                    <a:pt x="943" y="5189"/>
                  </a:lnTo>
                  <a:lnTo>
                    <a:pt x="755" y="5284"/>
                  </a:lnTo>
                  <a:lnTo>
                    <a:pt x="566" y="5378"/>
                  </a:lnTo>
                  <a:lnTo>
                    <a:pt x="566" y="5472"/>
                  </a:lnTo>
                  <a:lnTo>
                    <a:pt x="755" y="5567"/>
                  </a:lnTo>
                  <a:lnTo>
                    <a:pt x="849" y="5661"/>
                  </a:lnTo>
                  <a:lnTo>
                    <a:pt x="755" y="5755"/>
                  </a:lnTo>
                  <a:lnTo>
                    <a:pt x="472" y="5755"/>
                  </a:lnTo>
                  <a:lnTo>
                    <a:pt x="566" y="6604"/>
                  </a:lnTo>
                  <a:lnTo>
                    <a:pt x="566" y="7076"/>
                  </a:lnTo>
                  <a:lnTo>
                    <a:pt x="566" y="7265"/>
                  </a:lnTo>
                  <a:lnTo>
                    <a:pt x="755" y="7265"/>
                  </a:lnTo>
                  <a:lnTo>
                    <a:pt x="849" y="7359"/>
                  </a:lnTo>
                  <a:lnTo>
                    <a:pt x="849" y="7453"/>
                  </a:lnTo>
                  <a:lnTo>
                    <a:pt x="755" y="7548"/>
                  </a:lnTo>
                  <a:lnTo>
                    <a:pt x="566" y="7453"/>
                  </a:lnTo>
                  <a:lnTo>
                    <a:pt x="566" y="7736"/>
                  </a:lnTo>
                  <a:lnTo>
                    <a:pt x="566" y="8114"/>
                  </a:lnTo>
                  <a:lnTo>
                    <a:pt x="472" y="8019"/>
                  </a:lnTo>
                  <a:lnTo>
                    <a:pt x="472" y="7925"/>
                  </a:lnTo>
                  <a:lnTo>
                    <a:pt x="472" y="7831"/>
                  </a:lnTo>
                  <a:lnTo>
                    <a:pt x="377" y="7925"/>
                  </a:lnTo>
                  <a:lnTo>
                    <a:pt x="377" y="8680"/>
                  </a:lnTo>
                  <a:lnTo>
                    <a:pt x="283" y="8868"/>
                  </a:lnTo>
                  <a:lnTo>
                    <a:pt x="189" y="8963"/>
                  </a:lnTo>
                  <a:lnTo>
                    <a:pt x="94" y="8963"/>
                  </a:lnTo>
                  <a:lnTo>
                    <a:pt x="0" y="9151"/>
                  </a:lnTo>
                  <a:lnTo>
                    <a:pt x="94" y="9340"/>
                  </a:lnTo>
                  <a:lnTo>
                    <a:pt x="189" y="9434"/>
                  </a:lnTo>
                  <a:lnTo>
                    <a:pt x="283" y="9623"/>
                  </a:lnTo>
                  <a:lnTo>
                    <a:pt x="283" y="9812"/>
                  </a:lnTo>
                  <a:lnTo>
                    <a:pt x="94" y="9717"/>
                  </a:lnTo>
                  <a:lnTo>
                    <a:pt x="94" y="9906"/>
                  </a:lnTo>
                  <a:lnTo>
                    <a:pt x="189" y="10000"/>
                  </a:lnTo>
                  <a:lnTo>
                    <a:pt x="283" y="10095"/>
                  </a:lnTo>
                  <a:lnTo>
                    <a:pt x="283" y="10378"/>
                  </a:lnTo>
                  <a:lnTo>
                    <a:pt x="94" y="10095"/>
                  </a:lnTo>
                  <a:lnTo>
                    <a:pt x="94" y="10283"/>
                  </a:lnTo>
                  <a:lnTo>
                    <a:pt x="94" y="10566"/>
                  </a:lnTo>
                  <a:lnTo>
                    <a:pt x="94" y="11510"/>
                  </a:lnTo>
                  <a:lnTo>
                    <a:pt x="189" y="12453"/>
                  </a:lnTo>
                  <a:lnTo>
                    <a:pt x="377" y="13208"/>
                  </a:lnTo>
                  <a:lnTo>
                    <a:pt x="566" y="13680"/>
                  </a:lnTo>
                  <a:lnTo>
                    <a:pt x="849" y="14340"/>
                  </a:lnTo>
                  <a:lnTo>
                    <a:pt x="1132" y="14906"/>
                  </a:lnTo>
                  <a:lnTo>
                    <a:pt x="1226" y="15189"/>
                  </a:lnTo>
                  <a:lnTo>
                    <a:pt x="1132" y="15378"/>
                  </a:lnTo>
                  <a:lnTo>
                    <a:pt x="1321" y="15944"/>
                  </a:lnTo>
                  <a:lnTo>
                    <a:pt x="1698" y="16510"/>
                  </a:lnTo>
                  <a:lnTo>
                    <a:pt x="2453" y="17736"/>
                  </a:lnTo>
                  <a:lnTo>
                    <a:pt x="3019" y="18491"/>
                  </a:lnTo>
                  <a:lnTo>
                    <a:pt x="3679" y="19057"/>
                  </a:lnTo>
                  <a:lnTo>
                    <a:pt x="3491" y="19246"/>
                  </a:lnTo>
                  <a:lnTo>
                    <a:pt x="3774" y="19434"/>
                  </a:lnTo>
                  <a:lnTo>
                    <a:pt x="3868" y="19434"/>
                  </a:lnTo>
                  <a:lnTo>
                    <a:pt x="4151" y="19623"/>
                  </a:lnTo>
                  <a:lnTo>
                    <a:pt x="4245" y="19906"/>
                  </a:lnTo>
                  <a:lnTo>
                    <a:pt x="4434" y="20189"/>
                  </a:lnTo>
                  <a:lnTo>
                    <a:pt x="4717" y="20378"/>
                  </a:lnTo>
                  <a:lnTo>
                    <a:pt x="4623" y="20472"/>
                  </a:lnTo>
                  <a:lnTo>
                    <a:pt x="4717" y="20472"/>
                  </a:lnTo>
                  <a:lnTo>
                    <a:pt x="4811" y="20566"/>
                  </a:lnTo>
                  <a:lnTo>
                    <a:pt x="5566" y="21321"/>
                  </a:lnTo>
                  <a:lnTo>
                    <a:pt x="5849" y="21604"/>
                  </a:lnTo>
                  <a:lnTo>
                    <a:pt x="6415" y="22076"/>
                  </a:lnTo>
                  <a:lnTo>
                    <a:pt x="6415" y="21887"/>
                  </a:lnTo>
                  <a:lnTo>
                    <a:pt x="6604" y="21793"/>
                  </a:lnTo>
                  <a:lnTo>
                    <a:pt x="6604" y="21793"/>
                  </a:lnTo>
                  <a:lnTo>
                    <a:pt x="6509" y="21981"/>
                  </a:lnTo>
                  <a:lnTo>
                    <a:pt x="6604" y="21887"/>
                  </a:lnTo>
                  <a:lnTo>
                    <a:pt x="6698" y="21887"/>
                  </a:lnTo>
                  <a:lnTo>
                    <a:pt x="6698" y="22076"/>
                  </a:lnTo>
                  <a:lnTo>
                    <a:pt x="6509" y="22076"/>
                  </a:lnTo>
                  <a:lnTo>
                    <a:pt x="7075" y="22547"/>
                  </a:lnTo>
                  <a:lnTo>
                    <a:pt x="7924" y="23113"/>
                  </a:lnTo>
                  <a:lnTo>
                    <a:pt x="8773" y="23585"/>
                  </a:lnTo>
                  <a:lnTo>
                    <a:pt x="9245" y="23679"/>
                  </a:lnTo>
                  <a:lnTo>
                    <a:pt x="9622" y="23679"/>
                  </a:lnTo>
                  <a:lnTo>
                    <a:pt x="9528" y="23868"/>
                  </a:lnTo>
                  <a:lnTo>
                    <a:pt x="9622" y="23962"/>
                  </a:lnTo>
                  <a:lnTo>
                    <a:pt x="10094" y="24151"/>
                  </a:lnTo>
                  <a:lnTo>
                    <a:pt x="10660" y="24151"/>
                  </a:lnTo>
                  <a:lnTo>
                    <a:pt x="11226" y="24340"/>
                  </a:lnTo>
                  <a:lnTo>
                    <a:pt x="11981" y="24811"/>
                  </a:lnTo>
                  <a:lnTo>
                    <a:pt x="13113" y="25377"/>
                  </a:lnTo>
                  <a:lnTo>
                    <a:pt x="13490" y="25377"/>
                  </a:lnTo>
                  <a:lnTo>
                    <a:pt x="13868" y="25472"/>
                  </a:lnTo>
                  <a:lnTo>
                    <a:pt x="14811" y="25660"/>
                  </a:lnTo>
                  <a:lnTo>
                    <a:pt x="16320" y="26226"/>
                  </a:lnTo>
                  <a:lnTo>
                    <a:pt x="16415" y="26132"/>
                  </a:lnTo>
                  <a:lnTo>
                    <a:pt x="16604" y="26038"/>
                  </a:lnTo>
                  <a:lnTo>
                    <a:pt x="17264" y="26132"/>
                  </a:lnTo>
                  <a:lnTo>
                    <a:pt x="18490" y="26321"/>
                  </a:lnTo>
                  <a:lnTo>
                    <a:pt x="19056" y="26415"/>
                  </a:lnTo>
                  <a:lnTo>
                    <a:pt x="19811" y="26415"/>
                  </a:lnTo>
                  <a:lnTo>
                    <a:pt x="19905" y="26226"/>
                  </a:lnTo>
                  <a:lnTo>
                    <a:pt x="20094" y="26132"/>
                  </a:lnTo>
                  <a:lnTo>
                    <a:pt x="20283" y="26132"/>
                  </a:lnTo>
                  <a:lnTo>
                    <a:pt x="20188" y="26321"/>
                  </a:lnTo>
                  <a:lnTo>
                    <a:pt x="20754" y="26226"/>
                  </a:lnTo>
                  <a:lnTo>
                    <a:pt x="21415" y="26132"/>
                  </a:lnTo>
                  <a:lnTo>
                    <a:pt x="21981" y="26038"/>
                  </a:lnTo>
                  <a:lnTo>
                    <a:pt x="22641" y="25849"/>
                  </a:lnTo>
                  <a:lnTo>
                    <a:pt x="22641" y="25943"/>
                  </a:lnTo>
                  <a:lnTo>
                    <a:pt x="23113" y="25943"/>
                  </a:lnTo>
                  <a:lnTo>
                    <a:pt x="23679" y="25849"/>
                  </a:lnTo>
                  <a:lnTo>
                    <a:pt x="24151" y="25566"/>
                  </a:lnTo>
                  <a:lnTo>
                    <a:pt x="24811" y="25283"/>
                  </a:lnTo>
                  <a:lnTo>
                    <a:pt x="25943" y="24906"/>
                  </a:lnTo>
                  <a:lnTo>
                    <a:pt x="26603" y="24717"/>
                  </a:lnTo>
                  <a:lnTo>
                    <a:pt x="27358" y="24340"/>
                  </a:lnTo>
                  <a:lnTo>
                    <a:pt x="28113" y="23962"/>
                  </a:lnTo>
                  <a:lnTo>
                    <a:pt x="28867" y="23396"/>
                  </a:lnTo>
                  <a:lnTo>
                    <a:pt x="28867" y="23491"/>
                  </a:lnTo>
                  <a:lnTo>
                    <a:pt x="28773" y="23585"/>
                  </a:lnTo>
                  <a:lnTo>
                    <a:pt x="28679" y="23679"/>
                  </a:lnTo>
                  <a:lnTo>
                    <a:pt x="28490" y="23868"/>
                  </a:lnTo>
                  <a:lnTo>
                    <a:pt x="28396" y="23868"/>
                  </a:lnTo>
                  <a:lnTo>
                    <a:pt x="28490" y="23962"/>
                  </a:lnTo>
                  <a:lnTo>
                    <a:pt x="29056" y="23302"/>
                  </a:lnTo>
                  <a:lnTo>
                    <a:pt x="29433" y="23113"/>
                  </a:lnTo>
                  <a:lnTo>
                    <a:pt x="29528" y="23113"/>
                  </a:lnTo>
                  <a:lnTo>
                    <a:pt x="29528" y="23208"/>
                  </a:lnTo>
                  <a:lnTo>
                    <a:pt x="30094" y="22736"/>
                  </a:lnTo>
                  <a:lnTo>
                    <a:pt x="30377" y="22547"/>
                  </a:lnTo>
                  <a:lnTo>
                    <a:pt x="30660" y="22264"/>
                  </a:lnTo>
                  <a:lnTo>
                    <a:pt x="30754" y="22264"/>
                  </a:lnTo>
                  <a:lnTo>
                    <a:pt x="30754" y="22170"/>
                  </a:lnTo>
                  <a:lnTo>
                    <a:pt x="30754" y="21981"/>
                  </a:lnTo>
                  <a:lnTo>
                    <a:pt x="30754" y="21793"/>
                  </a:lnTo>
                  <a:lnTo>
                    <a:pt x="31132" y="21793"/>
                  </a:lnTo>
                  <a:lnTo>
                    <a:pt x="31226" y="21981"/>
                  </a:lnTo>
                  <a:lnTo>
                    <a:pt x="31415" y="21604"/>
                  </a:lnTo>
                  <a:lnTo>
                    <a:pt x="31509" y="21510"/>
                  </a:lnTo>
                  <a:lnTo>
                    <a:pt x="31603" y="21510"/>
                  </a:lnTo>
                  <a:lnTo>
                    <a:pt x="31698" y="21227"/>
                  </a:lnTo>
                  <a:lnTo>
                    <a:pt x="31886" y="21038"/>
                  </a:lnTo>
                  <a:lnTo>
                    <a:pt x="32264" y="20566"/>
                  </a:lnTo>
                  <a:lnTo>
                    <a:pt x="33207" y="20000"/>
                  </a:lnTo>
                  <a:lnTo>
                    <a:pt x="33018" y="20000"/>
                  </a:lnTo>
                  <a:lnTo>
                    <a:pt x="33396" y="19434"/>
                  </a:lnTo>
                  <a:lnTo>
                    <a:pt x="33584" y="18963"/>
                  </a:lnTo>
                  <a:lnTo>
                    <a:pt x="33679" y="18679"/>
                  </a:lnTo>
                  <a:lnTo>
                    <a:pt x="33962" y="18491"/>
                  </a:lnTo>
                  <a:lnTo>
                    <a:pt x="34150" y="18679"/>
                  </a:lnTo>
                  <a:lnTo>
                    <a:pt x="34339" y="18019"/>
                  </a:lnTo>
                  <a:lnTo>
                    <a:pt x="34433" y="18113"/>
                  </a:lnTo>
                  <a:lnTo>
                    <a:pt x="34528" y="18019"/>
                  </a:lnTo>
                  <a:lnTo>
                    <a:pt x="34622" y="17736"/>
                  </a:lnTo>
                  <a:lnTo>
                    <a:pt x="34716" y="17642"/>
                  </a:lnTo>
                  <a:lnTo>
                    <a:pt x="34905" y="17359"/>
                  </a:lnTo>
                  <a:lnTo>
                    <a:pt x="35282" y="16887"/>
                  </a:lnTo>
                  <a:lnTo>
                    <a:pt x="35282" y="16981"/>
                  </a:lnTo>
                  <a:lnTo>
                    <a:pt x="35282" y="17076"/>
                  </a:lnTo>
                  <a:lnTo>
                    <a:pt x="35282" y="17170"/>
                  </a:lnTo>
                  <a:lnTo>
                    <a:pt x="35377" y="17170"/>
                  </a:lnTo>
                  <a:lnTo>
                    <a:pt x="35565" y="16510"/>
                  </a:lnTo>
                  <a:lnTo>
                    <a:pt x="35754" y="16132"/>
                  </a:lnTo>
                  <a:lnTo>
                    <a:pt x="35943" y="15755"/>
                  </a:lnTo>
                  <a:lnTo>
                    <a:pt x="36226" y="15189"/>
                  </a:lnTo>
                  <a:lnTo>
                    <a:pt x="36698" y="14340"/>
                  </a:lnTo>
                  <a:lnTo>
                    <a:pt x="37075" y="13114"/>
                  </a:lnTo>
                  <a:lnTo>
                    <a:pt x="37358" y="12359"/>
                  </a:lnTo>
                  <a:lnTo>
                    <a:pt x="37452" y="12170"/>
                  </a:lnTo>
                  <a:lnTo>
                    <a:pt x="37641" y="11887"/>
                  </a:lnTo>
                  <a:lnTo>
                    <a:pt x="37641" y="11982"/>
                  </a:lnTo>
                  <a:lnTo>
                    <a:pt x="37641" y="12076"/>
                  </a:lnTo>
                  <a:lnTo>
                    <a:pt x="37735" y="11604"/>
                  </a:lnTo>
                  <a:lnTo>
                    <a:pt x="37547" y="11699"/>
                  </a:lnTo>
                  <a:lnTo>
                    <a:pt x="37452" y="11416"/>
                  </a:lnTo>
                  <a:lnTo>
                    <a:pt x="37547" y="11416"/>
                  </a:lnTo>
                  <a:lnTo>
                    <a:pt x="37641" y="11321"/>
                  </a:lnTo>
                  <a:lnTo>
                    <a:pt x="37735" y="11321"/>
                  </a:lnTo>
                  <a:lnTo>
                    <a:pt x="37735" y="11227"/>
                  </a:lnTo>
                  <a:lnTo>
                    <a:pt x="37641" y="10944"/>
                  </a:lnTo>
                  <a:lnTo>
                    <a:pt x="37735" y="10472"/>
                  </a:lnTo>
                  <a:lnTo>
                    <a:pt x="37924" y="10661"/>
                  </a:lnTo>
                  <a:lnTo>
                    <a:pt x="37830" y="10378"/>
                  </a:lnTo>
                  <a:lnTo>
                    <a:pt x="37924" y="10095"/>
                  </a:lnTo>
                  <a:lnTo>
                    <a:pt x="37924" y="10283"/>
                  </a:lnTo>
                  <a:lnTo>
                    <a:pt x="38018" y="10283"/>
                  </a:lnTo>
                  <a:lnTo>
                    <a:pt x="38207" y="9906"/>
                  </a:lnTo>
                  <a:lnTo>
                    <a:pt x="38301" y="9812"/>
                  </a:lnTo>
                  <a:lnTo>
                    <a:pt x="38113" y="9623"/>
                  </a:lnTo>
                  <a:lnTo>
                    <a:pt x="38113" y="9434"/>
                  </a:lnTo>
                  <a:lnTo>
                    <a:pt x="38113" y="9246"/>
                  </a:lnTo>
                  <a:lnTo>
                    <a:pt x="38018" y="8963"/>
                  </a:lnTo>
                  <a:lnTo>
                    <a:pt x="38207" y="9151"/>
                  </a:lnTo>
                  <a:lnTo>
                    <a:pt x="38301" y="9057"/>
                  </a:lnTo>
                  <a:lnTo>
                    <a:pt x="38490" y="8680"/>
                  </a:lnTo>
                  <a:lnTo>
                    <a:pt x="38679" y="8302"/>
                  </a:lnTo>
                  <a:lnTo>
                    <a:pt x="38490" y="8302"/>
                  </a:lnTo>
                  <a:lnTo>
                    <a:pt x="38490" y="8114"/>
                  </a:lnTo>
                  <a:lnTo>
                    <a:pt x="38490" y="7831"/>
                  </a:lnTo>
                  <a:lnTo>
                    <a:pt x="38584" y="7642"/>
                  </a:lnTo>
                  <a:lnTo>
                    <a:pt x="38584" y="7359"/>
                  </a:lnTo>
                  <a:lnTo>
                    <a:pt x="38396" y="6793"/>
                  </a:lnTo>
                  <a:lnTo>
                    <a:pt x="38207" y="6321"/>
                  </a:lnTo>
                  <a:lnTo>
                    <a:pt x="38301" y="6321"/>
                  </a:lnTo>
                  <a:lnTo>
                    <a:pt x="38396" y="6416"/>
                  </a:lnTo>
                  <a:lnTo>
                    <a:pt x="38396" y="6133"/>
                  </a:lnTo>
                  <a:lnTo>
                    <a:pt x="38490" y="5850"/>
                  </a:lnTo>
                  <a:lnTo>
                    <a:pt x="38490" y="5567"/>
                  </a:lnTo>
                  <a:lnTo>
                    <a:pt x="38584" y="5567"/>
                  </a:lnTo>
                  <a:lnTo>
                    <a:pt x="38679" y="5661"/>
                  </a:lnTo>
                  <a:lnTo>
                    <a:pt x="38490" y="5189"/>
                  </a:lnTo>
                  <a:lnTo>
                    <a:pt x="38679" y="5284"/>
                  </a:lnTo>
                  <a:lnTo>
                    <a:pt x="38584" y="5001"/>
                  </a:lnTo>
                  <a:lnTo>
                    <a:pt x="38490" y="5095"/>
                  </a:lnTo>
                  <a:lnTo>
                    <a:pt x="38396" y="5095"/>
                  </a:lnTo>
                  <a:lnTo>
                    <a:pt x="38396" y="5001"/>
                  </a:lnTo>
                  <a:lnTo>
                    <a:pt x="38301" y="5095"/>
                  </a:lnTo>
                  <a:lnTo>
                    <a:pt x="38207" y="5189"/>
                  </a:lnTo>
                  <a:lnTo>
                    <a:pt x="38301" y="5378"/>
                  </a:lnTo>
                  <a:lnTo>
                    <a:pt x="38396" y="5755"/>
                  </a:lnTo>
                  <a:lnTo>
                    <a:pt x="38396" y="5755"/>
                  </a:lnTo>
                  <a:lnTo>
                    <a:pt x="38207" y="5661"/>
                  </a:lnTo>
                  <a:lnTo>
                    <a:pt x="38396" y="5944"/>
                  </a:lnTo>
                  <a:lnTo>
                    <a:pt x="38207" y="6038"/>
                  </a:lnTo>
                  <a:lnTo>
                    <a:pt x="38113" y="5944"/>
                  </a:lnTo>
                  <a:lnTo>
                    <a:pt x="38113" y="6038"/>
                  </a:lnTo>
                  <a:lnTo>
                    <a:pt x="38113" y="6133"/>
                  </a:lnTo>
                  <a:lnTo>
                    <a:pt x="38113" y="6416"/>
                  </a:lnTo>
                  <a:lnTo>
                    <a:pt x="38018" y="6416"/>
                  </a:lnTo>
                  <a:lnTo>
                    <a:pt x="38018" y="6887"/>
                  </a:lnTo>
                  <a:lnTo>
                    <a:pt x="38018" y="7076"/>
                  </a:lnTo>
                  <a:lnTo>
                    <a:pt x="38113" y="7170"/>
                  </a:lnTo>
                  <a:lnTo>
                    <a:pt x="38207" y="7170"/>
                  </a:lnTo>
                  <a:lnTo>
                    <a:pt x="38301" y="7359"/>
                  </a:lnTo>
                  <a:lnTo>
                    <a:pt x="37830" y="7548"/>
                  </a:lnTo>
                  <a:lnTo>
                    <a:pt x="38018" y="7642"/>
                  </a:lnTo>
                  <a:lnTo>
                    <a:pt x="38113" y="8019"/>
                  </a:lnTo>
                  <a:lnTo>
                    <a:pt x="38113" y="8302"/>
                  </a:lnTo>
                  <a:lnTo>
                    <a:pt x="38018" y="8397"/>
                  </a:lnTo>
                  <a:lnTo>
                    <a:pt x="37830" y="8397"/>
                  </a:lnTo>
                  <a:lnTo>
                    <a:pt x="37924" y="8585"/>
                  </a:lnTo>
                  <a:lnTo>
                    <a:pt x="38018" y="8774"/>
                  </a:lnTo>
                  <a:lnTo>
                    <a:pt x="37924" y="8963"/>
                  </a:lnTo>
                  <a:lnTo>
                    <a:pt x="37830" y="8774"/>
                  </a:lnTo>
                  <a:lnTo>
                    <a:pt x="37641" y="8868"/>
                  </a:lnTo>
                  <a:lnTo>
                    <a:pt x="37735" y="8963"/>
                  </a:lnTo>
                  <a:lnTo>
                    <a:pt x="37735" y="9246"/>
                  </a:lnTo>
                  <a:lnTo>
                    <a:pt x="37641" y="9812"/>
                  </a:lnTo>
                  <a:lnTo>
                    <a:pt x="37358" y="10378"/>
                  </a:lnTo>
                  <a:lnTo>
                    <a:pt x="37169" y="10755"/>
                  </a:lnTo>
                  <a:lnTo>
                    <a:pt x="37358" y="11038"/>
                  </a:lnTo>
                  <a:lnTo>
                    <a:pt x="37264" y="11321"/>
                  </a:lnTo>
                  <a:lnTo>
                    <a:pt x="37075" y="11227"/>
                  </a:lnTo>
                  <a:lnTo>
                    <a:pt x="37075" y="11321"/>
                  </a:lnTo>
                  <a:lnTo>
                    <a:pt x="37075" y="11604"/>
                  </a:lnTo>
                  <a:lnTo>
                    <a:pt x="36981" y="11510"/>
                  </a:lnTo>
                  <a:lnTo>
                    <a:pt x="36886" y="11887"/>
                  </a:lnTo>
                  <a:lnTo>
                    <a:pt x="36792" y="12265"/>
                  </a:lnTo>
                  <a:lnTo>
                    <a:pt x="36886" y="12359"/>
                  </a:lnTo>
                  <a:lnTo>
                    <a:pt x="37169" y="12359"/>
                  </a:lnTo>
                  <a:lnTo>
                    <a:pt x="37264" y="12548"/>
                  </a:lnTo>
                  <a:lnTo>
                    <a:pt x="37075" y="12453"/>
                  </a:lnTo>
                  <a:lnTo>
                    <a:pt x="36981" y="12548"/>
                  </a:lnTo>
                  <a:lnTo>
                    <a:pt x="36886" y="12359"/>
                  </a:lnTo>
                  <a:lnTo>
                    <a:pt x="36981" y="12642"/>
                  </a:lnTo>
                  <a:lnTo>
                    <a:pt x="36981" y="12642"/>
                  </a:lnTo>
                  <a:lnTo>
                    <a:pt x="36886" y="12548"/>
                  </a:lnTo>
                  <a:lnTo>
                    <a:pt x="36792" y="12453"/>
                  </a:lnTo>
                  <a:lnTo>
                    <a:pt x="36414" y="13114"/>
                  </a:lnTo>
                  <a:lnTo>
                    <a:pt x="36320" y="13491"/>
                  </a:lnTo>
                  <a:lnTo>
                    <a:pt x="36320" y="13868"/>
                  </a:lnTo>
                  <a:lnTo>
                    <a:pt x="35754" y="15095"/>
                  </a:lnTo>
                  <a:lnTo>
                    <a:pt x="35377" y="15755"/>
                  </a:lnTo>
                  <a:lnTo>
                    <a:pt x="34999" y="16227"/>
                  </a:lnTo>
                  <a:lnTo>
                    <a:pt x="34999" y="16038"/>
                  </a:lnTo>
                  <a:lnTo>
                    <a:pt x="34716" y="16321"/>
                  </a:lnTo>
                  <a:lnTo>
                    <a:pt x="34528" y="16698"/>
                  </a:lnTo>
                  <a:lnTo>
                    <a:pt x="34528" y="16698"/>
                  </a:lnTo>
                  <a:lnTo>
                    <a:pt x="34716" y="16604"/>
                  </a:lnTo>
                  <a:lnTo>
                    <a:pt x="34150" y="17170"/>
                  </a:lnTo>
                  <a:lnTo>
                    <a:pt x="33584" y="17736"/>
                  </a:lnTo>
                  <a:lnTo>
                    <a:pt x="33679" y="17830"/>
                  </a:lnTo>
                  <a:lnTo>
                    <a:pt x="33773" y="17736"/>
                  </a:lnTo>
                  <a:lnTo>
                    <a:pt x="33867" y="17736"/>
                  </a:lnTo>
                  <a:lnTo>
                    <a:pt x="33867" y="17830"/>
                  </a:lnTo>
                  <a:lnTo>
                    <a:pt x="33679" y="17925"/>
                  </a:lnTo>
                  <a:lnTo>
                    <a:pt x="33490" y="18019"/>
                  </a:lnTo>
                  <a:lnTo>
                    <a:pt x="33396" y="18113"/>
                  </a:lnTo>
                  <a:lnTo>
                    <a:pt x="33207" y="18208"/>
                  </a:lnTo>
                  <a:lnTo>
                    <a:pt x="33113" y="18585"/>
                  </a:lnTo>
                  <a:lnTo>
                    <a:pt x="33207" y="18679"/>
                  </a:lnTo>
                  <a:lnTo>
                    <a:pt x="33207" y="18774"/>
                  </a:lnTo>
                  <a:lnTo>
                    <a:pt x="33018" y="18963"/>
                  </a:lnTo>
                  <a:lnTo>
                    <a:pt x="32924" y="18963"/>
                  </a:lnTo>
                  <a:lnTo>
                    <a:pt x="32924" y="18868"/>
                  </a:lnTo>
                  <a:lnTo>
                    <a:pt x="32924" y="18679"/>
                  </a:lnTo>
                  <a:lnTo>
                    <a:pt x="32735" y="18868"/>
                  </a:lnTo>
                  <a:lnTo>
                    <a:pt x="32641" y="18963"/>
                  </a:lnTo>
                  <a:lnTo>
                    <a:pt x="32547" y="18963"/>
                  </a:lnTo>
                  <a:lnTo>
                    <a:pt x="32547" y="19057"/>
                  </a:lnTo>
                  <a:lnTo>
                    <a:pt x="32735" y="18963"/>
                  </a:lnTo>
                  <a:lnTo>
                    <a:pt x="32735" y="18963"/>
                  </a:lnTo>
                  <a:lnTo>
                    <a:pt x="32075" y="19717"/>
                  </a:lnTo>
                  <a:lnTo>
                    <a:pt x="31698" y="20000"/>
                  </a:lnTo>
                  <a:lnTo>
                    <a:pt x="31603" y="20000"/>
                  </a:lnTo>
                  <a:lnTo>
                    <a:pt x="31603" y="19906"/>
                  </a:lnTo>
                  <a:lnTo>
                    <a:pt x="31320" y="20095"/>
                  </a:lnTo>
                  <a:lnTo>
                    <a:pt x="31037" y="20283"/>
                  </a:lnTo>
                  <a:lnTo>
                    <a:pt x="31132" y="20095"/>
                  </a:lnTo>
                  <a:lnTo>
                    <a:pt x="30943" y="20283"/>
                  </a:lnTo>
                  <a:lnTo>
                    <a:pt x="31132" y="20378"/>
                  </a:lnTo>
                  <a:lnTo>
                    <a:pt x="31037" y="20661"/>
                  </a:lnTo>
                  <a:lnTo>
                    <a:pt x="30849" y="20849"/>
                  </a:lnTo>
                  <a:lnTo>
                    <a:pt x="30754" y="20944"/>
                  </a:lnTo>
                  <a:lnTo>
                    <a:pt x="30660" y="20849"/>
                  </a:lnTo>
                  <a:lnTo>
                    <a:pt x="30849" y="20755"/>
                  </a:lnTo>
                  <a:lnTo>
                    <a:pt x="30754" y="20755"/>
                  </a:lnTo>
                  <a:lnTo>
                    <a:pt x="30754" y="20661"/>
                  </a:lnTo>
                  <a:lnTo>
                    <a:pt x="30754" y="20566"/>
                  </a:lnTo>
                  <a:lnTo>
                    <a:pt x="30660" y="20661"/>
                  </a:lnTo>
                  <a:lnTo>
                    <a:pt x="30471" y="20849"/>
                  </a:lnTo>
                  <a:lnTo>
                    <a:pt x="30094" y="21038"/>
                  </a:lnTo>
                  <a:lnTo>
                    <a:pt x="30188" y="21038"/>
                  </a:lnTo>
                  <a:lnTo>
                    <a:pt x="30188" y="21227"/>
                  </a:lnTo>
                  <a:lnTo>
                    <a:pt x="29905" y="21604"/>
                  </a:lnTo>
                  <a:lnTo>
                    <a:pt x="30188" y="21415"/>
                  </a:lnTo>
                  <a:lnTo>
                    <a:pt x="29905" y="21793"/>
                  </a:lnTo>
                  <a:lnTo>
                    <a:pt x="29905" y="21698"/>
                  </a:lnTo>
                  <a:lnTo>
                    <a:pt x="29811" y="21793"/>
                  </a:lnTo>
                  <a:lnTo>
                    <a:pt x="29716" y="21887"/>
                  </a:lnTo>
                  <a:lnTo>
                    <a:pt x="29339" y="21981"/>
                  </a:lnTo>
                  <a:lnTo>
                    <a:pt x="28867" y="21981"/>
                  </a:lnTo>
                  <a:lnTo>
                    <a:pt x="28773" y="22076"/>
                  </a:lnTo>
                  <a:lnTo>
                    <a:pt x="28584" y="22170"/>
                  </a:lnTo>
                  <a:lnTo>
                    <a:pt x="28679" y="22264"/>
                  </a:lnTo>
                  <a:lnTo>
                    <a:pt x="28679" y="22453"/>
                  </a:lnTo>
                  <a:lnTo>
                    <a:pt x="28962" y="22076"/>
                  </a:lnTo>
                  <a:lnTo>
                    <a:pt x="28867" y="22453"/>
                  </a:lnTo>
                  <a:lnTo>
                    <a:pt x="29150" y="22264"/>
                  </a:lnTo>
                  <a:lnTo>
                    <a:pt x="29150" y="22359"/>
                  </a:lnTo>
                  <a:lnTo>
                    <a:pt x="28679" y="22642"/>
                  </a:lnTo>
                  <a:lnTo>
                    <a:pt x="28490" y="22547"/>
                  </a:lnTo>
                  <a:lnTo>
                    <a:pt x="28396" y="22453"/>
                  </a:lnTo>
                  <a:lnTo>
                    <a:pt x="28301" y="22453"/>
                  </a:lnTo>
                  <a:lnTo>
                    <a:pt x="28207" y="22547"/>
                  </a:lnTo>
                  <a:lnTo>
                    <a:pt x="27924" y="22736"/>
                  </a:lnTo>
                  <a:lnTo>
                    <a:pt x="27641" y="22925"/>
                  </a:lnTo>
                  <a:lnTo>
                    <a:pt x="27735" y="22925"/>
                  </a:lnTo>
                  <a:lnTo>
                    <a:pt x="26886" y="23491"/>
                  </a:lnTo>
                  <a:lnTo>
                    <a:pt x="26132" y="23962"/>
                  </a:lnTo>
                  <a:lnTo>
                    <a:pt x="26132" y="23774"/>
                  </a:lnTo>
                  <a:lnTo>
                    <a:pt x="26226" y="23585"/>
                  </a:lnTo>
                  <a:lnTo>
                    <a:pt x="25754" y="23868"/>
                  </a:lnTo>
                  <a:lnTo>
                    <a:pt x="25471" y="24151"/>
                  </a:lnTo>
                  <a:lnTo>
                    <a:pt x="25377" y="24245"/>
                  </a:lnTo>
                  <a:lnTo>
                    <a:pt x="25471" y="24340"/>
                  </a:lnTo>
                  <a:lnTo>
                    <a:pt x="25188" y="24245"/>
                  </a:lnTo>
                  <a:lnTo>
                    <a:pt x="24905" y="24245"/>
                  </a:lnTo>
                  <a:lnTo>
                    <a:pt x="24434" y="24340"/>
                  </a:lnTo>
                  <a:lnTo>
                    <a:pt x="23585" y="24811"/>
                  </a:lnTo>
                  <a:lnTo>
                    <a:pt x="23207" y="24906"/>
                  </a:lnTo>
                  <a:lnTo>
                    <a:pt x="22924" y="25000"/>
                  </a:lnTo>
                  <a:lnTo>
                    <a:pt x="22830" y="24906"/>
                  </a:lnTo>
                  <a:lnTo>
                    <a:pt x="22924" y="24811"/>
                  </a:lnTo>
                  <a:lnTo>
                    <a:pt x="22830" y="24717"/>
                  </a:lnTo>
                  <a:lnTo>
                    <a:pt x="21886" y="24717"/>
                  </a:lnTo>
                  <a:lnTo>
                    <a:pt x="21509" y="24906"/>
                  </a:lnTo>
                  <a:lnTo>
                    <a:pt x="21037" y="25189"/>
                  </a:lnTo>
                  <a:lnTo>
                    <a:pt x="20660" y="25283"/>
                  </a:lnTo>
                  <a:lnTo>
                    <a:pt x="20754" y="25189"/>
                  </a:lnTo>
                  <a:lnTo>
                    <a:pt x="20754" y="25094"/>
                  </a:lnTo>
                  <a:lnTo>
                    <a:pt x="20471" y="25283"/>
                  </a:lnTo>
                  <a:lnTo>
                    <a:pt x="20377" y="25377"/>
                  </a:lnTo>
                  <a:lnTo>
                    <a:pt x="20188" y="25094"/>
                  </a:lnTo>
                  <a:lnTo>
                    <a:pt x="20471" y="25094"/>
                  </a:lnTo>
                  <a:lnTo>
                    <a:pt x="20094" y="25000"/>
                  </a:lnTo>
                  <a:lnTo>
                    <a:pt x="19339" y="25094"/>
                  </a:lnTo>
                  <a:lnTo>
                    <a:pt x="18019" y="25377"/>
                  </a:lnTo>
                  <a:lnTo>
                    <a:pt x="18019" y="25377"/>
                  </a:lnTo>
                  <a:lnTo>
                    <a:pt x="18679" y="25000"/>
                  </a:lnTo>
                  <a:lnTo>
                    <a:pt x="18396" y="25000"/>
                  </a:lnTo>
                  <a:lnTo>
                    <a:pt x="18113" y="25094"/>
                  </a:lnTo>
                  <a:lnTo>
                    <a:pt x="17830" y="25094"/>
                  </a:lnTo>
                  <a:lnTo>
                    <a:pt x="17075" y="25000"/>
                  </a:lnTo>
                  <a:lnTo>
                    <a:pt x="15943" y="24717"/>
                  </a:lnTo>
                  <a:lnTo>
                    <a:pt x="15094" y="24623"/>
                  </a:lnTo>
                  <a:lnTo>
                    <a:pt x="14811" y="24528"/>
                  </a:lnTo>
                  <a:lnTo>
                    <a:pt x="14764" y="24481"/>
                  </a:lnTo>
                  <a:lnTo>
                    <a:pt x="14764" y="24481"/>
                  </a:lnTo>
                  <a:lnTo>
                    <a:pt x="14717" y="24528"/>
                  </a:lnTo>
                  <a:lnTo>
                    <a:pt x="14339" y="24340"/>
                  </a:lnTo>
                  <a:lnTo>
                    <a:pt x="13868" y="24057"/>
                  </a:lnTo>
                  <a:lnTo>
                    <a:pt x="13868" y="24057"/>
                  </a:lnTo>
                  <a:lnTo>
                    <a:pt x="14056" y="24245"/>
                  </a:lnTo>
                  <a:lnTo>
                    <a:pt x="13868" y="24245"/>
                  </a:lnTo>
                  <a:lnTo>
                    <a:pt x="13679" y="24151"/>
                  </a:lnTo>
                  <a:lnTo>
                    <a:pt x="13585" y="23962"/>
                  </a:lnTo>
                  <a:lnTo>
                    <a:pt x="13396" y="23962"/>
                  </a:lnTo>
                  <a:lnTo>
                    <a:pt x="13490" y="23868"/>
                  </a:lnTo>
                  <a:lnTo>
                    <a:pt x="12924" y="23868"/>
                  </a:lnTo>
                  <a:lnTo>
                    <a:pt x="12170" y="23679"/>
                  </a:lnTo>
                  <a:lnTo>
                    <a:pt x="11509" y="23491"/>
                  </a:lnTo>
                  <a:lnTo>
                    <a:pt x="11226" y="23302"/>
                  </a:lnTo>
                  <a:lnTo>
                    <a:pt x="11132" y="23113"/>
                  </a:lnTo>
                  <a:lnTo>
                    <a:pt x="10755" y="23113"/>
                  </a:lnTo>
                  <a:lnTo>
                    <a:pt x="10472" y="22925"/>
                  </a:lnTo>
                  <a:lnTo>
                    <a:pt x="10566" y="22925"/>
                  </a:lnTo>
                  <a:lnTo>
                    <a:pt x="10094" y="22736"/>
                  </a:lnTo>
                  <a:lnTo>
                    <a:pt x="9717" y="22642"/>
                  </a:lnTo>
                  <a:lnTo>
                    <a:pt x="9339" y="22642"/>
                  </a:lnTo>
                  <a:lnTo>
                    <a:pt x="9339" y="22453"/>
                  </a:lnTo>
                  <a:lnTo>
                    <a:pt x="9339" y="22264"/>
                  </a:lnTo>
                  <a:lnTo>
                    <a:pt x="9056" y="21981"/>
                  </a:lnTo>
                  <a:lnTo>
                    <a:pt x="7924" y="21321"/>
                  </a:lnTo>
                  <a:lnTo>
                    <a:pt x="7453" y="21038"/>
                  </a:lnTo>
                  <a:lnTo>
                    <a:pt x="6887" y="20566"/>
                  </a:lnTo>
                  <a:lnTo>
                    <a:pt x="6132" y="19906"/>
                  </a:lnTo>
                  <a:lnTo>
                    <a:pt x="5755" y="19717"/>
                  </a:lnTo>
                  <a:lnTo>
                    <a:pt x="5660" y="19623"/>
                  </a:lnTo>
                  <a:lnTo>
                    <a:pt x="5472" y="19623"/>
                  </a:lnTo>
                  <a:lnTo>
                    <a:pt x="5283" y="19246"/>
                  </a:lnTo>
                  <a:lnTo>
                    <a:pt x="4906" y="18774"/>
                  </a:lnTo>
                  <a:lnTo>
                    <a:pt x="4528" y="18302"/>
                  </a:lnTo>
                  <a:lnTo>
                    <a:pt x="4151" y="18019"/>
                  </a:lnTo>
                  <a:lnTo>
                    <a:pt x="4151" y="17736"/>
                  </a:lnTo>
                  <a:lnTo>
                    <a:pt x="4057" y="17547"/>
                  </a:lnTo>
                  <a:lnTo>
                    <a:pt x="3679" y="17076"/>
                  </a:lnTo>
                  <a:lnTo>
                    <a:pt x="3868" y="17076"/>
                  </a:lnTo>
                  <a:lnTo>
                    <a:pt x="3113" y="16887"/>
                  </a:lnTo>
                  <a:lnTo>
                    <a:pt x="3207" y="16604"/>
                  </a:lnTo>
                  <a:lnTo>
                    <a:pt x="3113" y="16227"/>
                  </a:lnTo>
                  <a:lnTo>
                    <a:pt x="2924" y="15849"/>
                  </a:lnTo>
                  <a:lnTo>
                    <a:pt x="2641" y="15661"/>
                  </a:lnTo>
                  <a:lnTo>
                    <a:pt x="2736" y="15566"/>
                  </a:lnTo>
                  <a:lnTo>
                    <a:pt x="2641" y="15472"/>
                  </a:lnTo>
                  <a:lnTo>
                    <a:pt x="2453" y="15095"/>
                  </a:lnTo>
                  <a:lnTo>
                    <a:pt x="1981" y="14529"/>
                  </a:lnTo>
                  <a:lnTo>
                    <a:pt x="2170" y="14434"/>
                  </a:lnTo>
                  <a:lnTo>
                    <a:pt x="1981" y="14340"/>
                  </a:lnTo>
                  <a:lnTo>
                    <a:pt x="1887" y="14246"/>
                  </a:lnTo>
                  <a:lnTo>
                    <a:pt x="1792" y="14151"/>
                  </a:lnTo>
                  <a:lnTo>
                    <a:pt x="1604" y="13680"/>
                  </a:lnTo>
                  <a:lnTo>
                    <a:pt x="1698" y="13774"/>
                  </a:lnTo>
                  <a:lnTo>
                    <a:pt x="1698" y="13774"/>
                  </a:lnTo>
                  <a:lnTo>
                    <a:pt x="1509" y="13302"/>
                  </a:lnTo>
                  <a:lnTo>
                    <a:pt x="1321" y="12831"/>
                  </a:lnTo>
                  <a:lnTo>
                    <a:pt x="1226" y="12453"/>
                  </a:lnTo>
                  <a:lnTo>
                    <a:pt x="1226" y="12170"/>
                  </a:lnTo>
                  <a:lnTo>
                    <a:pt x="1321" y="11982"/>
                  </a:lnTo>
                  <a:lnTo>
                    <a:pt x="1415" y="12453"/>
                  </a:lnTo>
                  <a:lnTo>
                    <a:pt x="1509" y="12359"/>
                  </a:lnTo>
                  <a:lnTo>
                    <a:pt x="1792" y="12359"/>
                  </a:lnTo>
                  <a:lnTo>
                    <a:pt x="1604" y="12170"/>
                  </a:lnTo>
                  <a:lnTo>
                    <a:pt x="1604" y="11887"/>
                  </a:lnTo>
                  <a:lnTo>
                    <a:pt x="1509" y="11227"/>
                  </a:lnTo>
                  <a:lnTo>
                    <a:pt x="1415" y="11132"/>
                  </a:lnTo>
                  <a:lnTo>
                    <a:pt x="1415" y="10944"/>
                  </a:lnTo>
                  <a:lnTo>
                    <a:pt x="1321" y="10849"/>
                  </a:lnTo>
                  <a:lnTo>
                    <a:pt x="1226" y="10849"/>
                  </a:lnTo>
                  <a:lnTo>
                    <a:pt x="1226" y="11038"/>
                  </a:lnTo>
                  <a:lnTo>
                    <a:pt x="1321" y="11321"/>
                  </a:lnTo>
                  <a:lnTo>
                    <a:pt x="1132" y="11227"/>
                  </a:lnTo>
                  <a:lnTo>
                    <a:pt x="1132" y="11132"/>
                  </a:lnTo>
                  <a:lnTo>
                    <a:pt x="1132" y="11038"/>
                  </a:lnTo>
                  <a:lnTo>
                    <a:pt x="943" y="10849"/>
                  </a:lnTo>
                  <a:lnTo>
                    <a:pt x="1038" y="10661"/>
                  </a:lnTo>
                  <a:lnTo>
                    <a:pt x="1132" y="10378"/>
                  </a:lnTo>
                  <a:lnTo>
                    <a:pt x="1226" y="9812"/>
                  </a:lnTo>
                  <a:lnTo>
                    <a:pt x="1132" y="9340"/>
                  </a:lnTo>
                  <a:lnTo>
                    <a:pt x="1132" y="9151"/>
                  </a:lnTo>
                  <a:lnTo>
                    <a:pt x="1226" y="9057"/>
                  </a:lnTo>
                  <a:lnTo>
                    <a:pt x="1226" y="8491"/>
                  </a:lnTo>
                  <a:lnTo>
                    <a:pt x="1321" y="7831"/>
                  </a:lnTo>
                  <a:lnTo>
                    <a:pt x="1604" y="6416"/>
                  </a:lnTo>
                  <a:lnTo>
                    <a:pt x="1981" y="4906"/>
                  </a:lnTo>
                  <a:lnTo>
                    <a:pt x="2453" y="3302"/>
                  </a:lnTo>
                  <a:lnTo>
                    <a:pt x="2736" y="2359"/>
                  </a:lnTo>
                  <a:lnTo>
                    <a:pt x="2924" y="1887"/>
                  </a:lnTo>
                  <a:lnTo>
                    <a:pt x="3019" y="1416"/>
                  </a:lnTo>
                  <a:lnTo>
                    <a:pt x="3302" y="1133"/>
                  </a:lnTo>
                  <a:lnTo>
                    <a:pt x="3491" y="755"/>
                  </a:lnTo>
                  <a:lnTo>
                    <a:pt x="3585" y="567"/>
                  </a:lnTo>
                  <a:lnTo>
                    <a:pt x="3585" y="472"/>
                  </a:lnTo>
                  <a:lnTo>
                    <a:pt x="3491" y="378"/>
                  </a:lnTo>
                  <a:lnTo>
                    <a:pt x="3302" y="284"/>
                  </a:lnTo>
                  <a:lnTo>
                    <a:pt x="3207" y="95"/>
                  </a:lnTo>
                  <a:lnTo>
                    <a:pt x="3113"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5" name="Google Shape;795;p18"/>
            <p:cNvSpPr/>
            <p:nvPr/>
          </p:nvSpPr>
          <p:spPr>
            <a:xfrm rot="10800000">
              <a:off x="1373630" y="2760598"/>
              <a:ext cx="746795" cy="510027"/>
            </a:xfrm>
            <a:custGeom>
              <a:avLst/>
              <a:gdLst/>
              <a:ahLst/>
              <a:cxnLst/>
              <a:rect l="l" t="t" r="r" b="b"/>
              <a:pathLst>
                <a:path w="38679" h="26416" extrusionOk="0">
                  <a:moveTo>
                    <a:pt x="377" y="7642"/>
                  </a:moveTo>
                  <a:lnTo>
                    <a:pt x="377" y="7925"/>
                  </a:lnTo>
                  <a:lnTo>
                    <a:pt x="472" y="7642"/>
                  </a:lnTo>
                  <a:close/>
                  <a:moveTo>
                    <a:pt x="33584" y="19246"/>
                  </a:moveTo>
                  <a:lnTo>
                    <a:pt x="33396" y="19434"/>
                  </a:lnTo>
                  <a:lnTo>
                    <a:pt x="33396" y="19623"/>
                  </a:lnTo>
                  <a:lnTo>
                    <a:pt x="33584" y="19246"/>
                  </a:lnTo>
                  <a:close/>
                  <a:moveTo>
                    <a:pt x="24434" y="24151"/>
                  </a:moveTo>
                  <a:lnTo>
                    <a:pt x="24339" y="24245"/>
                  </a:lnTo>
                  <a:lnTo>
                    <a:pt x="24434" y="24340"/>
                  </a:lnTo>
                  <a:lnTo>
                    <a:pt x="24434" y="24245"/>
                  </a:lnTo>
                  <a:lnTo>
                    <a:pt x="24434" y="24151"/>
                  </a:lnTo>
                  <a:close/>
                  <a:moveTo>
                    <a:pt x="14717" y="24434"/>
                  </a:moveTo>
                  <a:lnTo>
                    <a:pt x="14764" y="24481"/>
                  </a:lnTo>
                  <a:lnTo>
                    <a:pt x="14764" y="24481"/>
                  </a:lnTo>
                  <a:lnTo>
                    <a:pt x="14811" y="24434"/>
                  </a:lnTo>
                  <a:close/>
                  <a:moveTo>
                    <a:pt x="2924" y="1"/>
                  </a:moveTo>
                  <a:lnTo>
                    <a:pt x="2641" y="95"/>
                  </a:lnTo>
                  <a:lnTo>
                    <a:pt x="2547" y="378"/>
                  </a:lnTo>
                  <a:lnTo>
                    <a:pt x="2547" y="189"/>
                  </a:lnTo>
                  <a:lnTo>
                    <a:pt x="2453" y="378"/>
                  </a:lnTo>
                  <a:lnTo>
                    <a:pt x="2358" y="567"/>
                  </a:lnTo>
                  <a:lnTo>
                    <a:pt x="2453" y="944"/>
                  </a:lnTo>
                  <a:lnTo>
                    <a:pt x="2358" y="850"/>
                  </a:lnTo>
                  <a:lnTo>
                    <a:pt x="2170" y="944"/>
                  </a:lnTo>
                  <a:lnTo>
                    <a:pt x="2358" y="944"/>
                  </a:lnTo>
                  <a:lnTo>
                    <a:pt x="2453" y="1133"/>
                  </a:lnTo>
                  <a:lnTo>
                    <a:pt x="2264" y="1227"/>
                  </a:lnTo>
                  <a:lnTo>
                    <a:pt x="2170" y="1227"/>
                  </a:lnTo>
                  <a:lnTo>
                    <a:pt x="2170" y="1604"/>
                  </a:lnTo>
                  <a:lnTo>
                    <a:pt x="2075" y="1887"/>
                  </a:lnTo>
                  <a:lnTo>
                    <a:pt x="1792" y="2453"/>
                  </a:lnTo>
                  <a:lnTo>
                    <a:pt x="1415" y="3019"/>
                  </a:lnTo>
                  <a:lnTo>
                    <a:pt x="1321" y="3397"/>
                  </a:lnTo>
                  <a:lnTo>
                    <a:pt x="1321" y="3680"/>
                  </a:lnTo>
                  <a:lnTo>
                    <a:pt x="1226" y="3774"/>
                  </a:lnTo>
                  <a:lnTo>
                    <a:pt x="1226" y="3963"/>
                  </a:lnTo>
                  <a:lnTo>
                    <a:pt x="1321" y="4529"/>
                  </a:lnTo>
                  <a:lnTo>
                    <a:pt x="1226" y="4529"/>
                  </a:lnTo>
                  <a:lnTo>
                    <a:pt x="1132" y="4435"/>
                  </a:lnTo>
                  <a:lnTo>
                    <a:pt x="1038" y="4340"/>
                  </a:lnTo>
                  <a:lnTo>
                    <a:pt x="943" y="4340"/>
                  </a:lnTo>
                  <a:lnTo>
                    <a:pt x="1038" y="4435"/>
                  </a:lnTo>
                  <a:lnTo>
                    <a:pt x="1132" y="4623"/>
                  </a:lnTo>
                  <a:lnTo>
                    <a:pt x="1038" y="4812"/>
                  </a:lnTo>
                  <a:lnTo>
                    <a:pt x="849" y="4906"/>
                  </a:lnTo>
                  <a:lnTo>
                    <a:pt x="943" y="4906"/>
                  </a:lnTo>
                  <a:lnTo>
                    <a:pt x="943" y="5001"/>
                  </a:lnTo>
                  <a:lnTo>
                    <a:pt x="943" y="5189"/>
                  </a:lnTo>
                  <a:lnTo>
                    <a:pt x="755" y="5284"/>
                  </a:lnTo>
                  <a:lnTo>
                    <a:pt x="566" y="5378"/>
                  </a:lnTo>
                  <a:lnTo>
                    <a:pt x="566" y="5472"/>
                  </a:lnTo>
                  <a:lnTo>
                    <a:pt x="755" y="5567"/>
                  </a:lnTo>
                  <a:lnTo>
                    <a:pt x="849" y="5661"/>
                  </a:lnTo>
                  <a:lnTo>
                    <a:pt x="755" y="5755"/>
                  </a:lnTo>
                  <a:lnTo>
                    <a:pt x="472" y="5755"/>
                  </a:lnTo>
                  <a:lnTo>
                    <a:pt x="566" y="6604"/>
                  </a:lnTo>
                  <a:lnTo>
                    <a:pt x="566" y="7076"/>
                  </a:lnTo>
                  <a:lnTo>
                    <a:pt x="566" y="7265"/>
                  </a:lnTo>
                  <a:lnTo>
                    <a:pt x="755" y="7265"/>
                  </a:lnTo>
                  <a:lnTo>
                    <a:pt x="849" y="7359"/>
                  </a:lnTo>
                  <a:lnTo>
                    <a:pt x="849" y="7453"/>
                  </a:lnTo>
                  <a:lnTo>
                    <a:pt x="755" y="7548"/>
                  </a:lnTo>
                  <a:lnTo>
                    <a:pt x="566" y="7453"/>
                  </a:lnTo>
                  <a:lnTo>
                    <a:pt x="566" y="7736"/>
                  </a:lnTo>
                  <a:lnTo>
                    <a:pt x="566" y="8114"/>
                  </a:lnTo>
                  <a:lnTo>
                    <a:pt x="472" y="8019"/>
                  </a:lnTo>
                  <a:lnTo>
                    <a:pt x="472" y="7925"/>
                  </a:lnTo>
                  <a:lnTo>
                    <a:pt x="472" y="7831"/>
                  </a:lnTo>
                  <a:lnTo>
                    <a:pt x="377" y="7925"/>
                  </a:lnTo>
                  <a:lnTo>
                    <a:pt x="377" y="8680"/>
                  </a:lnTo>
                  <a:lnTo>
                    <a:pt x="283" y="8868"/>
                  </a:lnTo>
                  <a:lnTo>
                    <a:pt x="189" y="8963"/>
                  </a:lnTo>
                  <a:lnTo>
                    <a:pt x="94" y="8963"/>
                  </a:lnTo>
                  <a:lnTo>
                    <a:pt x="0" y="9151"/>
                  </a:lnTo>
                  <a:lnTo>
                    <a:pt x="94" y="9340"/>
                  </a:lnTo>
                  <a:lnTo>
                    <a:pt x="189" y="9434"/>
                  </a:lnTo>
                  <a:lnTo>
                    <a:pt x="283" y="9623"/>
                  </a:lnTo>
                  <a:lnTo>
                    <a:pt x="283" y="9812"/>
                  </a:lnTo>
                  <a:lnTo>
                    <a:pt x="94" y="9717"/>
                  </a:lnTo>
                  <a:lnTo>
                    <a:pt x="94" y="9906"/>
                  </a:lnTo>
                  <a:lnTo>
                    <a:pt x="189" y="10000"/>
                  </a:lnTo>
                  <a:lnTo>
                    <a:pt x="283" y="10095"/>
                  </a:lnTo>
                  <a:lnTo>
                    <a:pt x="283" y="10378"/>
                  </a:lnTo>
                  <a:lnTo>
                    <a:pt x="94" y="10095"/>
                  </a:lnTo>
                  <a:lnTo>
                    <a:pt x="94" y="10283"/>
                  </a:lnTo>
                  <a:lnTo>
                    <a:pt x="94" y="10566"/>
                  </a:lnTo>
                  <a:lnTo>
                    <a:pt x="94" y="11510"/>
                  </a:lnTo>
                  <a:lnTo>
                    <a:pt x="189" y="12453"/>
                  </a:lnTo>
                  <a:lnTo>
                    <a:pt x="377" y="13208"/>
                  </a:lnTo>
                  <a:lnTo>
                    <a:pt x="566" y="13680"/>
                  </a:lnTo>
                  <a:lnTo>
                    <a:pt x="849" y="14340"/>
                  </a:lnTo>
                  <a:lnTo>
                    <a:pt x="1132" y="14906"/>
                  </a:lnTo>
                  <a:lnTo>
                    <a:pt x="1226" y="15189"/>
                  </a:lnTo>
                  <a:lnTo>
                    <a:pt x="1132" y="15378"/>
                  </a:lnTo>
                  <a:lnTo>
                    <a:pt x="1321" y="15944"/>
                  </a:lnTo>
                  <a:lnTo>
                    <a:pt x="1698" y="16510"/>
                  </a:lnTo>
                  <a:lnTo>
                    <a:pt x="2453" y="17736"/>
                  </a:lnTo>
                  <a:lnTo>
                    <a:pt x="3019" y="18491"/>
                  </a:lnTo>
                  <a:lnTo>
                    <a:pt x="3679" y="19057"/>
                  </a:lnTo>
                  <a:lnTo>
                    <a:pt x="3491" y="19246"/>
                  </a:lnTo>
                  <a:lnTo>
                    <a:pt x="3774" y="19434"/>
                  </a:lnTo>
                  <a:lnTo>
                    <a:pt x="3868" y="19434"/>
                  </a:lnTo>
                  <a:lnTo>
                    <a:pt x="4151" y="19623"/>
                  </a:lnTo>
                  <a:lnTo>
                    <a:pt x="4245" y="19906"/>
                  </a:lnTo>
                  <a:lnTo>
                    <a:pt x="4434" y="20189"/>
                  </a:lnTo>
                  <a:lnTo>
                    <a:pt x="4717" y="20378"/>
                  </a:lnTo>
                  <a:lnTo>
                    <a:pt x="4623" y="20472"/>
                  </a:lnTo>
                  <a:lnTo>
                    <a:pt x="4717" y="20472"/>
                  </a:lnTo>
                  <a:lnTo>
                    <a:pt x="4811" y="20566"/>
                  </a:lnTo>
                  <a:lnTo>
                    <a:pt x="5566" y="21321"/>
                  </a:lnTo>
                  <a:lnTo>
                    <a:pt x="5849" y="21604"/>
                  </a:lnTo>
                  <a:lnTo>
                    <a:pt x="6415" y="22076"/>
                  </a:lnTo>
                  <a:lnTo>
                    <a:pt x="6415" y="21887"/>
                  </a:lnTo>
                  <a:lnTo>
                    <a:pt x="6604" y="21793"/>
                  </a:lnTo>
                  <a:lnTo>
                    <a:pt x="6604" y="21793"/>
                  </a:lnTo>
                  <a:lnTo>
                    <a:pt x="6509" y="21981"/>
                  </a:lnTo>
                  <a:lnTo>
                    <a:pt x="6604" y="21887"/>
                  </a:lnTo>
                  <a:lnTo>
                    <a:pt x="6698" y="21887"/>
                  </a:lnTo>
                  <a:lnTo>
                    <a:pt x="6698" y="22076"/>
                  </a:lnTo>
                  <a:lnTo>
                    <a:pt x="6509" y="22076"/>
                  </a:lnTo>
                  <a:lnTo>
                    <a:pt x="7075" y="22547"/>
                  </a:lnTo>
                  <a:lnTo>
                    <a:pt x="7924" y="23113"/>
                  </a:lnTo>
                  <a:lnTo>
                    <a:pt x="8773" y="23585"/>
                  </a:lnTo>
                  <a:lnTo>
                    <a:pt x="9245" y="23679"/>
                  </a:lnTo>
                  <a:lnTo>
                    <a:pt x="9622" y="23679"/>
                  </a:lnTo>
                  <a:lnTo>
                    <a:pt x="9528" y="23868"/>
                  </a:lnTo>
                  <a:lnTo>
                    <a:pt x="9622" y="23962"/>
                  </a:lnTo>
                  <a:lnTo>
                    <a:pt x="10094" y="24151"/>
                  </a:lnTo>
                  <a:lnTo>
                    <a:pt x="10660" y="24151"/>
                  </a:lnTo>
                  <a:lnTo>
                    <a:pt x="11226" y="24340"/>
                  </a:lnTo>
                  <a:lnTo>
                    <a:pt x="11981" y="24811"/>
                  </a:lnTo>
                  <a:lnTo>
                    <a:pt x="13113" y="25377"/>
                  </a:lnTo>
                  <a:lnTo>
                    <a:pt x="13490" y="25377"/>
                  </a:lnTo>
                  <a:lnTo>
                    <a:pt x="13868" y="25472"/>
                  </a:lnTo>
                  <a:lnTo>
                    <a:pt x="14811" y="25660"/>
                  </a:lnTo>
                  <a:lnTo>
                    <a:pt x="16320" y="26226"/>
                  </a:lnTo>
                  <a:lnTo>
                    <a:pt x="16415" y="26132"/>
                  </a:lnTo>
                  <a:lnTo>
                    <a:pt x="16604" y="26038"/>
                  </a:lnTo>
                  <a:lnTo>
                    <a:pt x="17264" y="26132"/>
                  </a:lnTo>
                  <a:lnTo>
                    <a:pt x="18490" y="26321"/>
                  </a:lnTo>
                  <a:lnTo>
                    <a:pt x="19056" y="26415"/>
                  </a:lnTo>
                  <a:lnTo>
                    <a:pt x="19811" y="26415"/>
                  </a:lnTo>
                  <a:lnTo>
                    <a:pt x="19905" y="26226"/>
                  </a:lnTo>
                  <a:lnTo>
                    <a:pt x="20094" y="26132"/>
                  </a:lnTo>
                  <a:lnTo>
                    <a:pt x="20283" y="26132"/>
                  </a:lnTo>
                  <a:lnTo>
                    <a:pt x="20188" y="26321"/>
                  </a:lnTo>
                  <a:lnTo>
                    <a:pt x="20754" y="26226"/>
                  </a:lnTo>
                  <a:lnTo>
                    <a:pt x="21415" y="26132"/>
                  </a:lnTo>
                  <a:lnTo>
                    <a:pt x="21981" y="26038"/>
                  </a:lnTo>
                  <a:lnTo>
                    <a:pt x="22641" y="25849"/>
                  </a:lnTo>
                  <a:lnTo>
                    <a:pt x="22641" y="25943"/>
                  </a:lnTo>
                  <a:lnTo>
                    <a:pt x="23113" y="25943"/>
                  </a:lnTo>
                  <a:lnTo>
                    <a:pt x="23679" y="25849"/>
                  </a:lnTo>
                  <a:lnTo>
                    <a:pt x="24151" y="25566"/>
                  </a:lnTo>
                  <a:lnTo>
                    <a:pt x="24811" y="25283"/>
                  </a:lnTo>
                  <a:lnTo>
                    <a:pt x="25943" y="24906"/>
                  </a:lnTo>
                  <a:lnTo>
                    <a:pt x="26603" y="24717"/>
                  </a:lnTo>
                  <a:lnTo>
                    <a:pt x="27358" y="24340"/>
                  </a:lnTo>
                  <a:lnTo>
                    <a:pt x="28113" y="23962"/>
                  </a:lnTo>
                  <a:lnTo>
                    <a:pt x="28867" y="23396"/>
                  </a:lnTo>
                  <a:lnTo>
                    <a:pt x="28867" y="23491"/>
                  </a:lnTo>
                  <a:lnTo>
                    <a:pt x="28773" y="23585"/>
                  </a:lnTo>
                  <a:lnTo>
                    <a:pt x="28679" y="23679"/>
                  </a:lnTo>
                  <a:lnTo>
                    <a:pt x="28490" y="23868"/>
                  </a:lnTo>
                  <a:lnTo>
                    <a:pt x="28396" y="23868"/>
                  </a:lnTo>
                  <a:lnTo>
                    <a:pt x="28490" y="23962"/>
                  </a:lnTo>
                  <a:lnTo>
                    <a:pt x="29056" y="23302"/>
                  </a:lnTo>
                  <a:lnTo>
                    <a:pt x="29433" y="23113"/>
                  </a:lnTo>
                  <a:lnTo>
                    <a:pt x="29528" y="23113"/>
                  </a:lnTo>
                  <a:lnTo>
                    <a:pt x="29528" y="23208"/>
                  </a:lnTo>
                  <a:lnTo>
                    <a:pt x="30094" y="22736"/>
                  </a:lnTo>
                  <a:lnTo>
                    <a:pt x="30377" y="22547"/>
                  </a:lnTo>
                  <a:lnTo>
                    <a:pt x="30660" y="22264"/>
                  </a:lnTo>
                  <a:lnTo>
                    <a:pt x="30754" y="22264"/>
                  </a:lnTo>
                  <a:lnTo>
                    <a:pt x="30754" y="22170"/>
                  </a:lnTo>
                  <a:lnTo>
                    <a:pt x="30754" y="21981"/>
                  </a:lnTo>
                  <a:lnTo>
                    <a:pt x="30754" y="21793"/>
                  </a:lnTo>
                  <a:lnTo>
                    <a:pt x="31132" y="21793"/>
                  </a:lnTo>
                  <a:lnTo>
                    <a:pt x="31226" y="21981"/>
                  </a:lnTo>
                  <a:lnTo>
                    <a:pt x="31415" y="21604"/>
                  </a:lnTo>
                  <a:lnTo>
                    <a:pt x="31509" y="21510"/>
                  </a:lnTo>
                  <a:lnTo>
                    <a:pt x="31603" y="21510"/>
                  </a:lnTo>
                  <a:lnTo>
                    <a:pt x="31698" y="21227"/>
                  </a:lnTo>
                  <a:lnTo>
                    <a:pt x="31886" y="21038"/>
                  </a:lnTo>
                  <a:lnTo>
                    <a:pt x="32264" y="20566"/>
                  </a:lnTo>
                  <a:lnTo>
                    <a:pt x="33207" y="20000"/>
                  </a:lnTo>
                  <a:lnTo>
                    <a:pt x="33018" y="20000"/>
                  </a:lnTo>
                  <a:lnTo>
                    <a:pt x="33396" y="19434"/>
                  </a:lnTo>
                  <a:lnTo>
                    <a:pt x="33584" y="18963"/>
                  </a:lnTo>
                  <a:lnTo>
                    <a:pt x="33679" y="18679"/>
                  </a:lnTo>
                  <a:lnTo>
                    <a:pt x="33962" y="18491"/>
                  </a:lnTo>
                  <a:lnTo>
                    <a:pt x="34150" y="18679"/>
                  </a:lnTo>
                  <a:lnTo>
                    <a:pt x="34339" y="18019"/>
                  </a:lnTo>
                  <a:lnTo>
                    <a:pt x="34433" y="18113"/>
                  </a:lnTo>
                  <a:lnTo>
                    <a:pt x="34528" y="18019"/>
                  </a:lnTo>
                  <a:lnTo>
                    <a:pt x="34622" y="17736"/>
                  </a:lnTo>
                  <a:lnTo>
                    <a:pt x="34716" y="17642"/>
                  </a:lnTo>
                  <a:lnTo>
                    <a:pt x="34905" y="17359"/>
                  </a:lnTo>
                  <a:lnTo>
                    <a:pt x="35282" y="16887"/>
                  </a:lnTo>
                  <a:lnTo>
                    <a:pt x="35282" y="16981"/>
                  </a:lnTo>
                  <a:lnTo>
                    <a:pt x="35282" y="17076"/>
                  </a:lnTo>
                  <a:lnTo>
                    <a:pt x="35282" y="17170"/>
                  </a:lnTo>
                  <a:lnTo>
                    <a:pt x="35377" y="17170"/>
                  </a:lnTo>
                  <a:lnTo>
                    <a:pt x="35565" y="16510"/>
                  </a:lnTo>
                  <a:lnTo>
                    <a:pt x="35754" y="16132"/>
                  </a:lnTo>
                  <a:lnTo>
                    <a:pt x="35943" y="15755"/>
                  </a:lnTo>
                  <a:lnTo>
                    <a:pt x="36226" y="15189"/>
                  </a:lnTo>
                  <a:lnTo>
                    <a:pt x="36698" y="14340"/>
                  </a:lnTo>
                  <a:lnTo>
                    <a:pt x="37075" y="13114"/>
                  </a:lnTo>
                  <a:lnTo>
                    <a:pt x="37358" y="12359"/>
                  </a:lnTo>
                  <a:lnTo>
                    <a:pt x="37452" y="12170"/>
                  </a:lnTo>
                  <a:lnTo>
                    <a:pt x="37641" y="11887"/>
                  </a:lnTo>
                  <a:lnTo>
                    <a:pt x="37641" y="11982"/>
                  </a:lnTo>
                  <a:lnTo>
                    <a:pt x="37641" y="12076"/>
                  </a:lnTo>
                  <a:lnTo>
                    <a:pt x="37735" y="11604"/>
                  </a:lnTo>
                  <a:lnTo>
                    <a:pt x="37547" y="11699"/>
                  </a:lnTo>
                  <a:lnTo>
                    <a:pt x="37452" y="11416"/>
                  </a:lnTo>
                  <a:lnTo>
                    <a:pt x="37547" y="11416"/>
                  </a:lnTo>
                  <a:lnTo>
                    <a:pt x="37641" y="11321"/>
                  </a:lnTo>
                  <a:lnTo>
                    <a:pt x="37735" y="11321"/>
                  </a:lnTo>
                  <a:lnTo>
                    <a:pt x="37735" y="11227"/>
                  </a:lnTo>
                  <a:lnTo>
                    <a:pt x="37641" y="10944"/>
                  </a:lnTo>
                  <a:lnTo>
                    <a:pt x="37735" y="10472"/>
                  </a:lnTo>
                  <a:lnTo>
                    <a:pt x="37924" y="10661"/>
                  </a:lnTo>
                  <a:lnTo>
                    <a:pt x="37830" y="10378"/>
                  </a:lnTo>
                  <a:lnTo>
                    <a:pt x="37924" y="10095"/>
                  </a:lnTo>
                  <a:lnTo>
                    <a:pt x="37924" y="10283"/>
                  </a:lnTo>
                  <a:lnTo>
                    <a:pt x="38018" y="10283"/>
                  </a:lnTo>
                  <a:lnTo>
                    <a:pt x="38207" y="9906"/>
                  </a:lnTo>
                  <a:lnTo>
                    <a:pt x="38301" y="9812"/>
                  </a:lnTo>
                  <a:lnTo>
                    <a:pt x="38113" y="9623"/>
                  </a:lnTo>
                  <a:lnTo>
                    <a:pt x="38113" y="9434"/>
                  </a:lnTo>
                  <a:lnTo>
                    <a:pt x="38113" y="9246"/>
                  </a:lnTo>
                  <a:lnTo>
                    <a:pt x="38018" y="8963"/>
                  </a:lnTo>
                  <a:lnTo>
                    <a:pt x="38207" y="9151"/>
                  </a:lnTo>
                  <a:lnTo>
                    <a:pt x="38301" y="9057"/>
                  </a:lnTo>
                  <a:lnTo>
                    <a:pt x="38490" y="8680"/>
                  </a:lnTo>
                  <a:lnTo>
                    <a:pt x="38679" y="8302"/>
                  </a:lnTo>
                  <a:lnTo>
                    <a:pt x="38490" y="8302"/>
                  </a:lnTo>
                  <a:lnTo>
                    <a:pt x="38490" y="8114"/>
                  </a:lnTo>
                  <a:lnTo>
                    <a:pt x="38490" y="7831"/>
                  </a:lnTo>
                  <a:lnTo>
                    <a:pt x="38584" y="7642"/>
                  </a:lnTo>
                  <a:lnTo>
                    <a:pt x="38584" y="7359"/>
                  </a:lnTo>
                  <a:lnTo>
                    <a:pt x="38396" y="6793"/>
                  </a:lnTo>
                  <a:lnTo>
                    <a:pt x="38207" y="6321"/>
                  </a:lnTo>
                  <a:lnTo>
                    <a:pt x="38301" y="6321"/>
                  </a:lnTo>
                  <a:lnTo>
                    <a:pt x="38396" y="6416"/>
                  </a:lnTo>
                  <a:lnTo>
                    <a:pt x="38396" y="6133"/>
                  </a:lnTo>
                  <a:lnTo>
                    <a:pt x="38490" y="5850"/>
                  </a:lnTo>
                  <a:lnTo>
                    <a:pt x="38490" y="5567"/>
                  </a:lnTo>
                  <a:lnTo>
                    <a:pt x="38584" y="5567"/>
                  </a:lnTo>
                  <a:lnTo>
                    <a:pt x="38679" y="5661"/>
                  </a:lnTo>
                  <a:lnTo>
                    <a:pt x="38490" y="5189"/>
                  </a:lnTo>
                  <a:lnTo>
                    <a:pt x="38679" y="5284"/>
                  </a:lnTo>
                  <a:lnTo>
                    <a:pt x="38584" y="5001"/>
                  </a:lnTo>
                  <a:lnTo>
                    <a:pt x="38490" y="5095"/>
                  </a:lnTo>
                  <a:lnTo>
                    <a:pt x="38396" y="5095"/>
                  </a:lnTo>
                  <a:lnTo>
                    <a:pt x="38396" y="5001"/>
                  </a:lnTo>
                  <a:lnTo>
                    <a:pt x="38301" y="5095"/>
                  </a:lnTo>
                  <a:lnTo>
                    <a:pt x="38207" y="5189"/>
                  </a:lnTo>
                  <a:lnTo>
                    <a:pt x="38301" y="5378"/>
                  </a:lnTo>
                  <a:lnTo>
                    <a:pt x="38396" y="5755"/>
                  </a:lnTo>
                  <a:lnTo>
                    <a:pt x="38396" y="5755"/>
                  </a:lnTo>
                  <a:lnTo>
                    <a:pt x="38207" y="5661"/>
                  </a:lnTo>
                  <a:lnTo>
                    <a:pt x="38396" y="5944"/>
                  </a:lnTo>
                  <a:lnTo>
                    <a:pt x="38207" y="6038"/>
                  </a:lnTo>
                  <a:lnTo>
                    <a:pt x="38113" y="5944"/>
                  </a:lnTo>
                  <a:lnTo>
                    <a:pt x="38113" y="6038"/>
                  </a:lnTo>
                  <a:lnTo>
                    <a:pt x="38113" y="6133"/>
                  </a:lnTo>
                  <a:lnTo>
                    <a:pt x="38113" y="6416"/>
                  </a:lnTo>
                  <a:lnTo>
                    <a:pt x="38018" y="6416"/>
                  </a:lnTo>
                  <a:lnTo>
                    <a:pt x="38018" y="6887"/>
                  </a:lnTo>
                  <a:lnTo>
                    <a:pt x="38018" y="7076"/>
                  </a:lnTo>
                  <a:lnTo>
                    <a:pt x="38113" y="7170"/>
                  </a:lnTo>
                  <a:lnTo>
                    <a:pt x="38207" y="7170"/>
                  </a:lnTo>
                  <a:lnTo>
                    <a:pt x="38301" y="7359"/>
                  </a:lnTo>
                  <a:lnTo>
                    <a:pt x="37830" y="7548"/>
                  </a:lnTo>
                  <a:lnTo>
                    <a:pt x="38018" y="7642"/>
                  </a:lnTo>
                  <a:lnTo>
                    <a:pt x="38113" y="8019"/>
                  </a:lnTo>
                  <a:lnTo>
                    <a:pt x="38113" y="8302"/>
                  </a:lnTo>
                  <a:lnTo>
                    <a:pt x="38018" y="8397"/>
                  </a:lnTo>
                  <a:lnTo>
                    <a:pt x="37830" y="8397"/>
                  </a:lnTo>
                  <a:lnTo>
                    <a:pt x="37924" y="8585"/>
                  </a:lnTo>
                  <a:lnTo>
                    <a:pt x="38018" y="8774"/>
                  </a:lnTo>
                  <a:lnTo>
                    <a:pt x="37924" y="8963"/>
                  </a:lnTo>
                  <a:lnTo>
                    <a:pt x="37830" y="8774"/>
                  </a:lnTo>
                  <a:lnTo>
                    <a:pt x="37641" y="8868"/>
                  </a:lnTo>
                  <a:lnTo>
                    <a:pt x="37735" y="8963"/>
                  </a:lnTo>
                  <a:lnTo>
                    <a:pt x="37735" y="9246"/>
                  </a:lnTo>
                  <a:lnTo>
                    <a:pt x="37641" y="9812"/>
                  </a:lnTo>
                  <a:lnTo>
                    <a:pt x="37358" y="10378"/>
                  </a:lnTo>
                  <a:lnTo>
                    <a:pt x="37169" y="10755"/>
                  </a:lnTo>
                  <a:lnTo>
                    <a:pt x="37358" y="11038"/>
                  </a:lnTo>
                  <a:lnTo>
                    <a:pt x="37264" y="11321"/>
                  </a:lnTo>
                  <a:lnTo>
                    <a:pt x="37075" y="11227"/>
                  </a:lnTo>
                  <a:lnTo>
                    <a:pt x="37075" y="11321"/>
                  </a:lnTo>
                  <a:lnTo>
                    <a:pt x="37075" y="11604"/>
                  </a:lnTo>
                  <a:lnTo>
                    <a:pt x="36981" y="11510"/>
                  </a:lnTo>
                  <a:lnTo>
                    <a:pt x="36886" y="11887"/>
                  </a:lnTo>
                  <a:lnTo>
                    <a:pt x="36792" y="12265"/>
                  </a:lnTo>
                  <a:lnTo>
                    <a:pt x="36886" y="12359"/>
                  </a:lnTo>
                  <a:lnTo>
                    <a:pt x="37169" y="12359"/>
                  </a:lnTo>
                  <a:lnTo>
                    <a:pt x="37264" y="12548"/>
                  </a:lnTo>
                  <a:lnTo>
                    <a:pt x="37075" y="12453"/>
                  </a:lnTo>
                  <a:lnTo>
                    <a:pt x="36981" y="12548"/>
                  </a:lnTo>
                  <a:lnTo>
                    <a:pt x="36886" y="12359"/>
                  </a:lnTo>
                  <a:lnTo>
                    <a:pt x="36981" y="12642"/>
                  </a:lnTo>
                  <a:lnTo>
                    <a:pt x="36981" y="12642"/>
                  </a:lnTo>
                  <a:lnTo>
                    <a:pt x="36886" y="12548"/>
                  </a:lnTo>
                  <a:lnTo>
                    <a:pt x="36792" y="12453"/>
                  </a:lnTo>
                  <a:lnTo>
                    <a:pt x="36414" y="13114"/>
                  </a:lnTo>
                  <a:lnTo>
                    <a:pt x="36320" y="13491"/>
                  </a:lnTo>
                  <a:lnTo>
                    <a:pt x="36320" y="13868"/>
                  </a:lnTo>
                  <a:lnTo>
                    <a:pt x="35754" y="15095"/>
                  </a:lnTo>
                  <a:lnTo>
                    <a:pt x="35377" y="15755"/>
                  </a:lnTo>
                  <a:lnTo>
                    <a:pt x="34999" y="16227"/>
                  </a:lnTo>
                  <a:lnTo>
                    <a:pt x="34999" y="16038"/>
                  </a:lnTo>
                  <a:lnTo>
                    <a:pt x="34716" y="16321"/>
                  </a:lnTo>
                  <a:lnTo>
                    <a:pt x="34528" y="16698"/>
                  </a:lnTo>
                  <a:lnTo>
                    <a:pt x="34528" y="16698"/>
                  </a:lnTo>
                  <a:lnTo>
                    <a:pt x="34716" y="16604"/>
                  </a:lnTo>
                  <a:lnTo>
                    <a:pt x="34150" y="17170"/>
                  </a:lnTo>
                  <a:lnTo>
                    <a:pt x="33584" y="17736"/>
                  </a:lnTo>
                  <a:lnTo>
                    <a:pt x="33679" y="17830"/>
                  </a:lnTo>
                  <a:lnTo>
                    <a:pt x="33773" y="17736"/>
                  </a:lnTo>
                  <a:lnTo>
                    <a:pt x="33867" y="17736"/>
                  </a:lnTo>
                  <a:lnTo>
                    <a:pt x="33867" y="17830"/>
                  </a:lnTo>
                  <a:lnTo>
                    <a:pt x="33679" y="17925"/>
                  </a:lnTo>
                  <a:lnTo>
                    <a:pt x="33490" y="18019"/>
                  </a:lnTo>
                  <a:lnTo>
                    <a:pt x="33396" y="18113"/>
                  </a:lnTo>
                  <a:lnTo>
                    <a:pt x="33207" y="18208"/>
                  </a:lnTo>
                  <a:lnTo>
                    <a:pt x="33113" y="18585"/>
                  </a:lnTo>
                  <a:lnTo>
                    <a:pt x="33207" y="18679"/>
                  </a:lnTo>
                  <a:lnTo>
                    <a:pt x="33207" y="18774"/>
                  </a:lnTo>
                  <a:lnTo>
                    <a:pt x="33018" y="18963"/>
                  </a:lnTo>
                  <a:lnTo>
                    <a:pt x="32924" y="18963"/>
                  </a:lnTo>
                  <a:lnTo>
                    <a:pt x="32924" y="18868"/>
                  </a:lnTo>
                  <a:lnTo>
                    <a:pt x="32924" y="18679"/>
                  </a:lnTo>
                  <a:lnTo>
                    <a:pt x="32735" y="18868"/>
                  </a:lnTo>
                  <a:lnTo>
                    <a:pt x="32641" y="18963"/>
                  </a:lnTo>
                  <a:lnTo>
                    <a:pt x="32547" y="18963"/>
                  </a:lnTo>
                  <a:lnTo>
                    <a:pt x="32547" y="19057"/>
                  </a:lnTo>
                  <a:lnTo>
                    <a:pt x="32735" y="18963"/>
                  </a:lnTo>
                  <a:lnTo>
                    <a:pt x="32735" y="18963"/>
                  </a:lnTo>
                  <a:lnTo>
                    <a:pt x="32075" y="19717"/>
                  </a:lnTo>
                  <a:lnTo>
                    <a:pt x="31698" y="20000"/>
                  </a:lnTo>
                  <a:lnTo>
                    <a:pt x="31603" y="20000"/>
                  </a:lnTo>
                  <a:lnTo>
                    <a:pt x="31603" y="19906"/>
                  </a:lnTo>
                  <a:lnTo>
                    <a:pt x="31320" y="20095"/>
                  </a:lnTo>
                  <a:lnTo>
                    <a:pt x="31037" y="20283"/>
                  </a:lnTo>
                  <a:lnTo>
                    <a:pt x="31132" y="20095"/>
                  </a:lnTo>
                  <a:lnTo>
                    <a:pt x="30943" y="20283"/>
                  </a:lnTo>
                  <a:lnTo>
                    <a:pt x="31132" y="20378"/>
                  </a:lnTo>
                  <a:lnTo>
                    <a:pt x="31037" y="20661"/>
                  </a:lnTo>
                  <a:lnTo>
                    <a:pt x="30849" y="20849"/>
                  </a:lnTo>
                  <a:lnTo>
                    <a:pt x="30754" y="20944"/>
                  </a:lnTo>
                  <a:lnTo>
                    <a:pt x="30660" y="20849"/>
                  </a:lnTo>
                  <a:lnTo>
                    <a:pt x="30849" y="20755"/>
                  </a:lnTo>
                  <a:lnTo>
                    <a:pt x="30754" y="20755"/>
                  </a:lnTo>
                  <a:lnTo>
                    <a:pt x="30754" y="20661"/>
                  </a:lnTo>
                  <a:lnTo>
                    <a:pt x="30754" y="20566"/>
                  </a:lnTo>
                  <a:lnTo>
                    <a:pt x="30660" y="20661"/>
                  </a:lnTo>
                  <a:lnTo>
                    <a:pt x="30471" y="20849"/>
                  </a:lnTo>
                  <a:lnTo>
                    <a:pt x="30094" y="21038"/>
                  </a:lnTo>
                  <a:lnTo>
                    <a:pt x="30188" y="21038"/>
                  </a:lnTo>
                  <a:lnTo>
                    <a:pt x="30188" y="21227"/>
                  </a:lnTo>
                  <a:lnTo>
                    <a:pt x="29905" y="21604"/>
                  </a:lnTo>
                  <a:lnTo>
                    <a:pt x="30188" y="21415"/>
                  </a:lnTo>
                  <a:lnTo>
                    <a:pt x="29905" y="21793"/>
                  </a:lnTo>
                  <a:lnTo>
                    <a:pt x="29905" y="21698"/>
                  </a:lnTo>
                  <a:lnTo>
                    <a:pt x="29811" y="21793"/>
                  </a:lnTo>
                  <a:lnTo>
                    <a:pt x="29716" y="21887"/>
                  </a:lnTo>
                  <a:lnTo>
                    <a:pt x="29339" y="21981"/>
                  </a:lnTo>
                  <a:lnTo>
                    <a:pt x="28867" y="21981"/>
                  </a:lnTo>
                  <a:lnTo>
                    <a:pt x="28773" y="22076"/>
                  </a:lnTo>
                  <a:lnTo>
                    <a:pt x="28584" y="22170"/>
                  </a:lnTo>
                  <a:lnTo>
                    <a:pt x="28679" y="22264"/>
                  </a:lnTo>
                  <a:lnTo>
                    <a:pt x="28679" y="22453"/>
                  </a:lnTo>
                  <a:lnTo>
                    <a:pt x="28962" y="22076"/>
                  </a:lnTo>
                  <a:lnTo>
                    <a:pt x="28867" y="22453"/>
                  </a:lnTo>
                  <a:lnTo>
                    <a:pt x="29150" y="22264"/>
                  </a:lnTo>
                  <a:lnTo>
                    <a:pt x="29150" y="22359"/>
                  </a:lnTo>
                  <a:lnTo>
                    <a:pt x="28679" y="22642"/>
                  </a:lnTo>
                  <a:lnTo>
                    <a:pt x="28490" y="22547"/>
                  </a:lnTo>
                  <a:lnTo>
                    <a:pt x="28396" y="22453"/>
                  </a:lnTo>
                  <a:lnTo>
                    <a:pt x="28301" y="22453"/>
                  </a:lnTo>
                  <a:lnTo>
                    <a:pt x="28207" y="22547"/>
                  </a:lnTo>
                  <a:lnTo>
                    <a:pt x="27924" y="22736"/>
                  </a:lnTo>
                  <a:lnTo>
                    <a:pt x="27641" y="22925"/>
                  </a:lnTo>
                  <a:lnTo>
                    <a:pt x="27735" y="22925"/>
                  </a:lnTo>
                  <a:lnTo>
                    <a:pt x="26886" y="23491"/>
                  </a:lnTo>
                  <a:lnTo>
                    <a:pt x="26132" y="23962"/>
                  </a:lnTo>
                  <a:lnTo>
                    <a:pt x="26132" y="23774"/>
                  </a:lnTo>
                  <a:lnTo>
                    <a:pt x="26226" y="23585"/>
                  </a:lnTo>
                  <a:lnTo>
                    <a:pt x="25754" y="23868"/>
                  </a:lnTo>
                  <a:lnTo>
                    <a:pt x="25471" y="24151"/>
                  </a:lnTo>
                  <a:lnTo>
                    <a:pt x="25377" y="24245"/>
                  </a:lnTo>
                  <a:lnTo>
                    <a:pt x="25471" y="24340"/>
                  </a:lnTo>
                  <a:lnTo>
                    <a:pt x="25188" y="24245"/>
                  </a:lnTo>
                  <a:lnTo>
                    <a:pt x="24905" y="24245"/>
                  </a:lnTo>
                  <a:lnTo>
                    <a:pt x="24434" y="24340"/>
                  </a:lnTo>
                  <a:lnTo>
                    <a:pt x="23585" y="24811"/>
                  </a:lnTo>
                  <a:lnTo>
                    <a:pt x="23207" y="24906"/>
                  </a:lnTo>
                  <a:lnTo>
                    <a:pt x="22924" y="25000"/>
                  </a:lnTo>
                  <a:lnTo>
                    <a:pt x="22830" y="24906"/>
                  </a:lnTo>
                  <a:lnTo>
                    <a:pt x="22924" y="24811"/>
                  </a:lnTo>
                  <a:lnTo>
                    <a:pt x="22830" y="24717"/>
                  </a:lnTo>
                  <a:lnTo>
                    <a:pt x="21886" y="24717"/>
                  </a:lnTo>
                  <a:lnTo>
                    <a:pt x="21509" y="24906"/>
                  </a:lnTo>
                  <a:lnTo>
                    <a:pt x="21037" y="25189"/>
                  </a:lnTo>
                  <a:lnTo>
                    <a:pt x="20660" y="25283"/>
                  </a:lnTo>
                  <a:lnTo>
                    <a:pt x="20754" y="25189"/>
                  </a:lnTo>
                  <a:lnTo>
                    <a:pt x="20754" y="25094"/>
                  </a:lnTo>
                  <a:lnTo>
                    <a:pt x="20471" y="25283"/>
                  </a:lnTo>
                  <a:lnTo>
                    <a:pt x="20377" y="25377"/>
                  </a:lnTo>
                  <a:lnTo>
                    <a:pt x="20188" y="25094"/>
                  </a:lnTo>
                  <a:lnTo>
                    <a:pt x="20471" y="25094"/>
                  </a:lnTo>
                  <a:lnTo>
                    <a:pt x="20094" y="25000"/>
                  </a:lnTo>
                  <a:lnTo>
                    <a:pt x="19339" y="25094"/>
                  </a:lnTo>
                  <a:lnTo>
                    <a:pt x="18019" y="25377"/>
                  </a:lnTo>
                  <a:lnTo>
                    <a:pt x="18019" y="25377"/>
                  </a:lnTo>
                  <a:lnTo>
                    <a:pt x="18679" y="25000"/>
                  </a:lnTo>
                  <a:lnTo>
                    <a:pt x="18396" y="25000"/>
                  </a:lnTo>
                  <a:lnTo>
                    <a:pt x="18113" y="25094"/>
                  </a:lnTo>
                  <a:lnTo>
                    <a:pt x="17830" y="25094"/>
                  </a:lnTo>
                  <a:lnTo>
                    <a:pt x="17075" y="25000"/>
                  </a:lnTo>
                  <a:lnTo>
                    <a:pt x="15943" y="24717"/>
                  </a:lnTo>
                  <a:lnTo>
                    <a:pt x="15094" y="24623"/>
                  </a:lnTo>
                  <a:lnTo>
                    <a:pt x="14811" y="24528"/>
                  </a:lnTo>
                  <a:lnTo>
                    <a:pt x="14764" y="24481"/>
                  </a:lnTo>
                  <a:lnTo>
                    <a:pt x="14764" y="24481"/>
                  </a:lnTo>
                  <a:lnTo>
                    <a:pt x="14717" y="24528"/>
                  </a:lnTo>
                  <a:lnTo>
                    <a:pt x="14339" y="24340"/>
                  </a:lnTo>
                  <a:lnTo>
                    <a:pt x="13868" y="24057"/>
                  </a:lnTo>
                  <a:lnTo>
                    <a:pt x="13868" y="24057"/>
                  </a:lnTo>
                  <a:lnTo>
                    <a:pt x="14056" y="24245"/>
                  </a:lnTo>
                  <a:lnTo>
                    <a:pt x="13868" y="24245"/>
                  </a:lnTo>
                  <a:lnTo>
                    <a:pt x="13679" y="24151"/>
                  </a:lnTo>
                  <a:lnTo>
                    <a:pt x="13585" y="23962"/>
                  </a:lnTo>
                  <a:lnTo>
                    <a:pt x="13396" y="23962"/>
                  </a:lnTo>
                  <a:lnTo>
                    <a:pt x="13490" y="23868"/>
                  </a:lnTo>
                  <a:lnTo>
                    <a:pt x="12924" y="23868"/>
                  </a:lnTo>
                  <a:lnTo>
                    <a:pt x="12170" y="23679"/>
                  </a:lnTo>
                  <a:lnTo>
                    <a:pt x="11509" y="23491"/>
                  </a:lnTo>
                  <a:lnTo>
                    <a:pt x="11226" y="23302"/>
                  </a:lnTo>
                  <a:lnTo>
                    <a:pt x="11132" y="23113"/>
                  </a:lnTo>
                  <a:lnTo>
                    <a:pt x="10755" y="23113"/>
                  </a:lnTo>
                  <a:lnTo>
                    <a:pt x="10472" y="22925"/>
                  </a:lnTo>
                  <a:lnTo>
                    <a:pt x="10566" y="22925"/>
                  </a:lnTo>
                  <a:lnTo>
                    <a:pt x="10094" y="22736"/>
                  </a:lnTo>
                  <a:lnTo>
                    <a:pt x="9717" y="22642"/>
                  </a:lnTo>
                  <a:lnTo>
                    <a:pt x="9339" y="22642"/>
                  </a:lnTo>
                  <a:lnTo>
                    <a:pt x="9339" y="22453"/>
                  </a:lnTo>
                  <a:lnTo>
                    <a:pt x="9339" y="22264"/>
                  </a:lnTo>
                  <a:lnTo>
                    <a:pt x="9056" y="21981"/>
                  </a:lnTo>
                  <a:lnTo>
                    <a:pt x="7924" y="21321"/>
                  </a:lnTo>
                  <a:lnTo>
                    <a:pt x="7453" y="21038"/>
                  </a:lnTo>
                  <a:lnTo>
                    <a:pt x="6887" y="20566"/>
                  </a:lnTo>
                  <a:lnTo>
                    <a:pt x="6132" y="19906"/>
                  </a:lnTo>
                  <a:lnTo>
                    <a:pt x="5755" y="19717"/>
                  </a:lnTo>
                  <a:lnTo>
                    <a:pt x="5660" y="19623"/>
                  </a:lnTo>
                  <a:lnTo>
                    <a:pt x="5472" y="19623"/>
                  </a:lnTo>
                  <a:lnTo>
                    <a:pt x="5283" y="19246"/>
                  </a:lnTo>
                  <a:lnTo>
                    <a:pt x="4906" y="18774"/>
                  </a:lnTo>
                  <a:lnTo>
                    <a:pt x="4528" y="18302"/>
                  </a:lnTo>
                  <a:lnTo>
                    <a:pt x="4151" y="18019"/>
                  </a:lnTo>
                  <a:lnTo>
                    <a:pt x="4151" y="17736"/>
                  </a:lnTo>
                  <a:lnTo>
                    <a:pt x="4057" y="17547"/>
                  </a:lnTo>
                  <a:lnTo>
                    <a:pt x="3679" y="17076"/>
                  </a:lnTo>
                  <a:lnTo>
                    <a:pt x="3868" y="17076"/>
                  </a:lnTo>
                  <a:lnTo>
                    <a:pt x="3113" y="16887"/>
                  </a:lnTo>
                  <a:lnTo>
                    <a:pt x="3207" y="16604"/>
                  </a:lnTo>
                  <a:lnTo>
                    <a:pt x="3113" y="16227"/>
                  </a:lnTo>
                  <a:lnTo>
                    <a:pt x="2924" y="15849"/>
                  </a:lnTo>
                  <a:lnTo>
                    <a:pt x="2641" y="15661"/>
                  </a:lnTo>
                  <a:lnTo>
                    <a:pt x="2736" y="15566"/>
                  </a:lnTo>
                  <a:lnTo>
                    <a:pt x="2641" y="15472"/>
                  </a:lnTo>
                  <a:lnTo>
                    <a:pt x="2453" y="15095"/>
                  </a:lnTo>
                  <a:lnTo>
                    <a:pt x="1981" y="14529"/>
                  </a:lnTo>
                  <a:lnTo>
                    <a:pt x="2170" y="14434"/>
                  </a:lnTo>
                  <a:lnTo>
                    <a:pt x="1981" y="14340"/>
                  </a:lnTo>
                  <a:lnTo>
                    <a:pt x="1887" y="14246"/>
                  </a:lnTo>
                  <a:lnTo>
                    <a:pt x="1792" y="14151"/>
                  </a:lnTo>
                  <a:lnTo>
                    <a:pt x="1604" y="13680"/>
                  </a:lnTo>
                  <a:lnTo>
                    <a:pt x="1698" y="13774"/>
                  </a:lnTo>
                  <a:lnTo>
                    <a:pt x="1698" y="13774"/>
                  </a:lnTo>
                  <a:lnTo>
                    <a:pt x="1509" y="13302"/>
                  </a:lnTo>
                  <a:lnTo>
                    <a:pt x="1321" y="12831"/>
                  </a:lnTo>
                  <a:lnTo>
                    <a:pt x="1226" y="12453"/>
                  </a:lnTo>
                  <a:lnTo>
                    <a:pt x="1226" y="12170"/>
                  </a:lnTo>
                  <a:lnTo>
                    <a:pt x="1321" y="11982"/>
                  </a:lnTo>
                  <a:lnTo>
                    <a:pt x="1415" y="12453"/>
                  </a:lnTo>
                  <a:lnTo>
                    <a:pt x="1509" y="12359"/>
                  </a:lnTo>
                  <a:lnTo>
                    <a:pt x="1792" y="12359"/>
                  </a:lnTo>
                  <a:lnTo>
                    <a:pt x="1604" y="12170"/>
                  </a:lnTo>
                  <a:lnTo>
                    <a:pt x="1604" y="11887"/>
                  </a:lnTo>
                  <a:lnTo>
                    <a:pt x="1509" y="11227"/>
                  </a:lnTo>
                  <a:lnTo>
                    <a:pt x="1415" y="11132"/>
                  </a:lnTo>
                  <a:lnTo>
                    <a:pt x="1415" y="10944"/>
                  </a:lnTo>
                  <a:lnTo>
                    <a:pt x="1321" y="10849"/>
                  </a:lnTo>
                  <a:lnTo>
                    <a:pt x="1226" y="10849"/>
                  </a:lnTo>
                  <a:lnTo>
                    <a:pt x="1226" y="11038"/>
                  </a:lnTo>
                  <a:lnTo>
                    <a:pt x="1321" y="11321"/>
                  </a:lnTo>
                  <a:lnTo>
                    <a:pt x="1132" y="11227"/>
                  </a:lnTo>
                  <a:lnTo>
                    <a:pt x="1132" y="11132"/>
                  </a:lnTo>
                  <a:lnTo>
                    <a:pt x="1132" y="11038"/>
                  </a:lnTo>
                  <a:lnTo>
                    <a:pt x="943" y="10849"/>
                  </a:lnTo>
                  <a:lnTo>
                    <a:pt x="1038" y="10661"/>
                  </a:lnTo>
                  <a:lnTo>
                    <a:pt x="1132" y="10378"/>
                  </a:lnTo>
                  <a:lnTo>
                    <a:pt x="1226" y="9812"/>
                  </a:lnTo>
                  <a:lnTo>
                    <a:pt x="1132" y="9340"/>
                  </a:lnTo>
                  <a:lnTo>
                    <a:pt x="1132" y="9151"/>
                  </a:lnTo>
                  <a:lnTo>
                    <a:pt x="1226" y="9057"/>
                  </a:lnTo>
                  <a:lnTo>
                    <a:pt x="1226" y="8491"/>
                  </a:lnTo>
                  <a:lnTo>
                    <a:pt x="1321" y="7831"/>
                  </a:lnTo>
                  <a:lnTo>
                    <a:pt x="1604" y="6416"/>
                  </a:lnTo>
                  <a:lnTo>
                    <a:pt x="1981" y="4906"/>
                  </a:lnTo>
                  <a:lnTo>
                    <a:pt x="2453" y="3302"/>
                  </a:lnTo>
                  <a:lnTo>
                    <a:pt x="2736" y="2359"/>
                  </a:lnTo>
                  <a:lnTo>
                    <a:pt x="2924" y="1887"/>
                  </a:lnTo>
                  <a:lnTo>
                    <a:pt x="3019" y="1416"/>
                  </a:lnTo>
                  <a:lnTo>
                    <a:pt x="3302" y="1133"/>
                  </a:lnTo>
                  <a:lnTo>
                    <a:pt x="3491" y="755"/>
                  </a:lnTo>
                  <a:lnTo>
                    <a:pt x="3585" y="567"/>
                  </a:lnTo>
                  <a:lnTo>
                    <a:pt x="3585" y="472"/>
                  </a:lnTo>
                  <a:lnTo>
                    <a:pt x="3491" y="378"/>
                  </a:lnTo>
                  <a:lnTo>
                    <a:pt x="3302" y="284"/>
                  </a:lnTo>
                  <a:lnTo>
                    <a:pt x="3207" y="95"/>
                  </a:lnTo>
                  <a:lnTo>
                    <a:pt x="3113"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362779218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790"/>
        <p:cNvGrpSpPr/>
        <p:nvPr/>
      </p:nvGrpSpPr>
      <p:grpSpPr>
        <a:xfrm>
          <a:off x="0" y="0"/>
          <a:ext cx="0" cy="0"/>
          <a:chOff x="0" y="0"/>
          <a:chExt cx="0" cy="0"/>
        </a:xfrm>
      </p:grpSpPr>
      <p:sp>
        <p:nvSpPr>
          <p:cNvPr id="791" name="Google Shape;791;p18"/>
          <p:cNvSpPr txBox="1">
            <a:spLocks noGrp="1"/>
          </p:cNvSpPr>
          <p:nvPr>
            <p:ph type="ctrTitle"/>
          </p:nvPr>
        </p:nvSpPr>
        <p:spPr>
          <a:xfrm>
            <a:off x="752800" y="440350"/>
            <a:ext cx="7485900" cy="1159800"/>
          </a:xfrm>
          <a:prstGeom prst="rect">
            <a:avLst/>
          </a:prstGeom>
        </p:spPr>
        <p:txBody>
          <a:bodyPr spcFirstLastPara="1" wrap="square" lIns="0" tIns="0" rIns="0" bIns="0" anchor="b" anchorCtr="0">
            <a:noAutofit/>
          </a:bodyPr>
          <a:lstStyle/>
          <a:p>
            <a:pPr marL="0" lvl="0" indent="0" algn="l" rtl="0">
              <a:spcBef>
                <a:spcPts val="0"/>
              </a:spcBef>
              <a:spcAft>
                <a:spcPts val="0"/>
              </a:spcAft>
              <a:buNone/>
            </a:pPr>
            <a:r>
              <a:rPr lang="en-US"/>
              <a:t>8</a:t>
            </a:r>
            <a:r>
              <a:rPr lang="en-US" sz="2400"/>
              <a:t>.</a:t>
            </a:r>
            <a:r>
              <a:rPr lang="en-US"/>
              <a:t> Delegate</a:t>
            </a:r>
          </a:p>
        </p:txBody>
      </p:sp>
      <p:sp>
        <p:nvSpPr>
          <p:cNvPr id="792" name="Google Shape;792;p18"/>
          <p:cNvSpPr txBox="1">
            <a:spLocks noGrp="1"/>
          </p:cNvSpPr>
          <p:nvPr>
            <p:ph type="subTitle" idx="1"/>
          </p:nvPr>
        </p:nvSpPr>
        <p:spPr>
          <a:xfrm>
            <a:off x="1339698" y="1697050"/>
            <a:ext cx="6752700" cy="784800"/>
          </a:xfrm>
          <a:prstGeom prst="rect">
            <a:avLst/>
          </a:prstGeom>
        </p:spPr>
        <p:txBody>
          <a:bodyPr spcFirstLastPara="1" wrap="square" lIns="0" tIns="0" rIns="0" bIns="0" anchor="t" anchorCtr="0">
            <a:noAutofit/>
          </a:bodyPr>
          <a:lstStyle/>
          <a:p>
            <a:pPr marL="0" marR="0">
              <a:spcBef>
                <a:spcPts val="0"/>
              </a:spcBef>
              <a:spcAft>
                <a:spcPts val="0"/>
              </a:spcAft>
            </a:pPr>
            <a:r>
              <a:rPr lang="en-US" sz="1800" dirty="0">
                <a:effectLst/>
                <a:latin typeface="Calibri" panose="020F0502020204030204" pitchFamily="34" charset="0"/>
                <a:ea typeface="Calibri" panose="020F0502020204030204" pitchFamily="34" charset="0"/>
              </a:rPr>
              <a:t>Delegation $ worth of your time. Outsource, technological improvements – Automated Scheduling </a:t>
            </a:r>
          </a:p>
        </p:txBody>
      </p:sp>
      <p:grpSp>
        <p:nvGrpSpPr>
          <p:cNvPr id="793" name="Google Shape;793;p18"/>
          <p:cNvGrpSpPr/>
          <p:nvPr/>
        </p:nvGrpSpPr>
        <p:grpSpPr>
          <a:xfrm rot="5400000">
            <a:off x="578449" y="951943"/>
            <a:ext cx="713322" cy="674775"/>
            <a:chOff x="1349350" y="2760598"/>
            <a:chExt cx="771075" cy="729408"/>
          </a:xfrm>
        </p:grpSpPr>
        <p:sp>
          <p:nvSpPr>
            <p:cNvPr id="794" name="Google Shape;794;p18"/>
            <p:cNvSpPr/>
            <p:nvPr/>
          </p:nvSpPr>
          <p:spPr>
            <a:xfrm>
              <a:off x="1349350" y="2963403"/>
              <a:ext cx="771066" cy="526603"/>
            </a:xfrm>
            <a:custGeom>
              <a:avLst/>
              <a:gdLst/>
              <a:ahLst/>
              <a:cxnLst/>
              <a:rect l="l" t="t" r="r" b="b"/>
              <a:pathLst>
                <a:path w="38679" h="26416" extrusionOk="0">
                  <a:moveTo>
                    <a:pt x="377" y="7642"/>
                  </a:moveTo>
                  <a:lnTo>
                    <a:pt x="377" y="7925"/>
                  </a:lnTo>
                  <a:lnTo>
                    <a:pt x="472" y="7642"/>
                  </a:lnTo>
                  <a:close/>
                  <a:moveTo>
                    <a:pt x="33584" y="19246"/>
                  </a:moveTo>
                  <a:lnTo>
                    <a:pt x="33396" y="19434"/>
                  </a:lnTo>
                  <a:lnTo>
                    <a:pt x="33396" y="19623"/>
                  </a:lnTo>
                  <a:lnTo>
                    <a:pt x="33584" y="19246"/>
                  </a:lnTo>
                  <a:close/>
                  <a:moveTo>
                    <a:pt x="24434" y="24151"/>
                  </a:moveTo>
                  <a:lnTo>
                    <a:pt x="24339" y="24245"/>
                  </a:lnTo>
                  <a:lnTo>
                    <a:pt x="24434" y="24340"/>
                  </a:lnTo>
                  <a:lnTo>
                    <a:pt x="24434" y="24245"/>
                  </a:lnTo>
                  <a:lnTo>
                    <a:pt x="24434" y="24151"/>
                  </a:lnTo>
                  <a:close/>
                  <a:moveTo>
                    <a:pt x="14717" y="24434"/>
                  </a:moveTo>
                  <a:lnTo>
                    <a:pt x="14764" y="24481"/>
                  </a:lnTo>
                  <a:lnTo>
                    <a:pt x="14764" y="24481"/>
                  </a:lnTo>
                  <a:lnTo>
                    <a:pt x="14811" y="24434"/>
                  </a:lnTo>
                  <a:close/>
                  <a:moveTo>
                    <a:pt x="2924" y="1"/>
                  </a:moveTo>
                  <a:lnTo>
                    <a:pt x="2641" y="95"/>
                  </a:lnTo>
                  <a:lnTo>
                    <a:pt x="2547" y="378"/>
                  </a:lnTo>
                  <a:lnTo>
                    <a:pt x="2547" y="189"/>
                  </a:lnTo>
                  <a:lnTo>
                    <a:pt x="2453" y="378"/>
                  </a:lnTo>
                  <a:lnTo>
                    <a:pt x="2358" y="567"/>
                  </a:lnTo>
                  <a:lnTo>
                    <a:pt x="2453" y="944"/>
                  </a:lnTo>
                  <a:lnTo>
                    <a:pt x="2358" y="850"/>
                  </a:lnTo>
                  <a:lnTo>
                    <a:pt x="2170" y="944"/>
                  </a:lnTo>
                  <a:lnTo>
                    <a:pt x="2358" y="944"/>
                  </a:lnTo>
                  <a:lnTo>
                    <a:pt x="2453" y="1133"/>
                  </a:lnTo>
                  <a:lnTo>
                    <a:pt x="2264" y="1227"/>
                  </a:lnTo>
                  <a:lnTo>
                    <a:pt x="2170" y="1227"/>
                  </a:lnTo>
                  <a:lnTo>
                    <a:pt x="2170" y="1604"/>
                  </a:lnTo>
                  <a:lnTo>
                    <a:pt x="2075" y="1887"/>
                  </a:lnTo>
                  <a:lnTo>
                    <a:pt x="1792" y="2453"/>
                  </a:lnTo>
                  <a:lnTo>
                    <a:pt x="1415" y="3019"/>
                  </a:lnTo>
                  <a:lnTo>
                    <a:pt x="1321" y="3397"/>
                  </a:lnTo>
                  <a:lnTo>
                    <a:pt x="1321" y="3680"/>
                  </a:lnTo>
                  <a:lnTo>
                    <a:pt x="1226" y="3774"/>
                  </a:lnTo>
                  <a:lnTo>
                    <a:pt x="1226" y="3963"/>
                  </a:lnTo>
                  <a:lnTo>
                    <a:pt x="1321" y="4529"/>
                  </a:lnTo>
                  <a:lnTo>
                    <a:pt x="1226" y="4529"/>
                  </a:lnTo>
                  <a:lnTo>
                    <a:pt x="1132" y="4435"/>
                  </a:lnTo>
                  <a:lnTo>
                    <a:pt x="1038" y="4340"/>
                  </a:lnTo>
                  <a:lnTo>
                    <a:pt x="943" y="4340"/>
                  </a:lnTo>
                  <a:lnTo>
                    <a:pt x="1038" y="4435"/>
                  </a:lnTo>
                  <a:lnTo>
                    <a:pt x="1132" y="4623"/>
                  </a:lnTo>
                  <a:lnTo>
                    <a:pt x="1038" y="4812"/>
                  </a:lnTo>
                  <a:lnTo>
                    <a:pt x="849" y="4906"/>
                  </a:lnTo>
                  <a:lnTo>
                    <a:pt x="943" y="4906"/>
                  </a:lnTo>
                  <a:lnTo>
                    <a:pt x="943" y="5001"/>
                  </a:lnTo>
                  <a:lnTo>
                    <a:pt x="943" y="5189"/>
                  </a:lnTo>
                  <a:lnTo>
                    <a:pt x="755" y="5284"/>
                  </a:lnTo>
                  <a:lnTo>
                    <a:pt x="566" y="5378"/>
                  </a:lnTo>
                  <a:lnTo>
                    <a:pt x="566" y="5472"/>
                  </a:lnTo>
                  <a:lnTo>
                    <a:pt x="755" y="5567"/>
                  </a:lnTo>
                  <a:lnTo>
                    <a:pt x="849" y="5661"/>
                  </a:lnTo>
                  <a:lnTo>
                    <a:pt x="755" y="5755"/>
                  </a:lnTo>
                  <a:lnTo>
                    <a:pt x="472" y="5755"/>
                  </a:lnTo>
                  <a:lnTo>
                    <a:pt x="566" y="6604"/>
                  </a:lnTo>
                  <a:lnTo>
                    <a:pt x="566" y="7076"/>
                  </a:lnTo>
                  <a:lnTo>
                    <a:pt x="566" y="7265"/>
                  </a:lnTo>
                  <a:lnTo>
                    <a:pt x="755" y="7265"/>
                  </a:lnTo>
                  <a:lnTo>
                    <a:pt x="849" y="7359"/>
                  </a:lnTo>
                  <a:lnTo>
                    <a:pt x="849" y="7453"/>
                  </a:lnTo>
                  <a:lnTo>
                    <a:pt x="755" y="7548"/>
                  </a:lnTo>
                  <a:lnTo>
                    <a:pt x="566" y="7453"/>
                  </a:lnTo>
                  <a:lnTo>
                    <a:pt x="566" y="7736"/>
                  </a:lnTo>
                  <a:lnTo>
                    <a:pt x="566" y="8114"/>
                  </a:lnTo>
                  <a:lnTo>
                    <a:pt x="472" y="8019"/>
                  </a:lnTo>
                  <a:lnTo>
                    <a:pt x="472" y="7925"/>
                  </a:lnTo>
                  <a:lnTo>
                    <a:pt x="472" y="7831"/>
                  </a:lnTo>
                  <a:lnTo>
                    <a:pt x="377" y="7925"/>
                  </a:lnTo>
                  <a:lnTo>
                    <a:pt x="377" y="8680"/>
                  </a:lnTo>
                  <a:lnTo>
                    <a:pt x="283" y="8868"/>
                  </a:lnTo>
                  <a:lnTo>
                    <a:pt x="189" y="8963"/>
                  </a:lnTo>
                  <a:lnTo>
                    <a:pt x="94" y="8963"/>
                  </a:lnTo>
                  <a:lnTo>
                    <a:pt x="0" y="9151"/>
                  </a:lnTo>
                  <a:lnTo>
                    <a:pt x="94" y="9340"/>
                  </a:lnTo>
                  <a:lnTo>
                    <a:pt x="189" y="9434"/>
                  </a:lnTo>
                  <a:lnTo>
                    <a:pt x="283" y="9623"/>
                  </a:lnTo>
                  <a:lnTo>
                    <a:pt x="283" y="9812"/>
                  </a:lnTo>
                  <a:lnTo>
                    <a:pt x="94" y="9717"/>
                  </a:lnTo>
                  <a:lnTo>
                    <a:pt x="94" y="9906"/>
                  </a:lnTo>
                  <a:lnTo>
                    <a:pt x="189" y="10000"/>
                  </a:lnTo>
                  <a:lnTo>
                    <a:pt x="283" y="10095"/>
                  </a:lnTo>
                  <a:lnTo>
                    <a:pt x="283" y="10378"/>
                  </a:lnTo>
                  <a:lnTo>
                    <a:pt x="94" y="10095"/>
                  </a:lnTo>
                  <a:lnTo>
                    <a:pt x="94" y="10283"/>
                  </a:lnTo>
                  <a:lnTo>
                    <a:pt x="94" y="10566"/>
                  </a:lnTo>
                  <a:lnTo>
                    <a:pt x="94" y="11510"/>
                  </a:lnTo>
                  <a:lnTo>
                    <a:pt x="189" y="12453"/>
                  </a:lnTo>
                  <a:lnTo>
                    <a:pt x="377" y="13208"/>
                  </a:lnTo>
                  <a:lnTo>
                    <a:pt x="566" y="13680"/>
                  </a:lnTo>
                  <a:lnTo>
                    <a:pt x="849" y="14340"/>
                  </a:lnTo>
                  <a:lnTo>
                    <a:pt x="1132" y="14906"/>
                  </a:lnTo>
                  <a:lnTo>
                    <a:pt x="1226" y="15189"/>
                  </a:lnTo>
                  <a:lnTo>
                    <a:pt x="1132" y="15378"/>
                  </a:lnTo>
                  <a:lnTo>
                    <a:pt x="1321" y="15944"/>
                  </a:lnTo>
                  <a:lnTo>
                    <a:pt x="1698" y="16510"/>
                  </a:lnTo>
                  <a:lnTo>
                    <a:pt x="2453" y="17736"/>
                  </a:lnTo>
                  <a:lnTo>
                    <a:pt x="3019" y="18491"/>
                  </a:lnTo>
                  <a:lnTo>
                    <a:pt x="3679" y="19057"/>
                  </a:lnTo>
                  <a:lnTo>
                    <a:pt x="3491" y="19246"/>
                  </a:lnTo>
                  <a:lnTo>
                    <a:pt x="3774" y="19434"/>
                  </a:lnTo>
                  <a:lnTo>
                    <a:pt x="3868" y="19434"/>
                  </a:lnTo>
                  <a:lnTo>
                    <a:pt x="4151" y="19623"/>
                  </a:lnTo>
                  <a:lnTo>
                    <a:pt x="4245" y="19906"/>
                  </a:lnTo>
                  <a:lnTo>
                    <a:pt x="4434" y="20189"/>
                  </a:lnTo>
                  <a:lnTo>
                    <a:pt x="4717" y="20378"/>
                  </a:lnTo>
                  <a:lnTo>
                    <a:pt x="4623" y="20472"/>
                  </a:lnTo>
                  <a:lnTo>
                    <a:pt x="4717" y="20472"/>
                  </a:lnTo>
                  <a:lnTo>
                    <a:pt x="4811" y="20566"/>
                  </a:lnTo>
                  <a:lnTo>
                    <a:pt x="5566" y="21321"/>
                  </a:lnTo>
                  <a:lnTo>
                    <a:pt x="5849" y="21604"/>
                  </a:lnTo>
                  <a:lnTo>
                    <a:pt x="6415" y="22076"/>
                  </a:lnTo>
                  <a:lnTo>
                    <a:pt x="6415" y="21887"/>
                  </a:lnTo>
                  <a:lnTo>
                    <a:pt x="6604" y="21793"/>
                  </a:lnTo>
                  <a:lnTo>
                    <a:pt x="6604" y="21793"/>
                  </a:lnTo>
                  <a:lnTo>
                    <a:pt x="6509" y="21981"/>
                  </a:lnTo>
                  <a:lnTo>
                    <a:pt x="6604" y="21887"/>
                  </a:lnTo>
                  <a:lnTo>
                    <a:pt x="6698" y="21887"/>
                  </a:lnTo>
                  <a:lnTo>
                    <a:pt x="6698" y="22076"/>
                  </a:lnTo>
                  <a:lnTo>
                    <a:pt x="6509" y="22076"/>
                  </a:lnTo>
                  <a:lnTo>
                    <a:pt x="7075" y="22547"/>
                  </a:lnTo>
                  <a:lnTo>
                    <a:pt x="7924" y="23113"/>
                  </a:lnTo>
                  <a:lnTo>
                    <a:pt x="8773" y="23585"/>
                  </a:lnTo>
                  <a:lnTo>
                    <a:pt x="9245" y="23679"/>
                  </a:lnTo>
                  <a:lnTo>
                    <a:pt x="9622" y="23679"/>
                  </a:lnTo>
                  <a:lnTo>
                    <a:pt x="9528" y="23868"/>
                  </a:lnTo>
                  <a:lnTo>
                    <a:pt x="9622" y="23962"/>
                  </a:lnTo>
                  <a:lnTo>
                    <a:pt x="10094" y="24151"/>
                  </a:lnTo>
                  <a:lnTo>
                    <a:pt x="10660" y="24151"/>
                  </a:lnTo>
                  <a:lnTo>
                    <a:pt x="11226" y="24340"/>
                  </a:lnTo>
                  <a:lnTo>
                    <a:pt x="11981" y="24811"/>
                  </a:lnTo>
                  <a:lnTo>
                    <a:pt x="13113" y="25377"/>
                  </a:lnTo>
                  <a:lnTo>
                    <a:pt x="13490" y="25377"/>
                  </a:lnTo>
                  <a:lnTo>
                    <a:pt x="13868" y="25472"/>
                  </a:lnTo>
                  <a:lnTo>
                    <a:pt x="14811" y="25660"/>
                  </a:lnTo>
                  <a:lnTo>
                    <a:pt x="16320" y="26226"/>
                  </a:lnTo>
                  <a:lnTo>
                    <a:pt x="16415" y="26132"/>
                  </a:lnTo>
                  <a:lnTo>
                    <a:pt x="16604" y="26038"/>
                  </a:lnTo>
                  <a:lnTo>
                    <a:pt x="17264" y="26132"/>
                  </a:lnTo>
                  <a:lnTo>
                    <a:pt x="18490" y="26321"/>
                  </a:lnTo>
                  <a:lnTo>
                    <a:pt x="19056" y="26415"/>
                  </a:lnTo>
                  <a:lnTo>
                    <a:pt x="19811" y="26415"/>
                  </a:lnTo>
                  <a:lnTo>
                    <a:pt x="19905" y="26226"/>
                  </a:lnTo>
                  <a:lnTo>
                    <a:pt x="20094" y="26132"/>
                  </a:lnTo>
                  <a:lnTo>
                    <a:pt x="20283" y="26132"/>
                  </a:lnTo>
                  <a:lnTo>
                    <a:pt x="20188" y="26321"/>
                  </a:lnTo>
                  <a:lnTo>
                    <a:pt x="20754" y="26226"/>
                  </a:lnTo>
                  <a:lnTo>
                    <a:pt x="21415" y="26132"/>
                  </a:lnTo>
                  <a:lnTo>
                    <a:pt x="21981" y="26038"/>
                  </a:lnTo>
                  <a:lnTo>
                    <a:pt x="22641" y="25849"/>
                  </a:lnTo>
                  <a:lnTo>
                    <a:pt x="22641" y="25943"/>
                  </a:lnTo>
                  <a:lnTo>
                    <a:pt x="23113" y="25943"/>
                  </a:lnTo>
                  <a:lnTo>
                    <a:pt x="23679" y="25849"/>
                  </a:lnTo>
                  <a:lnTo>
                    <a:pt x="24151" y="25566"/>
                  </a:lnTo>
                  <a:lnTo>
                    <a:pt x="24811" y="25283"/>
                  </a:lnTo>
                  <a:lnTo>
                    <a:pt x="25943" y="24906"/>
                  </a:lnTo>
                  <a:lnTo>
                    <a:pt x="26603" y="24717"/>
                  </a:lnTo>
                  <a:lnTo>
                    <a:pt x="27358" y="24340"/>
                  </a:lnTo>
                  <a:lnTo>
                    <a:pt x="28113" y="23962"/>
                  </a:lnTo>
                  <a:lnTo>
                    <a:pt x="28867" y="23396"/>
                  </a:lnTo>
                  <a:lnTo>
                    <a:pt x="28867" y="23491"/>
                  </a:lnTo>
                  <a:lnTo>
                    <a:pt x="28773" y="23585"/>
                  </a:lnTo>
                  <a:lnTo>
                    <a:pt x="28679" y="23679"/>
                  </a:lnTo>
                  <a:lnTo>
                    <a:pt x="28490" y="23868"/>
                  </a:lnTo>
                  <a:lnTo>
                    <a:pt x="28396" y="23868"/>
                  </a:lnTo>
                  <a:lnTo>
                    <a:pt x="28490" y="23962"/>
                  </a:lnTo>
                  <a:lnTo>
                    <a:pt x="29056" y="23302"/>
                  </a:lnTo>
                  <a:lnTo>
                    <a:pt x="29433" y="23113"/>
                  </a:lnTo>
                  <a:lnTo>
                    <a:pt x="29528" y="23113"/>
                  </a:lnTo>
                  <a:lnTo>
                    <a:pt x="29528" y="23208"/>
                  </a:lnTo>
                  <a:lnTo>
                    <a:pt x="30094" y="22736"/>
                  </a:lnTo>
                  <a:lnTo>
                    <a:pt x="30377" y="22547"/>
                  </a:lnTo>
                  <a:lnTo>
                    <a:pt x="30660" y="22264"/>
                  </a:lnTo>
                  <a:lnTo>
                    <a:pt x="30754" y="22264"/>
                  </a:lnTo>
                  <a:lnTo>
                    <a:pt x="30754" y="22170"/>
                  </a:lnTo>
                  <a:lnTo>
                    <a:pt x="30754" y="21981"/>
                  </a:lnTo>
                  <a:lnTo>
                    <a:pt x="30754" y="21793"/>
                  </a:lnTo>
                  <a:lnTo>
                    <a:pt x="31132" y="21793"/>
                  </a:lnTo>
                  <a:lnTo>
                    <a:pt x="31226" y="21981"/>
                  </a:lnTo>
                  <a:lnTo>
                    <a:pt x="31415" y="21604"/>
                  </a:lnTo>
                  <a:lnTo>
                    <a:pt x="31509" y="21510"/>
                  </a:lnTo>
                  <a:lnTo>
                    <a:pt x="31603" y="21510"/>
                  </a:lnTo>
                  <a:lnTo>
                    <a:pt x="31698" y="21227"/>
                  </a:lnTo>
                  <a:lnTo>
                    <a:pt x="31886" y="21038"/>
                  </a:lnTo>
                  <a:lnTo>
                    <a:pt x="32264" y="20566"/>
                  </a:lnTo>
                  <a:lnTo>
                    <a:pt x="33207" y="20000"/>
                  </a:lnTo>
                  <a:lnTo>
                    <a:pt x="33018" y="20000"/>
                  </a:lnTo>
                  <a:lnTo>
                    <a:pt x="33396" y="19434"/>
                  </a:lnTo>
                  <a:lnTo>
                    <a:pt x="33584" y="18963"/>
                  </a:lnTo>
                  <a:lnTo>
                    <a:pt x="33679" y="18679"/>
                  </a:lnTo>
                  <a:lnTo>
                    <a:pt x="33962" y="18491"/>
                  </a:lnTo>
                  <a:lnTo>
                    <a:pt x="34150" y="18679"/>
                  </a:lnTo>
                  <a:lnTo>
                    <a:pt x="34339" y="18019"/>
                  </a:lnTo>
                  <a:lnTo>
                    <a:pt x="34433" y="18113"/>
                  </a:lnTo>
                  <a:lnTo>
                    <a:pt x="34528" y="18019"/>
                  </a:lnTo>
                  <a:lnTo>
                    <a:pt x="34622" y="17736"/>
                  </a:lnTo>
                  <a:lnTo>
                    <a:pt x="34716" y="17642"/>
                  </a:lnTo>
                  <a:lnTo>
                    <a:pt x="34905" y="17359"/>
                  </a:lnTo>
                  <a:lnTo>
                    <a:pt x="35282" y="16887"/>
                  </a:lnTo>
                  <a:lnTo>
                    <a:pt x="35282" y="16981"/>
                  </a:lnTo>
                  <a:lnTo>
                    <a:pt x="35282" y="17076"/>
                  </a:lnTo>
                  <a:lnTo>
                    <a:pt x="35282" y="17170"/>
                  </a:lnTo>
                  <a:lnTo>
                    <a:pt x="35377" y="17170"/>
                  </a:lnTo>
                  <a:lnTo>
                    <a:pt x="35565" y="16510"/>
                  </a:lnTo>
                  <a:lnTo>
                    <a:pt x="35754" y="16132"/>
                  </a:lnTo>
                  <a:lnTo>
                    <a:pt x="35943" y="15755"/>
                  </a:lnTo>
                  <a:lnTo>
                    <a:pt x="36226" y="15189"/>
                  </a:lnTo>
                  <a:lnTo>
                    <a:pt x="36698" y="14340"/>
                  </a:lnTo>
                  <a:lnTo>
                    <a:pt x="37075" y="13114"/>
                  </a:lnTo>
                  <a:lnTo>
                    <a:pt x="37358" y="12359"/>
                  </a:lnTo>
                  <a:lnTo>
                    <a:pt x="37452" y="12170"/>
                  </a:lnTo>
                  <a:lnTo>
                    <a:pt x="37641" y="11887"/>
                  </a:lnTo>
                  <a:lnTo>
                    <a:pt x="37641" y="11982"/>
                  </a:lnTo>
                  <a:lnTo>
                    <a:pt x="37641" y="12076"/>
                  </a:lnTo>
                  <a:lnTo>
                    <a:pt x="37735" y="11604"/>
                  </a:lnTo>
                  <a:lnTo>
                    <a:pt x="37547" y="11699"/>
                  </a:lnTo>
                  <a:lnTo>
                    <a:pt x="37452" y="11416"/>
                  </a:lnTo>
                  <a:lnTo>
                    <a:pt x="37547" y="11416"/>
                  </a:lnTo>
                  <a:lnTo>
                    <a:pt x="37641" y="11321"/>
                  </a:lnTo>
                  <a:lnTo>
                    <a:pt x="37735" y="11321"/>
                  </a:lnTo>
                  <a:lnTo>
                    <a:pt x="37735" y="11227"/>
                  </a:lnTo>
                  <a:lnTo>
                    <a:pt x="37641" y="10944"/>
                  </a:lnTo>
                  <a:lnTo>
                    <a:pt x="37735" y="10472"/>
                  </a:lnTo>
                  <a:lnTo>
                    <a:pt x="37924" y="10661"/>
                  </a:lnTo>
                  <a:lnTo>
                    <a:pt x="37830" y="10378"/>
                  </a:lnTo>
                  <a:lnTo>
                    <a:pt x="37924" y="10095"/>
                  </a:lnTo>
                  <a:lnTo>
                    <a:pt x="37924" y="10283"/>
                  </a:lnTo>
                  <a:lnTo>
                    <a:pt x="38018" y="10283"/>
                  </a:lnTo>
                  <a:lnTo>
                    <a:pt x="38207" y="9906"/>
                  </a:lnTo>
                  <a:lnTo>
                    <a:pt x="38301" y="9812"/>
                  </a:lnTo>
                  <a:lnTo>
                    <a:pt x="38113" y="9623"/>
                  </a:lnTo>
                  <a:lnTo>
                    <a:pt x="38113" y="9434"/>
                  </a:lnTo>
                  <a:lnTo>
                    <a:pt x="38113" y="9246"/>
                  </a:lnTo>
                  <a:lnTo>
                    <a:pt x="38018" y="8963"/>
                  </a:lnTo>
                  <a:lnTo>
                    <a:pt x="38207" y="9151"/>
                  </a:lnTo>
                  <a:lnTo>
                    <a:pt x="38301" y="9057"/>
                  </a:lnTo>
                  <a:lnTo>
                    <a:pt x="38490" y="8680"/>
                  </a:lnTo>
                  <a:lnTo>
                    <a:pt x="38679" y="8302"/>
                  </a:lnTo>
                  <a:lnTo>
                    <a:pt x="38490" y="8302"/>
                  </a:lnTo>
                  <a:lnTo>
                    <a:pt x="38490" y="8114"/>
                  </a:lnTo>
                  <a:lnTo>
                    <a:pt x="38490" y="7831"/>
                  </a:lnTo>
                  <a:lnTo>
                    <a:pt x="38584" y="7642"/>
                  </a:lnTo>
                  <a:lnTo>
                    <a:pt x="38584" y="7359"/>
                  </a:lnTo>
                  <a:lnTo>
                    <a:pt x="38396" y="6793"/>
                  </a:lnTo>
                  <a:lnTo>
                    <a:pt x="38207" y="6321"/>
                  </a:lnTo>
                  <a:lnTo>
                    <a:pt x="38301" y="6321"/>
                  </a:lnTo>
                  <a:lnTo>
                    <a:pt x="38396" y="6416"/>
                  </a:lnTo>
                  <a:lnTo>
                    <a:pt x="38396" y="6133"/>
                  </a:lnTo>
                  <a:lnTo>
                    <a:pt x="38490" y="5850"/>
                  </a:lnTo>
                  <a:lnTo>
                    <a:pt x="38490" y="5567"/>
                  </a:lnTo>
                  <a:lnTo>
                    <a:pt x="38584" y="5567"/>
                  </a:lnTo>
                  <a:lnTo>
                    <a:pt x="38679" y="5661"/>
                  </a:lnTo>
                  <a:lnTo>
                    <a:pt x="38490" y="5189"/>
                  </a:lnTo>
                  <a:lnTo>
                    <a:pt x="38679" y="5284"/>
                  </a:lnTo>
                  <a:lnTo>
                    <a:pt x="38584" y="5001"/>
                  </a:lnTo>
                  <a:lnTo>
                    <a:pt x="38490" y="5095"/>
                  </a:lnTo>
                  <a:lnTo>
                    <a:pt x="38396" y="5095"/>
                  </a:lnTo>
                  <a:lnTo>
                    <a:pt x="38396" y="5001"/>
                  </a:lnTo>
                  <a:lnTo>
                    <a:pt x="38301" y="5095"/>
                  </a:lnTo>
                  <a:lnTo>
                    <a:pt x="38207" y="5189"/>
                  </a:lnTo>
                  <a:lnTo>
                    <a:pt x="38301" y="5378"/>
                  </a:lnTo>
                  <a:lnTo>
                    <a:pt x="38396" y="5755"/>
                  </a:lnTo>
                  <a:lnTo>
                    <a:pt x="38396" y="5755"/>
                  </a:lnTo>
                  <a:lnTo>
                    <a:pt x="38207" y="5661"/>
                  </a:lnTo>
                  <a:lnTo>
                    <a:pt x="38396" y="5944"/>
                  </a:lnTo>
                  <a:lnTo>
                    <a:pt x="38207" y="6038"/>
                  </a:lnTo>
                  <a:lnTo>
                    <a:pt x="38113" y="5944"/>
                  </a:lnTo>
                  <a:lnTo>
                    <a:pt x="38113" y="6038"/>
                  </a:lnTo>
                  <a:lnTo>
                    <a:pt x="38113" y="6133"/>
                  </a:lnTo>
                  <a:lnTo>
                    <a:pt x="38113" y="6416"/>
                  </a:lnTo>
                  <a:lnTo>
                    <a:pt x="38018" y="6416"/>
                  </a:lnTo>
                  <a:lnTo>
                    <a:pt x="38018" y="6887"/>
                  </a:lnTo>
                  <a:lnTo>
                    <a:pt x="38018" y="7076"/>
                  </a:lnTo>
                  <a:lnTo>
                    <a:pt x="38113" y="7170"/>
                  </a:lnTo>
                  <a:lnTo>
                    <a:pt x="38207" y="7170"/>
                  </a:lnTo>
                  <a:lnTo>
                    <a:pt x="38301" y="7359"/>
                  </a:lnTo>
                  <a:lnTo>
                    <a:pt x="37830" y="7548"/>
                  </a:lnTo>
                  <a:lnTo>
                    <a:pt x="38018" y="7642"/>
                  </a:lnTo>
                  <a:lnTo>
                    <a:pt x="38113" y="8019"/>
                  </a:lnTo>
                  <a:lnTo>
                    <a:pt x="38113" y="8302"/>
                  </a:lnTo>
                  <a:lnTo>
                    <a:pt x="38018" y="8397"/>
                  </a:lnTo>
                  <a:lnTo>
                    <a:pt x="37830" y="8397"/>
                  </a:lnTo>
                  <a:lnTo>
                    <a:pt x="37924" y="8585"/>
                  </a:lnTo>
                  <a:lnTo>
                    <a:pt x="38018" y="8774"/>
                  </a:lnTo>
                  <a:lnTo>
                    <a:pt x="37924" y="8963"/>
                  </a:lnTo>
                  <a:lnTo>
                    <a:pt x="37830" y="8774"/>
                  </a:lnTo>
                  <a:lnTo>
                    <a:pt x="37641" y="8868"/>
                  </a:lnTo>
                  <a:lnTo>
                    <a:pt x="37735" y="8963"/>
                  </a:lnTo>
                  <a:lnTo>
                    <a:pt x="37735" y="9246"/>
                  </a:lnTo>
                  <a:lnTo>
                    <a:pt x="37641" y="9812"/>
                  </a:lnTo>
                  <a:lnTo>
                    <a:pt x="37358" y="10378"/>
                  </a:lnTo>
                  <a:lnTo>
                    <a:pt x="37169" y="10755"/>
                  </a:lnTo>
                  <a:lnTo>
                    <a:pt x="37358" y="11038"/>
                  </a:lnTo>
                  <a:lnTo>
                    <a:pt x="37264" y="11321"/>
                  </a:lnTo>
                  <a:lnTo>
                    <a:pt x="37075" y="11227"/>
                  </a:lnTo>
                  <a:lnTo>
                    <a:pt x="37075" y="11321"/>
                  </a:lnTo>
                  <a:lnTo>
                    <a:pt x="37075" y="11604"/>
                  </a:lnTo>
                  <a:lnTo>
                    <a:pt x="36981" y="11510"/>
                  </a:lnTo>
                  <a:lnTo>
                    <a:pt x="36886" y="11887"/>
                  </a:lnTo>
                  <a:lnTo>
                    <a:pt x="36792" y="12265"/>
                  </a:lnTo>
                  <a:lnTo>
                    <a:pt x="36886" y="12359"/>
                  </a:lnTo>
                  <a:lnTo>
                    <a:pt x="37169" y="12359"/>
                  </a:lnTo>
                  <a:lnTo>
                    <a:pt x="37264" y="12548"/>
                  </a:lnTo>
                  <a:lnTo>
                    <a:pt x="37075" y="12453"/>
                  </a:lnTo>
                  <a:lnTo>
                    <a:pt x="36981" y="12548"/>
                  </a:lnTo>
                  <a:lnTo>
                    <a:pt x="36886" y="12359"/>
                  </a:lnTo>
                  <a:lnTo>
                    <a:pt x="36981" y="12642"/>
                  </a:lnTo>
                  <a:lnTo>
                    <a:pt x="36981" y="12642"/>
                  </a:lnTo>
                  <a:lnTo>
                    <a:pt x="36886" y="12548"/>
                  </a:lnTo>
                  <a:lnTo>
                    <a:pt x="36792" y="12453"/>
                  </a:lnTo>
                  <a:lnTo>
                    <a:pt x="36414" y="13114"/>
                  </a:lnTo>
                  <a:lnTo>
                    <a:pt x="36320" y="13491"/>
                  </a:lnTo>
                  <a:lnTo>
                    <a:pt x="36320" y="13868"/>
                  </a:lnTo>
                  <a:lnTo>
                    <a:pt x="35754" y="15095"/>
                  </a:lnTo>
                  <a:lnTo>
                    <a:pt x="35377" y="15755"/>
                  </a:lnTo>
                  <a:lnTo>
                    <a:pt x="34999" y="16227"/>
                  </a:lnTo>
                  <a:lnTo>
                    <a:pt x="34999" y="16038"/>
                  </a:lnTo>
                  <a:lnTo>
                    <a:pt x="34716" y="16321"/>
                  </a:lnTo>
                  <a:lnTo>
                    <a:pt x="34528" y="16698"/>
                  </a:lnTo>
                  <a:lnTo>
                    <a:pt x="34528" y="16698"/>
                  </a:lnTo>
                  <a:lnTo>
                    <a:pt x="34716" y="16604"/>
                  </a:lnTo>
                  <a:lnTo>
                    <a:pt x="34150" y="17170"/>
                  </a:lnTo>
                  <a:lnTo>
                    <a:pt x="33584" y="17736"/>
                  </a:lnTo>
                  <a:lnTo>
                    <a:pt x="33679" y="17830"/>
                  </a:lnTo>
                  <a:lnTo>
                    <a:pt x="33773" y="17736"/>
                  </a:lnTo>
                  <a:lnTo>
                    <a:pt x="33867" y="17736"/>
                  </a:lnTo>
                  <a:lnTo>
                    <a:pt x="33867" y="17830"/>
                  </a:lnTo>
                  <a:lnTo>
                    <a:pt x="33679" y="17925"/>
                  </a:lnTo>
                  <a:lnTo>
                    <a:pt x="33490" y="18019"/>
                  </a:lnTo>
                  <a:lnTo>
                    <a:pt x="33396" y="18113"/>
                  </a:lnTo>
                  <a:lnTo>
                    <a:pt x="33207" y="18208"/>
                  </a:lnTo>
                  <a:lnTo>
                    <a:pt x="33113" y="18585"/>
                  </a:lnTo>
                  <a:lnTo>
                    <a:pt x="33207" y="18679"/>
                  </a:lnTo>
                  <a:lnTo>
                    <a:pt x="33207" y="18774"/>
                  </a:lnTo>
                  <a:lnTo>
                    <a:pt x="33018" y="18963"/>
                  </a:lnTo>
                  <a:lnTo>
                    <a:pt x="32924" y="18963"/>
                  </a:lnTo>
                  <a:lnTo>
                    <a:pt x="32924" y="18868"/>
                  </a:lnTo>
                  <a:lnTo>
                    <a:pt x="32924" y="18679"/>
                  </a:lnTo>
                  <a:lnTo>
                    <a:pt x="32735" y="18868"/>
                  </a:lnTo>
                  <a:lnTo>
                    <a:pt x="32641" y="18963"/>
                  </a:lnTo>
                  <a:lnTo>
                    <a:pt x="32547" y="18963"/>
                  </a:lnTo>
                  <a:lnTo>
                    <a:pt x="32547" y="19057"/>
                  </a:lnTo>
                  <a:lnTo>
                    <a:pt x="32735" y="18963"/>
                  </a:lnTo>
                  <a:lnTo>
                    <a:pt x="32735" y="18963"/>
                  </a:lnTo>
                  <a:lnTo>
                    <a:pt x="32075" y="19717"/>
                  </a:lnTo>
                  <a:lnTo>
                    <a:pt x="31698" y="20000"/>
                  </a:lnTo>
                  <a:lnTo>
                    <a:pt x="31603" y="20000"/>
                  </a:lnTo>
                  <a:lnTo>
                    <a:pt x="31603" y="19906"/>
                  </a:lnTo>
                  <a:lnTo>
                    <a:pt x="31320" y="20095"/>
                  </a:lnTo>
                  <a:lnTo>
                    <a:pt x="31037" y="20283"/>
                  </a:lnTo>
                  <a:lnTo>
                    <a:pt x="31132" y="20095"/>
                  </a:lnTo>
                  <a:lnTo>
                    <a:pt x="30943" y="20283"/>
                  </a:lnTo>
                  <a:lnTo>
                    <a:pt x="31132" y="20378"/>
                  </a:lnTo>
                  <a:lnTo>
                    <a:pt x="31037" y="20661"/>
                  </a:lnTo>
                  <a:lnTo>
                    <a:pt x="30849" y="20849"/>
                  </a:lnTo>
                  <a:lnTo>
                    <a:pt x="30754" y="20944"/>
                  </a:lnTo>
                  <a:lnTo>
                    <a:pt x="30660" y="20849"/>
                  </a:lnTo>
                  <a:lnTo>
                    <a:pt x="30849" y="20755"/>
                  </a:lnTo>
                  <a:lnTo>
                    <a:pt x="30754" y="20755"/>
                  </a:lnTo>
                  <a:lnTo>
                    <a:pt x="30754" y="20661"/>
                  </a:lnTo>
                  <a:lnTo>
                    <a:pt x="30754" y="20566"/>
                  </a:lnTo>
                  <a:lnTo>
                    <a:pt x="30660" y="20661"/>
                  </a:lnTo>
                  <a:lnTo>
                    <a:pt x="30471" y="20849"/>
                  </a:lnTo>
                  <a:lnTo>
                    <a:pt x="30094" y="21038"/>
                  </a:lnTo>
                  <a:lnTo>
                    <a:pt x="30188" y="21038"/>
                  </a:lnTo>
                  <a:lnTo>
                    <a:pt x="30188" y="21227"/>
                  </a:lnTo>
                  <a:lnTo>
                    <a:pt x="29905" y="21604"/>
                  </a:lnTo>
                  <a:lnTo>
                    <a:pt x="30188" y="21415"/>
                  </a:lnTo>
                  <a:lnTo>
                    <a:pt x="29905" y="21793"/>
                  </a:lnTo>
                  <a:lnTo>
                    <a:pt x="29905" y="21698"/>
                  </a:lnTo>
                  <a:lnTo>
                    <a:pt x="29811" y="21793"/>
                  </a:lnTo>
                  <a:lnTo>
                    <a:pt x="29716" y="21887"/>
                  </a:lnTo>
                  <a:lnTo>
                    <a:pt x="29339" y="21981"/>
                  </a:lnTo>
                  <a:lnTo>
                    <a:pt x="28867" y="21981"/>
                  </a:lnTo>
                  <a:lnTo>
                    <a:pt x="28773" y="22076"/>
                  </a:lnTo>
                  <a:lnTo>
                    <a:pt x="28584" y="22170"/>
                  </a:lnTo>
                  <a:lnTo>
                    <a:pt x="28679" y="22264"/>
                  </a:lnTo>
                  <a:lnTo>
                    <a:pt x="28679" y="22453"/>
                  </a:lnTo>
                  <a:lnTo>
                    <a:pt x="28962" y="22076"/>
                  </a:lnTo>
                  <a:lnTo>
                    <a:pt x="28867" y="22453"/>
                  </a:lnTo>
                  <a:lnTo>
                    <a:pt x="29150" y="22264"/>
                  </a:lnTo>
                  <a:lnTo>
                    <a:pt x="29150" y="22359"/>
                  </a:lnTo>
                  <a:lnTo>
                    <a:pt x="28679" y="22642"/>
                  </a:lnTo>
                  <a:lnTo>
                    <a:pt x="28490" y="22547"/>
                  </a:lnTo>
                  <a:lnTo>
                    <a:pt x="28396" y="22453"/>
                  </a:lnTo>
                  <a:lnTo>
                    <a:pt x="28301" y="22453"/>
                  </a:lnTo>
                  <a:lnTo>
                    <a:pt x="28207" y="22547"/>
                  </a:lnTo>
                  <a:lnTo>
                    <a:pt x="27924" y="22736"/>
                  </a:lnTo>
                  <a:lnTo>
                    <a:pt x="27641" y="22925"/>
                  </a:lnTo>
                  <a:lnTo>
                    <a:pt x="27735" y="22925"/>
                  </a:lnTo>
                  <a:lnTo>
                    <a:pt x="26886" y="23491"/>
                  </a:lnTo>
                  <a:lnTo>
                    <a:pt x="26132" y="23962"/>
                  </a:lnTo>
                  <a:lnTo>
                    <a:pt x="26132" y="23774"/>
                  </a:lnTo>
                  <a:lnTo>
                    <a:pt x="26226" y="23585"/>
                  </a:lnTo>
                  <a:lnTo>
                    <a:pt x="25754" y="23868"/>
                  </a:lnTo>
                  <a:lnTo>
                    <a:pt x="25471" y="24151"/>
                  </a:lnTo>
                  <a:lnTo>
                    <a:pt x="25377" y="24245"/>
                  </a:lnTo>
                  <a:lnTo>
                    <a:pt x="25471" y="24340"/>
                  </a:lnTo>
                  <a:lnTo>
                    <a:pt x="25188" y="24245"/>
                  </a:lnTo>
                  <a:lnTo>
                    <a:pt x="24905" y="24245"/>
                  </a:lnTo>
                  <a:lnTo>
                    <a:pt x="24434" y="24340"/>
                  </a:lnTo>
                  <a:lnTo>
                    <a:pt x="23585" y="24811"/>
                  </a:lnTo>
                  <a:lnTo>
                    <a:pt x="23207" y="24906"/>
                  </a:lnTo>
                  <a:lnTo>
                    <a:pt x="22924" y="25000"/>
                  </a:lnTo>
                  <a:lnTo>
                    <a:pt x="22830" y="24906"/>
                  </a:lnTo>
                  <a:lnTo>
                    <a:pt x="22924" y="24811"/>
                  </a:lnTo>
                  <a:lnTo>
                    <a:pt x="22830" y="24717"/>
                  </a:lnTo>
                  <a:lnTo>
                    <a:pt x="21886" y="24717"/>
                  </a:lnTo>
                  <a:lnTo>
                    <a:pt x="21509" y="24906"/>
                  </a:lnTo>
                  <a:lnTo>
                    <a:pt x="21037" y="25189"/>
                  </a:lnTo>
                  <a:lnTo>
                    <a:pt x="20660" y="25283"/>
                  </a:lnTo>
                  <a:lnTo>
                    <a:pt x="20754" y="25189"/>
                  </a:lnTo>
                  <a:lnTo>
                    <a:pt x="20754" y="25094"/>
                  </a:lnTo>
                  <a:lnTo>
                    <a:pt x="20471" y="25283"/>
                  </a:lnTo>
                  <a:lnTo>
                    <a:pt x="20377" y="25377"/>
                  </a:lnTo>
                  <a:lnTo>
                    <a:pt x="20188" y="25094"/>
                  </a:lnTo>
                  <a:lnTo>
                    <a:pt x="20471" y="25094"/>
                  </a:lnTo>
                  <a:lnTo>
                    <a:pt x="20094" y="25000"/>
                  </a:lnTo>
                  <a:lnTo>
                    <a:pt x="19339" y="25094"/>
                  </a:lnTo>
                  <a:lnTo>
                    <a:pt x="18019" y="25377"/>
                  </a:lnTo>
                  <a:lnTo>
                    <a:pt x="18019" y="25377"/>
                  </a:lnTo>
                  <a:lnTo>
                    <a:pt x="18679" y="25000"/>
                  </a:lnTo>
                  <a:lnTo>
                    <a:pt x="18396" y="25000"/>
                  </a:lnTo>
                  <a:lnTo>
                    <a:pt x="18113" y="25094"/>
                  </a:lnTo>
                  <a:lnTo>
                    <a:pt x="17830" y="25094"/>
                  </a:lnTo>
                  <a:lnTo>
                    <a:pt x="17075" y="25000"/>
                  </a:lnTo>
                  <a:lnTo>
                    <a:pt x="15943" y="24717"/>
                  </a:lnTo>
                  <a:lnTo>
                    <a:pt x="15094" y="24623"/>
                  </a:lnTo>
                  <a:lnTo>
                    <a:pt x="14811" y="24528"/>
                  </a:lnTo>
                  <a:lnTo>
                    <a:pt x="14764" y="24481"/>
                  </a:lnTo>
                  <a:lnTo>
                    <a:pt x="14764" y="24481"/>
                  </a:lnTo>
                  <a:lnTo>
                    <a:pt x="14717" y="24528"/>
                  </a:lnTo>
                  <a:lnTo>
                    <a:pt x="14339" y="24340"/>
                  </a:lnTo>
                  <a:lnTo>
                    <a:pt x="13868" y="24057"/>
                  </a:lnTo>
                  <a:lnTo>
                    <a:pt x="13868" y="24057"/>
                  </a:lnTo>
                  <a:lnTo>
                    <a:pt x="14056" y="24245"/>
                  </a:lnTo>
                  <a:lnTo>
                    <a:pt x="13868" y="24245"/>
                  </a:lnTo>
                  <a:lnTo>
                    <a:pt x="13679" y="24151"/>
                  </a:lnTo>
                  <a:lnTo>
                    <a:pt x="13585" y="23962"/>
                  </a:lnTo>
                  <a:lnTo>
                    <a:pt x="13396" y="23962"/>
                  </a:lnTo>
                  <a:lnTo>
                    <a:pt x="13490" y="23868"/>
                  </a:lnTo>
                  <a:lnTo>
                    <a:pt x="12924" y="23868"/>
                  </a:lnTo>
                  <a:lnTo>
                    <a:pt x="12170" y="23679"/>
                  </a:lnTo>
                  <a:lnTo>
                    <a:pt x="11509" y="23491"/>
                  </a:lnTo>
                  <a:lnTo>
                    <a:pt x="11226" y="23302"/>
                  </a:lnTo>
                  <a:lnTo>
                    <a:pt x="11132" y="23113"/>
                  </a:lnTo>
                  <a:lnTo>
                    <a:pt x="10755" y="23113"/>
                  </a:lnTo>
                  <a:lnTo>
                    <a:pt x="10472" y="22925"/>
                  </a:lnTo>
                  <a:lnTo>
                    <a:pt x="10566" y="22925"/>
                  </a:lnTo>
                  <a:lnTo>
                    <a:pt x="10094" y="22736"/>
                  </a:lnTo>
                  <a:lnTo>
                    <a:pt x="9717" y="22642"/>
                  </a:lnTo>
                  <a:lnTo>
                    <a:pt x="9339" y="22642"/>
                  </a:lnTo>
                  <a:lnTo>
                    <a:pt x="9339" y="22453"/>
                  </a:lnTo>
                  <a:lnTo>
                    <a:pt x="9339" y="22264"/>
                  </a:lnTo>
                  <a:lnTo>
                    <a:pt x="9056" y="21981"/>
                  </a:lnTo>
                  <a:lnTo>
                    <a:pt x="7924" y="21321"/>
                  </a:lnTo>
                  <a:lnTo>
                    <a:pt x="7453" y="21038"/>
                  </a:lnTo>
                  <a:lnTo>
                    <a:pt x="6887" y="20566"/>
                  </a:lnTo>
                  <a:lnTo>
                    <a:pt x="6132" y="19906"/>
                  </a:lnTo>
                  <a:lnTo>
                    <a:pt x="5755" y="19717"/>
                  </a:lnTo>
                  <a:lnTo>
                    <a:pt x="5660" y="19623"/>
                  </a:lnTo>
                  <a:lnTo>
                    <a:pt x="5472" y="19623"/>
                  </a:lnTo>
                  <a:lnTo>
                    <a:pt x="5283" y="19246"/>
                  </a:lnTo>
                  <a:lnTo>
                    <a:pt x="4906" y="18774"/>
                  </a:lnTo>
                  <a:lnTo>
                    <a:pt x="4528" y="18302"/>
                  </a:lnTo>
                  <a:lnTo>
                    <a:pt x="4151" y="18019"/>
                  </a:lnTo>
                  <a:lnTo>
                    <a:pt x="4151" y="17736"/>
                  </a:lnTo>
                  <a:lnTo>
                    <a:pt x="4057" y="17547"/>
                  </a:lnTo>
                  <a:lnTo>
                    <a:pt x="3679" y="17076"/>
                  </a:lnTo>
                  <a:lnTo>
                    <a:pt x="3868" y="17076"/>
                  </a:lnTo>
                  <a:lnTo>
                    <a:pt x="3113" y="16887"/>
                  </a:lnTo>
                  <a:lnTo>
                    <a:pt x="3207" y="16604"/>
                  </a:lnTo>
                  <a:lnTo>
                    <a:pt x="3113" y="16227"/>
                  </a:lnTo>
                  <a:lnTo>
                    <a:pt x="2924" y="15849"/>
                  </a:lnTo>
                  <a:lnTo>
                    <a:pt x="2641" y="15661"/>
                  </a:lnTo>
                  <a:lnTo>
                    <a:pt x="2736" y="15566"/>
                  </a:lnTo>
                  <a:lnTo>
                    <a:pt x="2641" y="15472"/>
                  </a:lnTo>
                  <a:lnTo>
                    <a:pt x="2453" y="15095"/>
                  </a:lnTo>
                  <a:lnTo>
                    <a:pt x="1981" y="14529"/>
                  </a:lnTo>
                  <a:lnTo>
                    <a:pt x="2170" y="14434"/>
                  </a:lnTo>
                  <a:lnTo>
                    <a:pt x="1981" y="14340"/>
                  </a:lnTo>
                  <a:lnTo>
                    <a:pt x="1887" y="14246"/>
                  </a:lnTo>
                  <a:lnTo>
                    <a:pt x="1792" y="14151"/>
                  </a:lnTo>
                  <a:lnTo>
                    <a:pt x="1604" y="13680"/>
                  </a:lnTo>
                  <a:lnTo>
                    <a:pt x="1698" y="13774"/>
                  </a:lnTo>
                  <a:lnTo>
                    <a:pt x="1698" y="13774"/>
                  </a:lnTo>
                  <a:lnTo>
                    <a:pt x="1509" y="13302"/>
                  </a:lnTo>
                  <a:lnTo>
                    <a:pt x="1321" y="12831"/>
                  </a:lnTo>
                  <a:lnTo>
                    <a:pt x="1226" y="12453"/>
                  </a:lnTo>
                  <a:lnTo>
                    <a:pt x="1226" y="12170"/>
                  </a:lnTo>
                  <a:lnTo>
                    <a:pt x="1321" y="11982"/>
                  </a:lnTo>
                  <a:lnTo>
                    <a:pt x="1415" y="12453"/>
                  </a:lnTo>
                  <a:lnTo>
                    <a:pt x="1509" y="12359"/>
                  </a:lnTo>
                  <a:lnTo>
                    <a:pt x="1792" y="12359"/>
                  </a:lnTo>
                  <a:lnTo>
                    <a:pt x="1604" y="12170"/>
                  </a:lnTo>
                  <a:lnTo>
                    <a:pt x="1604" y="11887"/>
                  </a:lnTo>
                  <a:lnTo>
                    <a:pt x="1509" y="11227"/>
                  </a:lnTo>
                  <a:lnTo>
                    <a:pt x="1415" y="11132"/>
                  </a:lnTo>
                  <a:lnTo>
                    <a:pt x="1415" y="10944"/>
                  </a:lnTo>
                  <a:lnTo>
                    <a:pt x="1321" y="10849"/>
                  </a:lnTo>
                  <a:lnTo>
                    <a:pt x="1226" y="10849"/>
                  </a:lnTo>
                  <a:lnTo>
                    <a:pt x="1226" y="11038"/>
                  </a:lnTo>
                  <a:lnTo>
                    <a:pt x="1321" y="11321"/>
                  </a:lnTo>
                  <a:lnTo>
                    <a:pt x="1132" y="11227"/>
                  </a:lnTo>
                  <a:lnTo>
                    <a:pt x="1132" y="11132"/>
                  </a:lnTo>
                  <a:lnTo>
                    <a:pt x="1132" y="11038"/>
                  </a:lnTo>
                  <a:lnTo>
                    <a:pt x="943" y="10849"/>
                  </a:lnTo>
                  <a:lnTo>
                    <a:pt x="1038" y="10661"/>
                  </a:lnTo>
                  <a:lnTo>
                    <a:pt x="1132" y="10378"/>
                  </a:lnTo>
                  <a:lnTo>
                    <a:pt x="1226" y="9812"/>
                  </a:lnTo>
                  <a:lnTo>
                    <a:pt x="1132" y="9340"/>
                  </a:lnTo>
                  <a:lnTo>
                    <a:pt x="1132" y="9151"/>
                  </a:lnTo>
                  <a:lnTo>
                    <a:pt x="1226" y="9057"/>
                  </a:lnTo>
                  <a:lnTo>
                    <a:pt x="1226" y="8491"/>
                  </a:lnTo>
                  <a:lnTo>
                    <a:pt x="1321" y="7831"/>
                  </a:lnTo>
                  <a:lnTo>
                    <a:pt x="1604" y="6416"/>
                  </a:lnTo>
                  <a:lnTo>
                    <a:pt x="1981" y="4906"/>
                  </a:lnTo>
                  <a:lnTo>
                    <a:pt x="2453" y="3302"/>
                  </a:lnTo>
                  <a:lnTo>
                    <a:pt x="2736" y="2359"/>
                  </a:lnTo>
                  <a:lnTo>
                    <a:pt x="2924" y="1887"/>
                  </a:lnTo>
                  <a:lnTo>
                    <a:pt x="3019" y="1416"/>
                  </a:lnTo>
                  <a:lnTo>
                    <a:pt x="3302" y="1133"/>
                  </a:lnTo>
                  <a:lnTo>
                    <a:pt x="3491" y="755"/>
                  </a:lnTo>
                  <a:lnTo>
                    <a:pt x="3585" y="567"/>
                  </a:lnTo>
                  <a:lnTo>
                    <a:pt x="3585" y="472"/>
                  </a:lnTo>
                  <a:lnTo>
                    <a:pt x="3491" y="378"/>
                  </a:lnTo>
                  <a:lnTo>
                    <a:pt x="3302" y="284"/>
                  </a:lnTo>
                  <a:lnTo>
                    <a:pt x="3207" y="95"/>
                  </a:lnTo>
                  <a:lnTo>
                    <a:pt x="3113"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5" name="Google Shape;795;p18"/>
            <p:cNvSpPr/>
            <p:nvPr/>
          </p:nvSpPr>
          <p:spPr>
            <a:xfrm rot="10800000">
              <a:off x="1373630" y="2760598"/>
              <a:ext cx="746795" cy="510027"/>
            </a:xfrm>
            <a:custGeom>
              <a:avLst/>
              <a:gdLst/>
              <a:ahLst/>
              <a:cxnLst/>
              <a:rect l="l" t="t" r="r" b="b"/>
              <a:pathLst>
                <a:path w="38679" h="26416" extrusionOk="0">
                  <a:moveTo>
                    <a:pt x="377" y="7642"/>
                  </a:moveTo>
                  <a:lnTo>
                    <a:pt x="377" y="7925"/>
                  </a:lnTo>
                  <a:lnTo>
                    <a:pt x="472" y="7642"/>
                  </a:lnTo>
                  <a:close/>
                  <a:moveTo>
                    <a:pt x="33584" y="19246"/>
                  </a:moveTo>
                  <a:lnTo>
                    <a:pt x="33396" y="19434"/>
                  </a:lnTo>
                  <a:lnTo>
                    <a:pt x="33396" y="19623"/>
                  </a:lnTo>
                  <a:lnTo>
                    <a:pt x="33584" y="19246"/>
                  </a:lnTo>
                  <a:close/>
                  <a:moveTo>
                    <a:pt x="24434" y="24151"/>
                  </a:moveTo>
                  <a:lnTo>
                    <a:pt x="24339" y="24245"/>
                  </a:lnTo>
                  <a:lnTo>
                    <a:pt x="24434" y="24340"/>
                  </a:lnTo>
                  <a:lnTo>
                    <a:pt x="24434" y="24245"/>
                  </a:lnTo>
                  <a:lnTo>
                    <a:pt x="24434" y="24151"/>
                  </a:lnTo>
                  <a:close/>
                  <a:moveTo>
                    <a:pt x="14717" y="24434"/>
                  </a:moveTo>
                  <a:lnTo>
                    <a:pt x="14764" y="24481"/>
                  </a:lnTo>
                  <a:lnTo>
                    <a:pt x="14764" y="24481"/>
                  </a:lnTo>
                  <a:lnTo>
                    <a:pt x="14811" y="24434"/>
                  </a:lnTo>
                  <a:close/>
                  <a:moveTo>
                    <a:pt x="2924" y="1"/>
                  </a:moveTo>
                  <a:lnTo>
                    <a:pt x="2641" y="95"/>
                  </a:lnTo>
                  <a:lnTo>
                    <a:pt x="2547" y="378"/>
                  </a:lnTo>
                  <a:lnTo>
                    <a:pt x="2547" y="189"/>
                  </a:lnTo>
                  <a:lnTo>
                    <a:pt x="2453" y="378"/>
                  </a:lnTo>
                  <a:lnTo>
                    <a:pt x="2358" y="567"/>
                  </a:lnTo>
                  <a:lnTo>
                    <a:pt x="2453" y="944"/>
                  </a:lnTo>
                  <a:lnTo>
                    <a:pt x="2358" y="850"/>
                  </a:lnTo>
                  <a:lnTo>
                    <a:pt x="2170" y="944"/>
                  </a:lnTo>
                  <a:lnTo>
                    <a:pt x="2358" y="944"/>
                  </a:lnTo>
                  <a:lnTo>
                    <a:pt x="2453" y="1133"/>
                  </a:lnTo>
                  <a:lnTo>
                    <a:pt x="2264" y="1227"/>
                  </a:lnTo>
                  <a:lnTo>
                    <a:pt x="2170" y="1227"/>
                  </a:lnTo>
                  <a:lnTo>
                    <a:pt x="2170" y="1604"/>
                  </a:lnTo>
                  <a:lnTo>
                    <a:pt x="2075" y="1887"/>
                  </a:lnTo>
                  <a:lnTo>
                    <a:pt x="1792" y="2453"/>
                  </a:lnTo>
                  <a:lnTo>
                    <a:pt x="1415" y="3019"/>
                  </a:lnTo>
                  <a:lnTo>
                    <a:pt x="1321" y="3397"/>
                  </a:lnTo>
                  <a:lnTo>
                    <a:pt x="1321" y="3680"/>
                  </a:lnTo>
                  <a:lnTo>
                    <a:pt x="1226" y="3774"/>
                  </a:lnTo>
                  <a:lnTo>
                    <a:pt x="1226" y="3963"/>
                  </a:lnTo>
                  <a:lnTo>
                    <a:pt x="1321" y="4529"/>
                  </a:lnTo>
                  <a:lnTo>
                    <a:pt x="1226" y="4529"/>
                  </a:lnTo>
                  <a:lnTo>
                    <a:pt x="1132" y="4435"/>
                  </a:lnTo>
                  <a:lnTo>
                    <a:pt x="1038" y="4340"/>
                  </a:lnTo>
                  <a:lnTo>
                    <a:pt x="943" y="4340"/>
                  </a:lnTo>
                  <a:lnTo>
                    <a:pt x="1038" y="4435"/>
                  </a:lnTo>
                  <a:lnTo>
                    <a:pt x="1132" y="4623"/>
                  </a:lnTo>
                  <a:lnTo>
                    <a:pt x="1038" y="4812"/>
                  </a:lnTo>
                  <a:lnTo>
                    <a:pt x="849" y="4906"/>
                  </a:lnTo>
                  <a:lnTo>
                    <a:pt x="943" y="4906"/>
                  </a:lnTo>
                  <a:lnTo>
                    <a:pt x="943" y="5001"/>
                  </a:lnTo>
                  <a:lnTo>
                    <a:pt x="943" y="5189"/>
                  </a:lnTo>
                  <a:lnTo>
                    <a:pt x="755" y="5284"/>
                  </a:lnTo>
                  <a:lnTo>
                    <a:pt x="566" y="5378"/>
                  </a:lnTo>
                  <a:lnTo>
                    <a:pt x="566" y="5472"/>
                  </a:lnTo>
                  <a:lnTo>
                    <a:pt x="755" y="5567"/>
                  </a:lnTo>
                  <a:lnTo>
                    <a:pt x="849" y="5661"/>
                  </a:lnTo>
                  <a:lnTo>
                    <a:pt x="755" y="5755"/>
                  </a:lnTo>
                  <a:lnTo>
                    <a:pt x="472" y="5755"/>
                  </a:lnTo>
                  <a:lnTo>
                    <a:pt x="566" y="6604"/>
                  </a:lnTo>
                  <a:lnTo>
                    <a:pt x="566" y="7076"/>
                  </a:lnTo>
                  <a:lnTo>
                    <a:pt x="566" y="7265"/>
                  </a:lnTo>
                  <a:lnTo>
                    <a:pt x="755" y="7265"/>
                  </a:lnTo>
                  <a:lnTo>
                    <a:pt x="849" y="7359"/>
                  </a:lnTo>
                  <a:lnTo>
                    <a:pt x="849" y="7453"/>
                  </a:lnTo>
                  <a:lnTo>
                    <a:pt x="755" y="7548"/>
                  </a:lnTo>
                  <a:lnTo>
                    <a:pt x="566" y="7453"/>
                  </a:lnTo>
                  <a:lnTo>
                    <a:pt x="566" y="7736"/>
                  </a:lnTo>
                  <a:lnTo>
                    <a:pt x="566" y="8114"/>
                  </a:lnTo>
                  <a:lnTo>
                    <a:pt x="472" y="8019"/>
                  </a:lnTo>
                  <a:lnTo>
                    <a:pt x="472" y="7925"/>
                  </a:lnTo>
                  <a:lnTo>
                    <a:pt x="472" y="7831"/>
                  </a:lnTo>
                  <a:lnTo>
                    <a:pt x="377" y="7925"/>
                  </a:lnTo>
                  <a:lnTo>
                    <a:pt x="377" y="8680"/>
                  </a:lnTo>
                  <a:lnTo>
                    <a:pt x="283" y="8868"/>
                  </a:lnTo>
                  <a:lnTo>
                    <a:pt x="189" y="8963"/>
                  </a:lnTo>
                  <a:lnTo>
                    <a:pt x="94" y="8963"/>
                  </a:lnTo>
                  <a:lnTo>
                    <a:pt x="0" y="9151"/>
                  </a:lnTo>
                  <a:lnTo>
                    <a:pt x="94" y="9340"/>
                  </a:lnTo>
                  <a:lnTo>
                    <a:pt x="189" y="9434"/>
                  </a:lnTo>
                  <a:lnTo>
                    <a:pt x="283" y="9623"/>
                  </a:lnTo>
                  <a:lnTo>
                    <a:pt x="283" y="9812"/>
                  </a:lnTo>
                  <a:lnTo>
                    <a:pt x="94" y="9717"/>
                  </a:lnTo>
                  <a:lnTo>
                    <a:pt x="94" y="9906"/>
                  </a:lnTo>
                  <a:lnTo>
                    <a:pt x="189" y="10000"/>
                  </a:lnTo>
                  <a:lnTo>
                    <a:pt x="283" y="10095"/>
                  </a:lnTo>
                  <a:lnTo>
                    <a:pt x="283" y="10378"/>
                  </a:lnTo>
                  <a:lnTo>
                    <a:pt x="94" y="10095"/>
                  </a:lnTo>
                  <a:lnTo>
                    <a:pt x="94" y="10283"/>
                  </a:lnTo>
                  <a:lnTo>
                    <a:pt x="94" y="10566"/>
                  </a:lnTo>
                  <a:lnTo>
                    <a:pt x="94" y="11510"/>
                  </a:lnTo>
                  <a:lnTo>
                    <a:pt x="189" y="12453"/>
                  </a:lnTo>
                  <a:lnTo>
                    <a:pt x="377" y="13208"/>
                  </a:lnTo>
                  <a:lnTo>
                    <a:pt x="566" y="13680"/>
                  </a:lnTo>
                  <a:lnTo>
                    <a:pt x="849" y="14340"/>
                  </a:lnTo>
                  <a:lnTo>
                    <a:pt x="1132" y="14906"/>
                  </a:lnTo>
                  <a:lnTo>
                    <a:pt x="1226" y="15189"/>
                  </a:lnTo>
                  <a:lnTo>
                    <a:pt x="1132" y="15378"/>
                  </a:lnTo>
                  <a:lnTo>
                    <a:pt x="1321" y="15944"/>
                  </a:lnTo>
                  <a:lnTo>
                    <a:pt x="1698" y="16510"/>
                  </a:lnTo>
                  <a:lnTo>
                    <a:pt x="2453" y="17736"/>
                  </a:lnTo>
                  <a:lnTo>
                    <a:pt x="3019" y="18491"/>
                  </a:lnTo>
                  <a:lnTo>
                    <a:pt x="3679" y="19057"/>
                  </a:lnTo>
                  <a:lnTo>
                    <a:pt x="3491" y="19246"/>
                  </a:lnTo>
                  <a:lnTo>
                    <a:pt x="3774" y="19434"/>
                  </a:lnTo>
                  <a:lnTo>
                    <a:pt x="3868" y="19434"/>
                  </a:lnTo>
                  <a:lnTo>
                    <a:pt x="4151" y="19623"/>
                  </a:lnTo>
                  <a:lnTo>
                    <a:pt x="4245" y="19906"/>
                  </a:lnTo>
                  <a:lnTo>
                    <a:pt x="4434" y="20189"/>
                  </a:lnTo>
                  <a:lnTo>
                    <a:pt x="4717" y="20378"/>
                  </a:lnTo>
                  <a:lnTo>
                    <a:pt x="4623" y="20472"/>
                  </a:lnTo>
                  <a:lnTo>
                    <a:pt x="4717" y="20472"/>
                  </a:lnTo>
                  <a:lnTo>
                    <a:pt x="4811" y="20566"/>
                  </a:lnTo>
                  <a:lnTo>
                    <a:pt x="5566" y="21321"/>
                  </a:lnTo>
                  <a:lnTo>
                    <a:pt x="5849" y="21604"/>
                  </a:lnTo>
                  <a:lnTo>
                    <a:pt x="6415" y="22076"/>
                  </a:lnTo>
                  <a:lnTo>
                    <a:pt x="6415" y="21887"/>
                  </a:lnTo>
                  <a:lnTo>
                    <a:pt x="6604" y="21793"/>
                  </a:lnTo>
                  <a:lnTo>
                    <a:pt x="6604" y="21793"/>
                  </a:lnTo>
                  <a:lnTo>
                    <a:pt x="6509" y="21981"/>
                  </a:lnTo>
                  <a:lnTo>
                    <a:pt x="6604" y="21887"/>
                  </a:lnTo>
                  <a:lnTo>
                    <a:pt x="6698" y="21887"/>
                  </a:lnTo>
                  <a:lnTo>
                    <a:pt x="6698" y="22076"/>
                  </a:lnTo>
                  <a:lnTo>
                    <a:pt x="6509" y="22076"/>
                  </a:lnTo>
                  <a:lnTo>
                    <a:pt x="7075" y="22547"/>
                  </a:lnTo>
                  <a:lnTo>
                    <a:pt x="7924" y="23113"/>
                  </a:lnTo>
                  <a:lnTo>
                    <a:pt x="8773" y="23585"/>
                  </a:lnTo>
                  <a:lnTo>
                    <a:pt x="9245" y="23679"/>
                  </a:lnTo>
                  <a:lnTo>
                    <a:pt x="9622" y="23679"/>
                  </a:lnTo>
                  <a:lnTo>
                    <a:pt x="9528" y="23868"/>
                  </a:lnTo>
                  <a:lnTo>
                    <a:pt x="9622" y="23962"/>
                  </a:lnTo>
                  <a:lnTo>
                    <a:pt x="10094" y="24151"/>
                  </a:lnTo>
                  <a:lnTo>
                    <a:pt x="10660" y="24151"/>
                  </a:lnTo>
                  <a:lnTo>
                    <a:pt x="11226" y="24340"/>
                  </a:lnTo>
                  <a:lnTo>
                    <a:pt x="11981" y="24811"/>
                  </a:lnTo>
                  <a:lnTo>
                    <a:pt x="13113" y="25377"/>
                  </a:lnTo>
                  <a:lnTo>
                    <a:pt x="13490" y="25377"/>
                  </a:lnTo>
                  <a:lnTo>
                    <a:pt x="13868" y="25472"/>
                  </a:lnTo>
                  <a:lnTo>
                    <a:pt x="14811" y="25660"/>
                  </a:lnTo>
                  <a:lnTo>
                    <a:pt x="16320" y="26226"/>
                  </a:lnTo>
                  <a:lnTo>
                    <a:pt x="16415" y="26132"/>
                  </a:lnTo>
                  <a:lnTo>
                    <a:pt x="16604" y="26038"/>
                  </a:lnTo>
                  <a:lnTo>
                    <a:pt x="17264" y="26132"/>
                  </a:lnTo>
                  <a:lnTo>
                    <a:pt x="18490" y="26321"/>
                  </a:lnTo>
                  <a:lnTo>
                    <a:pt x="19056" y="26415"/>
                  </a:lnTo>
                  <a:lnTo>
                    <a:pt x="19811" y="26415"/>
                  </a:lnTo>
                  <a:lnTo>
                    <a:pt x="19905" y="26226"/>
                  </a:lnTo>
                  <a:lnTo>
                    <a:pt x="20094" y="26132"/>
                  </a:lnTo>
                  <a:lnTo>
                    <a:pt x="20283" y="26132"/>
                  </a:lnTo>
                  <a:lnTo>
                    <a:pt x="20188" y="26321"/>
                  </a:lnTo>
                  <a:lnTo>
                    <a:pt x="20754" y="26226"/>
                  </a:lnTo>
                  <a:lnTo>
                    <a:pt x="21415" y="26132"/>
                  </a:lnTo>
                  <a:lnTo>
                    <a:pt x="21981" y="26038"/>
                  </a:lnTo>
                  <a:lnTo>
                    <a:pt x="22641" y="25849"/>
                  </a:lnTo>
                  <a:lnTo>
                    <a:pt x="22641" y="25943"/>
                  </a:lnTo>
                  <a:lnTo>
                    <a:pt x="23113" y="25943"/>
                  </a:lnTo>
                  <a:lnTo>
                    <a:pt x="23679" y="25849"/>
                  </a:lnTo>
                  <a:lnTo>
                    <a:pt x="24151" y="25566"/>
                  </a:lnTo>
                  <a:lnTo>
                    <a:pt x="24811" y="25283"/>
                  </a:lnTo>
                  <a:lnTo>
                    <a:pt x="25943" y="24906"/>
                  </a:lnTo>
                  <a:lnTo>
                    <a:pt x="26603" y="24717"/>
                  </a:lnTo>
                  <a:lnTo>
                    <a:pt x="27358" y="24340"/>
                  </a:lnTo>
                  <a:lnTo>
                    <a:pt x="28113" y="23962"/>
                  </a:lnTo>
                  <a:lnTo>
                    <a:pt x="28867" y="23396"/>
                  </a:lnTo>
                  <a:lnTo>
                    <a:pt x="28867" y="23491"/>
                  </a:lnTo>
                  <a:lnTo>
                    <a:pt x="28773" y="23585"/>
                  </a:lnTo>
                  <a:lnTo>
                    <a:pt x="28679" y="23679"/>
                  </a:lnTo>
                  <a:lnTo>
                    <a:pt x="28490" y="23868"/>
                  </a:lnTo>
                  <a:lnTo>
                    <a:pt x="28396" y="23868"/>
                  </a:lnTo>
                  <a:lnTo>
                    <a:pt x="28490" y="23962"/>
                  </a:lnTo>
                  <a:lnTo>
                    <a:pt x="29056" y="23302"/>
                  </a:lnTo>
                  <a:lnTo>
                    <a:pt x="29433" y="23113"/>
                  </a:lnTo>
                  <a:lnTo>
                    <a:pt x="29528" y="23113"/>
                  </a:lnTo>
                  <a:lnTo>
                    <a:pt x="29528" y="23208"/>
                  </a:lnTo>
                  <a:lnTo>
                    <a:pt x="30094" y="22736"/>
                  </a:lnTo>
                  <a:lnTo>
                    <a:pt x="30377" y="22547"/>
                  </a:lnTo>
                  <a:lnTo>
                    <a:pt x="30660" y="22264"/>
                  </a:lnTo>
                  <a:lnTo>
                    <a:pt x="30754" y="22264"/>
                  </a:lnTo>
                  <a:lnTo>
                    <a:pt x="30754" y="22170"/>
                  </a:lnTo>
                  <a:lnTo>
                    <a:pt x="30754" y="21981"/>
                  </a:lnTo>
                  <a:lnTo>
                    <a:pt x="30754" y="21793"/>
                  </a:lnTo>
                  <a:lnTo>
                    <a:pt x="31132" y="21793"/>
                  </a:lnTo>
                  <a:lnTo>
                    <a:pt x="31226" y="21981"/>
                  </a:lnTo>
                  <a:lnTo>
                    <a:pt x="31415" y="21604"/>
                  </a:lnTo>
                  <a:lnTo>
                    <a:pt x="31509" y="21510"/>
                  </a:lnTo>
                  <a:lnTo>
                    <a:pt x="31603" y="21510"/>
                  </a:lnTo>
                  <a:lnTo>
                    <a:pt x="31698" y="21227"/>
                  </a:lnTo>
                  <a:lnTo>
                    <a:pt x="31886" y="21038"/>
                  </a:lnTo>
                  <a:lnTo>
                    <a:pt x="32264" y="20566"/>
                  </a:lnTo>
                  <a:lnTo>
                    <a:pt x="33207" y="20000"/>
                  </a:lnTo>
                  <a:lnTo>
                    <a:pt x="33018" y="20000"/>
                  </a:lnTo>
                  <a:lnTo>
                    <a:pt x="33396" y="19434"/>
                  </a:lnTo>
                  <a:lnTo>
                    <a:pt x="33584" y="18963"/>
                  </a:lnTo>
                  <a:lnTo>
                    <a:pt x="33679" y="18679"/>
                  </a:lnTo>
                  <a:lnTo>
                    <a:pt x="33962" y="18491"/>
                  </a:lnTo>
                  <a:lnTo>
                    <a:pt x="34150" y="18679"/>
                  </a:lnTo>
                  <a:lnTo>
                    <a:pt x="34339" y="18019"/>
                  </a:lnTo>
                  <a:lnTo>
                    <a:pt x="34433" y="18113"/>
                  </a:lnTo>
                  <a:lnTo>
                    <a:pt x="34528" y="18019"/>
                  </a:lnTo>
                  <a:lnTo>
                    <a:pt x="34622" y="17736"/>
                  </a:lnTo>
                  <a:lnTo>
                    <a:pt x="34716" y="17642"/>
                  </a:lnTo>
                  <a:lnTo>
                    <a:pt x="34905" y="17359"/>
                  </a:lnTo>
                  <a:lnTo>
                    <a:pt x="35282" y="16887"/>
                  </a:lnTo>
                  <a:lnTo>
                    <a:pt x="35282" y="16981"/>
                  </a:lnTo>
                  <a:lnTo>
                    <a:pt x="35282" y="17076"/>
                  </a:lnTo>
                  <a:lnTo>
                    <a:pt x="35282" y="17170"/>
                  </a:lnTo>
                  <a:lnTo>
                    <a:pt x="35377" y="17170"/>
                  </a:lnTo>
                  <a:lnTo>
                    <a:pt x="35565" y="16510"/>
                  </a:lnTo>
                  <a:lnTo>
                    <a:pt x="35754" y="16132"/>
                  </a:lnTo>
                  <a:lnTo>
                    <a:pt x="35943" y="15755"/>
                  </a:lnTo>
                  <a:lnTo>
                    <a:pt x="36226" y="15189"/>
                  </a:lnTo>
                  <a:lnTo>
                    <a:pt x="36698" y="14340"/>
                  </a:lnTo>
                  <a:lnTo>
                    <a:pt x="37075" y="13114"/>
                  </a:lnTo>
                  <a:lnTo>
                    <a:pt x="37358" y="12359"/>
                  </a:lnTo>
                  <a:lnTo>
                    <a:pt x="37452" y="12170"/>
                  </a:lnTo>
                  <a:lnTo>
                    <a:pt x="37641" y="11887"/>
                  </a:lnTo>
                  <a:lnTo>
                    <a:pt x="37641" y="11982"/>
                  </a:lnTo>
                  <a:lnTo>
                    <a:pt x="37641" y="12076"/>
                  </a:lnTo>
                  <a:lnTo>
                    <a:pt x="37735" y="11604"/>
                  </a:lnTo>
                  <a:lnTo>
                    <a:pt x="37547" y="11699"/>
                  </a:lnTo>
                  <a:lnTo>
                    <a:pt x="37452" y="11416"/>
                  </a:lnTo>
                  <a:lnTo>
                    <a:pt x="37547" y="11416"/>
                  </a:lnTo>
                  <a:lnTo>
                    <a:pt x="37641" y="11321"/>
                  </a:lnTo>
                  <a:lnTo>
                    <a:pt x="37735" y="11321"/>
                  </a:lnTo>
                  <a:lnTo>
                    <a:pt x="37735" y="11227"/>
                  </a:lnTo>
                  <a:lnTo>
                    <a:pt x="37641" y="10944"/>
                  </a:lnTo>
                  <a:lnTo>
                    <a:pt x="37735" y="10472"/>
                  </a:lnTo>
                  <a:lnTo>
                    <a:pt x="37924" y="10661"/>
                  </a:lnTo>
                  <a:lnTo>
                    <a:pt x="37830" y="10378"/>
                  </a:lnTo>
                  <a:lnTo>
                    <a:pt x="37924" y="10095"/>
                  </a:lnTo>
                  <a:lnTo>
                    <a:pt x="37924" y="10283"/>
                  </a:lnTo>
                  <a:lnTo>
                    <a:pt x="38018" y="10283"/>
                  </a:lnTo>
                  <a:lnTo>
                    <a:pt x="38207" y="9906"/>
                  </a:lnTo>
                  <a:lnTo>
                    <a:pt x="38301" y="9812"/>
                  </a:lnTo>
                  <a:lnTo>
                    <a:pt x="38113" y="9623"/>
                  </a:lnTo>
                  <a:lnTo>
                    <a:pt x="38113" y="9434"/>
                  </a:lnTo>
                  <a:lnTo>
                    <a:pt x="38113" y="9246"/>
                  </a:lnTo>
                  <a:lnTo>
                    <a:pt x="38018" y="8963"/>
                  </a:lnTo>
                  <a:lnTo>
                    <a:pt x="38207" y="9151"/>
                  </a:lnTo>
                  <a:lnTo>
                    <a:pt x="38301" y="9057"/>
                  </a:lnTo>
                  <a:lnTo>
                    <a:pt x="38490" y="8680"/>
                  </a:lnTo>
                  <a:lnTo>
                    <a:pt x="38679" y="8302"/>
                  </a:lnTo>
                  <a:lnTo>
                    <a:pt x="38490" y="8302"/>
                  </a:lnTo>
                  <a:lnTo>
                    <a:pt x="38490" y="8114"/>
                  </a:lnTo>
                  <a:lnTo>
                    <a:pt x="38490" y="7831"/>
                  </a:lnTo>
                  <a:lnTo>
                    <a:pt x="38584" y="7642"/>
                  </a:lnTo>
                  <a:lnTo>
                    <a:pt x="38584" y="7359"/>
                  </a:lnTo>
                  <a:lnTo>
                    <a:pt x="38396" y="6793"/>
                  </a:lnTo>
                  <a:lnTo>
                    <a:pt x="38207" y="6321"/>
                  </a:lnTo>
                  <a:lnTo>
                    <a:pt x="38301" y="6321"/>
                  </a:lnTo>
                  <a:lnTo>
                    <a:pt x="38396" y="6416"/>
                  </a:lnTo>
                  <a:lnTo>
                    <a:pt x="38396" y="6133"/>
                  </a:lnTo>
                  <a:lnTo>
                    <a:pt x="38490" y="5850"/>
                  </a:lnTo>
                  <a:lnTo>
                    <a:pt x="38490" y="5567"/>
                  </a:lnTo>
                  <a:lnTo>
                    <a:pt x="38584" y="5567"/>
                  </a:lnTo>
                  <a:lnTo>
                    <a:pt x="38679" y="5661"/>
                  </a:lnTo>
                  <a:lnTo>
                    <a:pt x="38490" y="5189"/>
                  </a:lnTo>
                  <a:lnTo>
                    <a:pt x="38679" y="5284"/>
                  </a:lnTo>
                  <a:lnTo>
                    <a:pt x="38584" y="5001"/>
                  </a:lnTo>
                  <a:lnTo>
                    <a:pt x="38490" y="5095"/>
                  </a:lnTo>
                  <a:lnTo>
                    <a:pt x="38396" y="5095"/>
                  </a:lnTo>
                  <a:lnTo>
                    <a:pt x="38396" y="5001"/>
                  </a:lnTo>
                  <a:lnTo>
                    <a:pt x="38301" y="5095"/>
                  </a:lnTo>
                  <a:lnTo>
                    <a:pt x="38207" y="5189"/>
                  </a:lnTo>
                  <a:lnTo>
                    <a:pt x="38301" y="5378"/>
                  </a:lnTo>
                  <a:lnTo>
                    <a:pt x="38396" y="5755"/>
                  </a:lnTo>
                  <a:lnTo>
                    <a:pt x="38396" y="5755"/>
                  </a:lnTo>
                  <a:lnTo>
                    <a:pt x="38207" y="5661"/>
                  </a:lnTo>
                  <a:lnTo>
                    <a:pt x="38396" y="5944"/>
                  </a:lnTo>
                  <a:lnTo>
                    <a:pt x="38207" y="6038"/>
                  </a:lnTo>
                  <a:lnTo>
                    <a:pt x="38113" y="5944"/>
                  </a:lnTo>
                  <a:lnTo>
                    <a:pt x="38113" y="6038"/>
                  </a:lnTo>
                  <a:lnTo>
                    <a:pt x="38113" y="6133"/>
                  </a:lnTo>
                  <a:lnTo>
                    <a:pt x="38113" y="6416"/>
                  </a:lnTo>
                  <a:lnTo>
                    <a:pt x="38018" y="6416"/>
                  </a:lnTo>
                  <a:lnTo>
                    <a:pt x="38018" y="6887"/>
                  </a:lnTo>
                  <a:lnTo>
                    <a:pt x="38018" y="7076"/>
                  </a:lnTo>
                  <a:lnTo>
                    <a:pt x="38113" y="7170"/>
                  </a:lnTo>
                  <a:lnTo>
                    <a:pt x="38207" y="7170"/>
                  </a:lnTo>
                  <a:lnTo>
                    <a:pt x="38301" y="7359"/>
                  </a:lnTo>
                  <a:lnTo>
                    <a:pt x="37830" y="7548"/>
                  </a:lnTo>
                  <a:lnTo>
                    <a:pt x="38018" y="7642"/>
                  </a:lnTo>
                  <a:lnTo>
                    <a:pt x="38113" y="8019"/>
                  </a:lnTo>
                  <a:lnTo>
                    <a:pt x="38113" y="8302"/>
                  </a:lnTo>
                  <a:lnTo>
                    <a:pt x="38018" y="8397"/>
                  </a:lnTo>
                  <a:lnTo>
                    <a:pt x="37830" y="8397"/>
                  </a:lnTo>
                  <a:lnTo>
                    <a:pt x="37924" y="8585"/>
                  </a:lnTo>
                  <a:lnTo>
                    <a:pt x="38018" y="8774"/>
                  </a:lnTo>
                  <a:lnTo>
                    <a:pt x="37924" y="8963"/>
                  </a:lnTo>
                  <a:lnTo>
                    <a:pt x="37830" y="8774"/>
                  </a:lnTo>
                  <a:lnTo>
                    <a:pt x="37641" y="8868"/>
                  </a:lnTo>
                  <a:lnTo>
                    <a:pt x="37735" y="8963"/>
                  </a:lnTo>
                  <a:lnTo>
                    <a:pt x="37735" y="9246"/>
                  </a:lnTo>
                  <a:lnTo>
                    <a:pt x="37641" y="9812"/>
                  </a:lnTo>
                  <a:lnTo>
                    <a:pt x="37358" y="10378"/>
                  </a:lnTo>
                  <a:lnTo>
                    <a:pt x="37169" y="10755"/>
                  </a:lnTo>
                  <a:lnTo>
                    <a:pt x="37358" y="11038"/>
                  </a:lnTo>
                  <a:lnTo>
                    <a:pt x="37264" y="11321"/>
                  </a:lnTo>
                  <a:lnTo>
                    <a:pt x="37075" y="11227"/>
                  </a:lnTo>
                  <a:lnTo>
                    <a:pt x="37075" y="11321"/>
                  </a:lnTo>
                  <a:lnTo>
                    <a:pt x="37075" y="11604"/>
                  </a:lnTo>
                  <a:lnTo>
                    <a:pt x="36981" y="11510"/>
                  </a:lnTo>
                  <a:lnTo>
                    <a:pt x="36886" y="11887"/>
                  </a:lnTo>
                  <a:lnTo>
                    <a:pt x="36792" y="12265"/>
                  </a:lnTo>
                  <a:lnTo>
                    <a:pt x="36886" y="12359"/>
                  </a:lnTo>
                  <a:lnTo>
                    <a:pt x="37169" y="12359"/>
                  </a:lnTo>
                  <a:lnTo>
                    <a:pt x="37264" y="12548"/>
                  </a:lnTo>
                  <a:lnTo>
                    <a:pt x="37075" y="12453"/>
                  </a:lnTo>
                  <a:lnTo>
                    <a:pt x="36981" y="12548"/>
                  </a:lnTo>
                  <a:lnTo>
                    <a:pt x="36886" y="12359"/>
                  </a:lnTo>
                  <a:lnTo>
                    <a:pt x="36981" y="12642"/>
                  </a:lnTo>
                  <a:lnTo>
                    <a:pt x="36981" y="12642"/>
                  </a:lnTo>
                  <a:lnTo>
                    <a:pt x="36886" y="12548"/>
                  </a:lnTo>
                  <a:lnTo>
                    <a:pt x="36792" y="12453"/>
                  </a:lnTo>
                  <a:lnTo>
                    <a:pt x="36414" y="13114"/>
                  </a:lnTo>
                  <a:lnTo>
                    <a:pt x="36320" y="13491"/>
                  </a:lnTo>
                  <a:lnTo>
                    <a:pt x="36320" y="13868"/>
                  </a:lnTo>
                  <a:lnTo>
                    <a:pt x="35754" y="15095"/>
                  </a:lnTo>
                  <a:lnTo>
                    <a:pt x="35377" y="15755"/>
                  </a:lnTo>
                  <a:lnTo>
                    <a:pt x="34999" y="16227"/>
                  </a:lnTo>
                  <a:lnTo>
                    <a:pt x="34999" y="16038"/>
                  </a:lnTo>
                  <a:lnTo>
                    <a:pt x="34716" y="16321"/>
                  </a:lnTo>
                  <a:lnTo>
                    <a:pt x="34528" y="16698"/>
                  </a:lnTo>
                  <a:lnTo>
                    <a:pt x="34528" y="16698"/>
                  </a:lnTo>
                  <a:lnTo>
                    <a:pt x="34716" y="16604"/>
                  </a:lnTo>
                  <a:lnTo>
                    <a:pt x="34150" y="17170"/>
                  </a:lnTo>
                  <a:lnTo>
                    <a:pt x="33584" y="17736"/>
                  </a:lnTo>
                  <a:lnTo>
                    <a:pt x="33679" y="17830"/>
                  </a:lnTo>
                  <a:lnTo>
                    <a:pt x="33773" y="17736"/>
                  </a:lnTo>
                  <a:lnTo>
                    <a:pt x="33867" y="17736"/>
                  </a:lnTo>
                  <a:lnTo>
                    <a:pt x="33867" y="17830"/>
                  </a:lnTo>
                  <a:lnTo>
                    <a:pt x="33679" y="17925"/>
                  </a:lnTo>
                  <a:lnTo>
                    <a:pt x="33490" y="18019"/>
                  </a:lnTo>
                  <a:lnTo>
                    <a:pt x="33396" y="18113"/>
                  </a:lnTo>
                  <a:lnTo>
                    <a:pt x="33207" y="18208"/>
                  </a:lnTo>
                  <a:lnTo>
                    <a:pt x="33113" y="18585"/>
                  </a:lnTo>
                  <a:lnTo>
                    <a:pt x="33207" y="18679"/>
                  </a:lnTo>
                  <a:lnTo>
                    <a:pt x="33207" y="18774"/>
                  </a:lnTo>
                  <a:lnTo>
                    <a:pt x="33018" y="18963"/>
                  </a:lnTo>
                  <a:lnTo>
                    <a:pt x="32924" y="18963"/>
                  </a:lnTo>
                  <a:lnTo>
                    <a:pt x="32924" y="18868"/>
                  </a:lnTo>
                  <a:lnTo>
                    <a:pt x="32924" y="18679"/>
                  </a:lnTo>
                  <a:lnTo>
                    <a:pt x="32735" y="18868"/>
                  </a:lnTo>
                  <a:lnTo>
                    <a:pt x="32641" y="18963"/>
                  </a:lnTo>
                  <a:lnTo>
                    <a:pt x="32547" y="18963"/>
                  </a:lnTo>
                  <a:lnTo>
                    <a:pt x="32547" y="19057"/>
                  </a:lnTo>
                  <a:lnTo>
                    <a:pt x="32735" y="18963"/>
                  </a:lnTo>
                  <a:lnTo>
                    <a:pt x="32735" y="18963"/>
                  </a:lnTo>
                  <a:lnTo>
                    <a:pt x="32075" y="19717"/>
                  </a:lnTo>
                  <a:lnTo>
                    <a:pt x="31698" y="20000"/>
                  </a:lnTo>
                  <a:lnTo>
                    <a:pt x="31603" y="20000"/>
                  </a:lnTo>
                  <a:lnTo>
                    <a:pt x="31603" y="19906"/>
                  </a:lnTo>
                  <a:lnTo>
                    <a:pt x="31320" y="20095"/>
                  </a:lnTo>
                  <a:lnTo>
                    <a:pt x="31037" y="20283"/>
                  </a:lnTo>
                  <a:lnTo>
                    <a:pt x="31132" y="20095"/>
                  </a:lnTo>
                  <a:lnTo>
                    <a:pt x="30943" y="20283"/>
                  </a:lnTo>
                  <a:lnTo>
                    <a:pt x="31132" y="20378"/>
                  </a:lnTo>
                  <a:lnTo>
                    <a:pt x="31037" y="20661"/>
                  </a:lnTo>
                  <a:lnTo>
                    <a:pt x="30849" y="20849"/>
                  </a:lnTo>
                  <a:lnTo>
                    <a:pt x="30754" y="20944"/>
                  </a:lnTo>
                  <a:lnTo>
                    <a:pt x="30660" y="20849"/>
                  </a:lnTo>
                  <a:lnTo>
                    <a:pt x="30849" y="20755"/>
                  </a:lnTo>
                  <a:lnTo>
                    <a:pt x="30754" y="20755"/>
                  </a:lnTo>
                  <a:lnTo>
                    <a:pt x="30754" y="20661"/>
                  </a:lnTo>
                  <a:lnTo>
                    <a:pt x="30754" y="20566"/>
                  </a:lnTo>
                  <a:lnTo>
                    <a:pt x="30660" y="20661"/>
                  </a:lnTo>
                  <a:lnTo>
                    <a:pt x="30471" y="20849"/>
                  </a:lnTo>
                  <a:lnTo>
                    <a:pt x="30094" y="21038"/>
                  </a:lnTo>
                  <a:lnTo>
                    <a:pt x="30188" y="21038"/>
                  </a:lnTo>
                  <a:lnTo>
                    <a:pt x="30188" y="21227"/>
                  </a:lnTo>
                  <a:lnTo>
                    <a:pt x="29905" y="21604"/>
                  </a:lnTo>
                  <a:lnTo>
                    <a:pt x="30188" y="21415"/>
                  </a:lnTo>
                  <a:lnTo>
                    <a:pt x="29905" y="21793"/>
                  </a:lnTo>
                  <a:lnTo>
                    <a:pt x="29905" y="21698"/>
                  </a:lnTo>
                  <a:lnTo>
                    <a:pt x="29811" y="21793"/>
                  </a:lnTo>
                  <a:lnTo>
                    <a:pt x="29716" y="21887"/>
                  </a:lnTo>
                  <a:lnTo>
                    <a:pt x="29339" y="21981"/>
                  </a:lnTo>
                  <a:lnTo>
                    <a:pt x="28867" y="21981"/>
                  </a:lnTo>
                  <a:lnTo>
                    <a:pt x="28773" y="22076"/>
                  </a:lnTo>
                  <a:lnTo>
                    <a:pt x="28584" y="22170"/>
                  </a:lnTo>
                  <a:lnTo>
                    <a:pt x="28679" y="22264"/>
                  </a:lnTo>
                  <a:lnTo>
                    <a:pt x="28679" y="22453"/>
                  </a:lnTo>
                  <a:lnTo>
                    <a:pt x="28962" y="22076"/>
                  </a:lnTo>
                  <a:lnTo>
                    <a:pt x="28867" y="22453"/>
                  </a:lnTo>
                  <a:lnTo>
                    <a:pt x="29150" y="22264"/>
                  </a:lnTo>
                  <a:lnTo>
                    <a:pt x="29150" y="22359"/>
                  </a:lnTo>
                  <a:lnTo>
                    <a:pt x="28679" y="22642"/>
                  </a:lnTo>
                  <a:lnTo>
                    <a:pt x="28490" y="22547"/>
                  </a:lnTo>
                  <a:lnTo>
                    <a:pt x="28396" y="22453"/>
                  </a:lnTo>
                  <a:lnTo>
                    <a:pt x="28301" y="22453"/>
                  </a:lnTo>
                  <a:lnTo>
                    <a:pt x="28207" y="22547"/>
                  </a:lnTo>
                  <a:lnTo>
                    <a:pt x="27924" y="22736"/>
                  </a:lnTo>
                  <a:lnTo>
                    <a:pt x="27641" y="22925"/>
                  </a:lnTo>
                  <a:lnTo>
                    <a:pt x="27735" y="22925"/>
                  </a:lnTo>
                  <a:lnTo>
                    <a:pt x="26886" y="23491"/>
                  </a:lnTo>
                  <a:lnTo>
                    <a:pt x="26132" y="23962"/>
                  </a:lnTo>
                  <a:lnTo>
                    <a:pt x="26132" y="23774"/>
                  </a:lnTo>
                  <a:lnTo>
                    <a:pt x="26226" y="23585"/>
                  </a:lnTo>
                  <a:lnTo>
                    <a:pt x="25754" y="23868"/>
                  </a:lnTo>
                  <a:lnTo>
                    <a:pt x="25471" y="24151"/>
                  </a:lnTo>
                  <a:lnTo>
                    <a:pt x="25377" y="24245"/>
                  </a:lnTo>
                  <a:lnTo>
                    <a:pt x="25471" y="24340"/>
                  </a:lnTo>
                  <a:lnTo>
                    <a:pt x="25188" y="24245"/>
                  </a:lnTo>
                  <a:lnTo>
                    <a:pt x="24905" y="24245"/>
                  </a:lnTo>
                  <a:lnTo>
                    <a:pt x="24434" y="24340"/>
                  </a:lnTo>
                  <a:lnTo>
                    <a:pt x="23585" y="24811"/>
                  </a:lnTo>
                  <a:lnTo>
                    <a:pt x="23207" y="24906"/>
                  </a:lnTo>
                  <a:lnTo>
                    <a:pt x="22924" y="25000"/>
                  </a:lnTo>
                  <a:lnTo>
                    <a:pt x="22830" y="24906"/>
                  </a:lnTo>
                  <a:lnTo>
                    <a:pt x="22924" y="24811"/>
                  </a:lnTo>
                  <a:lnTo>
                    <a:pt x="22830" y="24717"/>
                  </a:lnTo>
                  <a:lnTo>
                    <a:pt x="21886" y="24717"/>
                  </a:lnTo>
                  <a:lnTo>
                    <a:pt x="21509" y="24906"/>
                  </a:lnTo>
                  <a:lnTo>
                    <a:pt x="21037" y="25189"/>
                  </a:lnTo>
                  <a:lnTo>
                    <a:pt x="20660" y="25283"/>
                  </a:lnTo>
                  <a:lnTo>
                    <a:pt x="20754" y="25189"/>
                  </a:lnTo>
                  <a:lnTo>
                    <a:pt x="20754" y="25094"/>
                  </a:lnTo>
                  <a:lnTo>
                    <a:pt x="20471" y="25283"/>
                  </a:lnTo>
                  <a:lnTo>
                    <a:pt x="20377" y="25377"/>
                  </a:lnTo>
                  <a:lnTo>
                    <a:pt x="20188" y="25094"/>
                  </a:lnTo>
                  <a:lnTo>
                    <a:pt x="20471" y="25094"/>
                  </a:lnTo>
                  <a:lnTo>
                    <a:pt x="20094" y="25000"/>
                  </a:lnTo>
                  <a:lnTo>
                    <a:pt x="19339" y="25094"/>
                  </a:lnTo>
                  <a:lnTo>
                    <a:pt x="18019" y="25377"/>
                  </a:lnTo>
                  <a:lnTo>
                    <a:pt x="18019" y="25377"/>
                  </a:lnTo>
                  <a:lnTo>
                    <a:pt x="18679" y="25000"/>
                  </a:lnTo>
                  <a:lnTo>
                    <a:pt x="18396" y="25000"/>
                  </a:lnTo>
                  <a:lnTo>
                    <a:pt x="18113" y="25094"/>
                  </a:lnTo>
                  <a:lnTo>
                    <a:pt x="17830" y="25094"/>
                  </a:lnTo>
                  <a:lnTo>
                    <a:pt x="17075" y="25000"/>
                  </a:lnTo>
                  <a:lnTo>
                    <a:pt x="15943" y="24717"/>
                  </a:lnTo>
                  <a:lnTo>
                    <a:pt x="15094" y="24623"/>
                  </a:lnTo>
                  <a:lnTo>
                    <a:pt x="14811" y="24528"/>
                  </a:lnTo>
                  <a:lnTo>
                    <a:pt x="14764" y="24481"/>
                  </a:lnTo>
                  <a:lnTo>
                    <a:pt x="14764" y="24481"/>
                  </a:lnTo>
                  <a:lnTo>
                    <a:pt x="14717" y="24528"/>
                  </a:lnTo>
                  <a:lnTo>
                    <a:pt x="14339" y="24340"/>
                  </a:lnTo>
                  <a:lnTo>
                    <a:pt x="13868" y="24057"/>
                  </a:lnTo>
                  <a:lnTo>
                    <a:pt x="13868" y="24057"/>
                  </a:lnTo>
                  <a:lnTo>
                    <a:pt x="14056" y="24245"/>
                  </a:lnTo>
                  <a:lnTo>
                    <a:pt x="13868" y="24245"/>
                  </a:lnTo>
                  <a:lnTo>
                    <a:pt x="13679" y="24151"/>
                  </a:lnTo>
                  <a:lnTo>
                    <a:pt x="13585" y="23962"/>
                  </a:lnTo>
                  <a:lnTo>
                    <a:pt x="13396" y="23962"/>
                  </a:lnTo>
                  <a:lnTo>
                    <a:pt x="13490" y="23868"/>
                  </a:lnTo>
                  <a:lnTo>
                    <a:pt x="12924" y="23868"/>
                  </a:lnTo>
                  <a:lnTo>
                    <a:pt x="12170" y="23679"/>
                  </a:lnTo>
                  <a:lnTo>
                    <a:pt x="11509" y="23491"/>
                  </a:lnTo>
                  <a:lnTo>
                    <a:pt x="11226" y="23302"/>
                  </a:lnTo>
                  <a:lnTo>
                    <a:pt x="11132" y="23113"/>
                  </a:lnTo>
                  <a:lnTo>
                    <a:pt x="10755" y="23113"/>
                  </a:lnTo>
                  <a:lnTo>
                    <a:pt x="10472" y="22925"/>
                  </a:lnTo>
                  <a:lnTo>
                    <a:pt x="10566" y="22925"/>
                  </a:lnTo>
                  <a:lnTo>
                    <a:pt x="10094" y="22736"/>
                  </a:lnTo>
                  <a:lnTo>
                    <a:pt x="9717" y="22642"/>
                  </a:lnTo>
                  <a:lnTo>
                    <a:pt x="9339" y="22642"/>
                  </a:lnTo>
                  <a:lnTo>
                    <a:pt x="9339" y="22453"/>
                  </a:lnTo>
                  <a:lnTo>
                    <a:pt x="9339" y="22264"/>
                  </a:lnTo>
                  <a:lnTo>
                    <a:pt x="9056" y="21981"/>
                  </a:lnTo>
                  <a:lnTo>
                    <a:pt x="7924" y="21321"/>
                  </a:lnTo>
                  <a:lnTo>
                    <a:pt x="7453" y="21038"/>
                  </a:lnTo>
                  <a:lnTo>
                    <a:pt x="6887" y="20566"/>
                  </a:lnTo>
                  <a:lnTo>
                    <a:pt x="6132" y="19906"/>
                  </a:lnTo>
                  <a:lnTo>
                    <a:pt x="5755" y="19717"/>
                  </a:lnTo>
                  <a:lnTo>
                    <a:pt x="5660" y="19623"/>
                  </a:lnTo>
                  <a:lnTo>
                    <a:pt x="5472" y="19623"/>
                  </a:lnTo>
                  <a:lnTo>
                    <a:pt x="5283" y="19246"/>
                  </a:lnTo>
                  <a:lnTo>
                    <a:pt x="4906" y="18774"/>
                  </a:lnTo>
                  <a:lnTo>
                    <a:pt x="4528" y="18302"/>
                  </a:lnTo>
                  <a:lnTo>
                    <a:pt x="4151" y="18019"/>
                  </a:lnTo>
                  <a:lnTo>
                    <a:pt x="4151" y="17736"/>
                  </a:lnTo>
                  <a:lnTo>
                    <a:pt x="4057" y="17547"/>
                  </a:lnTo>
                  <a:lnTo>
                    <a:pt x="3679" y="17076"/>
                  </a:lnTo>
                  <a:lnTo>
                    <a:pt x="3868" y="17076"/>
                  </a:lnTo>
                  <a:lnTo>
                    <a:pt x="3113" y="16887"/>
                  </a:lnTo>
                  <a:lnTo>
                    <a:pt x="3207" y="16604"/>
                  </a:lnTo>
                  <a:lnTo>
                    <a:pt x="3113" y="16227"/>
                  </a:lnTo>
                  <a:lnTo>
                    <a:pt x="2924" y="15849"/>
                  </a:lnTo>
                  <a:lnTo>
                    <a:pt x="2641" y="15661"/>
                  </a:lnTo>
                  <a:lnTo>
                    <a:pt x="2736" y="15566"/>
                  </a:lnTo>
                  <a:lnTo>
                    <a:pt x="2641" y="15472"/>
                  </a:lnTo>
                  <a:lnTo>
                    <a:pt x="2453" y="15095"/>
                  </a:lnTo>
                  <a:lnTo>
                    <a:pt x="1981" y="14529"/>
                  </a:lnTo>
                  <a:lnTo>
                    <a:pt x="2170" y="14434"/>
                  </a:lnTo>
                  <a:lnTo>
                    <a:pt x="1981" y="14340"/>
                  </a:lnTo>
                  <a:lnTo>
                    <a:pt x="1887" y="14246"/>
                  </a:lnTo>
                  <a:lnTo>
                    <a:pt x="1792" y="14151"/>
                  </a:lnTo>
                  <a:lnTo>
                    <a:pt x="1604" y="13680"/>
                  </a:lnTo>
                  <a:lnTo>
                    <a:pt x="1698" y="13774"/>
                  </a:lnTo>
                  <a:lnTo>
                    <a:pt x="1698" y="13774"/>
                  </a:lnTo>
                  <a:lnTo>
                    <a:pt x="1509" y="13302"/>
                  </a:lnTo>
                  <a:lnTo>
                    <a:pt x="1321" y="12831"/>
                  </a:lnTo>
                  <a:lnTo>
                    <a:pt x="1226" y="12453"/>
                  </a:lnTo>
                  <a:lnTo>
                    <a:pt x="1226" y="12170"/>
                  </a:lnTo>
                  <a:lnTo>
                    <a:pt x="1321" y="11982"/>
                  </a:lnTo>
                  <a:lnTo>
                    <a:pt x="1415" y="12453"/>
                  </a:lnTo>
                  <a:lnTo>
                    <a:pt x="1509" y="12359"/>
                  </a:lnTo>
                  <a:lnTo>
                    <a:pt x="1792" y="12359"/>
                  </a:lnTo>
                  <a:lnTo>
                    <a:pt x="1604" y="12170"/>
                  </a:lnTo>
                  <a:lnTo>
                    <a:pt x="1604" y="11887"/>
                  </a:lnTo>
                  <a:lnTo>
                    <a:pt x="1509" y="11227"/>
                  </a:lnTo>
                  <a:lnTo>
                    <a:pt x="1415" y="11132"/>
                  </a:lnTo>
                  <a:lnTo>
                    <a:pt x="1415" y="10944"/>
                  </a:lnTo>
                  <a:lnTo>
                    <a:pt x="1321" y="10849"/>
                  </a:lnTo>
                  <a:lnTo>
                    <a:pt x="1226" y="10849"/>
                  </a:lnTo>
                  <a:lnTo>
                    <a:pt x="1226" y="11038"/>
                  </a:lnTo>
                  <a:lnTo>
                    <a:pt x="1321" y="11321"/>
                  </a:lnTo>
                  <a:lnTo>
                    <a:pt x="1132" y="11227"/>
                  </a:lnTo>
                  <a:lnTo>
                    <a:pt x="1132" y="11132"/>
                  </a:lnTo>
                  <a:lnTo>
                    <a:pt x="1132" y="11038"/>
                  </a:lnTo>
                  <a:lnTo>
                    <a:pt x="943" y="10849"/>
                  </a:lnTo>
                  <a:lnTo>
                    <a:pt x="1038" y="10661"/>
                  </a:lnTo>
                  <a:lnTo>
                    <a:pt x="1132" y="10378"/>
                  </a:lnTo>
                  <a:lnTo>
                    <a:pt x="1226" y="9812"/>
                  </a:lnTo>
                  <a:lnTo>
                    <a:pt x="1132" y="9340"/>
                  </a:lnTo>
                  <a:lnTo>
                    <a:pt x="1132" y="9151"/>
                  </a:lnTo>
                  <a:lnTo>
                    <a:pt x="1226" y="9057"/>
                  </a:lnTo>
                  <a:lnTo>
                    <a:pt x="1226" y="8491"/>
                  </a:lnTo>
                  <a:lnTo>
                    <a:pt x="1321" y="7831"/>
                  </a:lnTo>
                  <a:lnTo>
                    <a:pt x="1604" y="6416"/>
                  </a:lnTo>
                  <a:lnTo>
                    <a:pt x="1981" y="4906"/>
                  </a:lnTo>
                  <a:lnTo>
                    <a:pt x="2453" y="3302"/>
                  </a:lnTo>
                  <a:lnTo>
                    <a:pt x="2736" y="2359"/>
                  </a:lnTo>
                  <a:lnTo>
                    <a:pt x="2924" y="1887"/>
                  </a:lnTo>
                  <a:lnTo>
                    <a:pt x="3019" y="1416"/>
                  </a:lnTo>
                  <a:lnTo>
                    <a:pt x="3302" y="1133"/>
                  </a:lnTo>
                  <a:lnTo>
                    <a:pt x="3491" y="755"/>
                  </a:lnTo>
                  <a:lnTo>
                    <a:pt x="3585" y="567"/>
                  </a:lnTo>
                  <a:lnTo>
                    <a:pt x="3585" y="472"/>
                  </a:lnTo>
                  <a:lnTo>
                    <a:pt x="3491" y="378"/>
                  </a:lnTo>
                  <a:lnTo>
                    <a:pt x="3302" y="284"/>
                  </a:lnTo>
                  <a:lnTo>
                    <a:pt x="3207" y="95"/>
                  </a:lnTo>
                  <a:lnTo>
                    <a:pt x="3113"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310099022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790"/>
        <p:cNvGrpSpPr/>
        <p:nvPr/>
      </p:nvGrpSpPr>
      <p:grpSpPr>
        <a:xfrm>
          <a:off x="0" y="0"/>
          <a:ext cx="0" cy="0"/>
          <a:chOff x="0" y="0"/>
          <a:chExt cx="0" cy="0"/>
        </a:xfrm>
      </p:grpSpPr>
      <p:sp>
        <p:nvSpPr>
          <p:cNvPr id="791" name="Google Shape;791;p18"/>
          <p:cNvSpPr txBox="1">
            <a:spLocks noGrp="1"/>
          </p:cNvSpPr>
          <p:nvPr>
            <p:ph type="ctrTitle"/>
          </p:nvPr>
        </p:nvSpPr>
        <p:spPr>
          <a:xfrm>
            <a:off x="752800" y="440350"/>
            <a:ext cx="7485900" cy="1159800"/>
          </a:xfrm>
          <a:prstGeom prst="rect">
            <a:avLst/>
          </a:prstGeom>
        </p:spPr>
        <p:txBody>
          <a:bodyPr spcFirstLastPara="1" wrap="square" lIns="0" tIns="0" rIns="0" bIns="0" anchor="b" anchorCtr="0">
            <a:noAutofit/>
          </a:bodyPr>
          <a:lstStyle/>
          <a:p>
            <a:pPr marL="0" lvl="0" indent="0" algn="l" rtl="0">
              <a:spcBef>
                <a:spcPts val="0"/>
              </a:spcBef>
              <a:spcAft>
                <a:spcPts val="0"/>
              </a:spcAft>
              <a:buNone/>
            </a:pPr>
            <a:r>
              <a:rPr lang="en-US"/>
              <a:t>9</a:t>
            </a:r>
            <a:r>
              <a:rPr lang="en-US" sz="2400"/>
              <a:t>.</a:t>
            </a:r>
            <a:r>
              <a:rPr lang="en-US"/>
              <a:t> Ambiance </a:t>
            </a:r>
          </a:p>
        </p:txBody>
      </p:sp>
      <p:sp>
        <p:nvSpPr>
          <p:cNvPr id="792" name="Google Shape;792;p18"/>
          <p:cNvSpPr txBox="1">
            <a:spLocks noGrp="1"/>
          </p:cNvSpPr>
          <p:nvPr>
            <p:ph type="subTitle" idx="1"/>
          </p:nvPr>
        </p:nvSpPr>
        <p:spPr>
          <a:xfrm>
            <a:off x="1339698" y="1697050"/>
            <a:ext cx="6752700" cy="784800"/>
          </a:xfrm>
          <a:prstGeom prst="rect">
            <a:avLst/>
          </a:prstGeom>
        </p:spPr>
        <p:txBody>
          <a:bodyPr spcFirstLastPara="1" wrap="square" lIns="0" tIns="0" rIns="0" bIns="0" anchor="t" anchorCtr="0">
            <a:noAutofit/>
          </a:bodyPr>
          <a:lstStyle/>
          <a:p>
            <a:pPr marL="0" marR="0">
              <a:spcBef>
                <a:spcPts val="0"/>
              </a:spcBef>
              <a:spcAft>
                <a:spcPts val="0"/>
              </a:spcAft>
            </a:pPr>
            <a:r>
              <a:rPr lang="en-US" sz="1400">
                <a:effectLst/>
                <a:latin typeface="scala-sans-offc-pro--"/>
              </a:rPr>
              <a:t>Make creative triggers, such as music and surroundings, part of your routine.</a:t>
            </a:r>
            <a:endParaRPr lang="en-US" sz="1800">
              <a:effectLst/>
              <a:latin typeface="Calibri" panose="020F0502020204030204" pitchFamily="34" charset="0"/>
              <a:ea typeface="Calibri" panose="020F0502020204030204" pitchFamily="34" charset="0"/>
            </a:endParaRPr>
          </a:p>
        </p:txBody>
      </p:sp>
      <p:grpSp>
        <p:nvGrpSpPr>
          <p:cNvPr id="793" name="Google Shape;793;p18"/>
          <p:cNvGrpSpPr/>
          <p:nvPr/>
        </p:nvGrpSpPr>
        <p:grpSpPr>
          <a:xfrm rot="5400000">
            <a:off x="578449" y="951943"/>
            <a:ext cx="713322" cy="674775"/>
            <a:chOff x="1349350" y="2760598"/>
            <a:chExt cx="771075" cy="729408"/>
          </a:xfrm>
        </p:grpSpPr>
        <p:sp>
          <p:nvSpPr>
            <p:cNvPr id="794" name="Google Shape;794;p18"/>
            <p:cNvSpPr/>
            <p:nvPr/>
          </p:nvSpPr>
          <p:spPr>
            <a:xfrm>
              <a:off x="1349350" y="2963403"/>
              <a:ext cx="771066" cy="526603"/>
            </a:xfrm>
            <a:custGeom>
              <a:avLst/>
              <a:gdLst/>
              <a:ahLst/>
              <a:cxnLst/>
              <a:rect l="l" t="t" r="r" b="b"/>
              <a:pathLst>
                <a:path w="38679" h="26416" extrusionOk="0">
                  <a:moveTo>
                    <a:pt x="377" y="7642"/>
                  </a:moveTo>
                  <a:lnTo>
                    <a:pt x="377" y="7925"/>
                  </a:lnTo>
                  <a:lnTo>
                    <a:pt x="472" y="7642"/>
                  </a:lnTo>
                  <a:close/>
                  <a:moveTo>
                    <a:pt x="33584" y="19246"/>
                  </a:moveTo>
                  <a:lnTo>
                    <a:pt x="33396" y="19434"/>
                  </a:lnTo>
                  <a:lnTo>
                    <a:pt x="33396" y="19623"/>
                  </a:lnTo>
                  <a:lnTo>
                    <a:pt x="33584" y="19246"/>
                  </a:lnTo>
                  <a:close/>
                  <a:moveTo>
                    <a:pt x="24434" y="24151"/>
                  </a:moveTo>
                  <a:lnTo>
                    <a:pt x="24339" y="24245"/>
                  </a:lnTo>
                  <a:lnTo>
                    <a:pt x="24434" y="24340"/>
                  </a:lnTo>
                  <a:lnTo>
                    <a:pt x="24434" y="24245"/>
                  </a:lnTo>
                  <a:lnTo>
                    <a:pt x="24434" y="24151"/>
                  </a:lnTo>
                  <a:close/>
                  <a:moveTo>
                    <a:pt x="14717" y="24434"/>
                  </a:moveTo>
                  <a:lnTo>
                    <a:pt x="14764" y="24481"/>
                  </a:lnTo>
                  <a:lnTo>
                    <a:pt x="14764" y="24481"/>
                  </a:lnTo>
                  <a:lnTo>
                    <a:pt x="14811" y="24434"/>
                  </a:lnTo>
                  <a:close/>
                  <a:moveTo>
                    <a:pt x="2924" y="1"/>
                  </a:moveTo>
                  <a:lnTo>
                    <a:pt x="2641" y="95"/>
                  </a:lnTo>
                  <a:lnTo>
                    <a:pt x="2547" y="378"/>
                  </a:lnTo>
                  <a:lnTo>
                    <a:pt x="2547" y="189"/>
                  </a:lnTo>
                  <a:lnTo>
                    <a:pt x="2453" y="378"/>
                  </a:lnTo>
                  <a:lnTo>
                    <a:pt x="2358" y="567"/>
                  </a:lnTo>
                  <a:lnTo>
                    <a:pt x="2453" y="944"/>
                  </a:lnTo>
                  <a:lnTo>
                    <a:pt x="2358" y="850"/>
                  </a:lnTo>
                  <a:lnTo>
                    <a:pt x="2170" y="944"/>
                  </a:lnTo>
                  <a:lnTo>
                    <a:pt x="2358" y="944"/>
                  </a:lnTo>
                  <a:lnTo>
                    <a:pt x="2453" y="1133"/>
                  </a:lnTo>
                  <a:lnTo>
                    <a:pt x="2264" y="1227"/>
                  </a:lnTo>
                  <a:lnTo>
                    <a:pt x="2170" y="1227"/>
                  </a:lnTo>
                  <a:lnTo>
                    <a:pt x="2170" y="1604"/>
                  </a:lnTo>
                  <a:lnTo>
                    <a:pt x="2075" y="1887"/>
                  </a:lnTo>
                  <a:lnTo>
                    <a:pt x="1792" y="2453"/>
                  </a:lnTo>
                  <a:lnTo>
                    <a:pt x="1415" y="3019"/>
                  </a:lnTo>
                  <a:lnTo>
                    <a:pt x="1321" y="3397"/>
                  </a:lnTo>
                  <a:lnTo>
                    <a:pt x="1321" y="3680"/>
                  </a:lnTo>
                  <a:lnTo>
                    <a:pt x="1226" y="3774"/>
                  </a:lnTo>
                  <a:lnTo>
                    <a:pt x="1226" y="3963"/>
                  </a:lnTo>
                  <a:lnTo>
                    <a:pt x="1321" y="4529"/>
                  </a:lnTo>
                  <a:lnTo>
                    <a:pt x="1226" y="4529"/>
                  </a:lnTo>
                  <a:lnTo>
                    <a:pt x="1132" y="4435"/>
                  </a:lnTo>
                  <a:lnTo>
                    <a:pt x="1038" y="4340"/>
                  </a:lnTo>
                  <a:lnTo>
                    <a:pt x="943" y="4340"/>
                  </a:lnTo>
                  <a:lnTo>
                    <a:pt x="1038" y="4435"/>
                  </a:lnTo>
                  <a:lnTo>
                    <a:pt x="1132" y="4623"/>
                  </a:lnTo>
                  <a:lnTo>
                    <a:pt x="1038" y="4812"/>
                  </a:lnTo>
                  <a:lnTo>
                    <a:pt x="849" y="4906"/>
                  </a:lnTo>
                  <a:lnTo>
                    <a:pt x="943" y="4906"/>
                  </a:lnTo>
                  <a:lnTo>
                    <a:pt x="943" y="5001"/>
                  </a:lnTo>
                  <a:lnTo>
                    <a:pt x="943" y="5189"/>
                  </a:lnTo>
                  <a:lnTo>
                    <a:pt x="755" y="5284"/>
                  </a:lnTo>
                  <a:lnTo>
                    <a:pt x="566" y="5378"/>
                  </a:lnTo>
                  <a:lnTo>
                    <a:pt x="566" y="5472"/>
                  </a:lnTo>
                  <a:lnTo>
                    <a:pt x="755" y="5567"/>
                  </a:lnTo>
                  <a:lnTo>
                    <a:pt x="849" y="5661"/>
                  </a:lnTo>
                  <a:lnTo>
                    <a:pt x="755" y="5755"/>
                  </a:lnTo>
                  <a:lnTo>
                    <a:pt x="472" y="5755"/>
                  </a:lnTo>
                  <a:lnTo>
                    <a:pt x="566" y="6604"/>
                  </a:lnTo>
                  <a:lnTo>
                    <a:pt x="566" y="7076"/>
                  </a:lnTo>
                  <a:lnTo>
                    <a:pt x="566" y="7265"/>
                  </a:lnTo>
                  <a:lnTo>
                    <a:pt x="755" y="7265"/>
                  </a:lnTo>
                  <a:lnTo>
                    <a:pt x="849" y="7359"/>
                  </a:lnTo>
                  <a:lnTo>
                    <a:pt x="849" y="7453"/>
                  </a:lnTo>
                  <a:lnTo>
                    <a:pt x="755" y="7548"/>
                  </a:lnTo>
                  <a:lnTo>
                    <a:pt x="566" y="7453"/>
                  </a:lnTo>
                  <a:lnTo>
                    <a:pt x="566" y="7736"/>
                  </a:lnTo>
                  <a:lnTo>
                    <a:pt x="566" y="8114"/>
                  </a:lnTo>
                  <a:lnTo>
                    <a:pt x="472" y="8019"/>
                  </a:lnTo>
                  <a:lnTo>
                    <a:pt x="472" y="7925"/>
                  </a:lnTo>
                  <a:lnTo>
                    <a:pt x="472" y="7831"/>
                  </a:lnTo>
                  <a:lnTo>
                    <a:pt x="377" y="7925"/>
                  </a:lnTo>
                  <a:lnTo>
                    <a:pt x="377" y="8680"/>
                  </a:lnTo>
                  <a:lnTo>
                    <a:pt x="283" y="8868"/>
                  </a:lnTo>
                  <a:lnTo>
                    <a:pt x="189" y="8963"/>
                  </a:lnTo>
                  <a:lnTo>
                    <a:pt x="94" y="8963"/>
                  </a:lnTo>
                  <a:lnTo>
                    <a:pt x="0" y="9151"/>
                  </a:lnTo>
                  <a:lnTo>
                    <a:pt x="94" y="9340"/>
                  </a:lnTo>
                  <a:lnTo>
                    <a:pt x="189" y="9434"/>
                  </a:lnTo>
                  <a:lnTo>
                    <a:pt x="283" y="9623"/>
                  </a:lnTo>
                  <a:lnTo>
                    <a:pt x="283" y="9812"/>
                  </a:lnTo>
                  <a:lnTo>
                    <a:pt x="94" y="9717"/>
                  </a:lnTo>
                  <a:lnTo>
                    <a:pt x="94" y="9906"/>
                  </a:lnTo>
                  <a:lnTo>
                    <a:pt x="189" y="10000"/>
                  </a:lnTo>
                  <a:lnTo>
                    <a:pt x="283" y="10095"/>
                  </a:lnTo>
                  <a:lnTo>
                    <a:pt x="283" y="10378"/>
                  </a:lnTo>
                  <a:lnTo>
                    <a:pt x="94" y="10095"/>
                  </a:lnTo>
                  <a:lnTo>
                    <a:pt x="94" y="10283"/>
                  </a:lnTo>
                  <a:lnTo>
                    <a:pt x="94" y="10566"/>
                  </a:lnTo>
                  <a:lnTo>
                    <a:pt x="94" y="11510"/>
                  </a:lnTo>
                  <a:lnTo>
                    <a:pt x="189" y="12453"/>
                  </a:lnTo>
                  <a:lnTo>
                    <a:pt x="377" y="13208"/>
                  </a:lnTo>
                  <a:lnTo>
                    <a:pt x="566" y="13680"/>
                  </a:lnTo>
                  <a:lnTo>
                    <a:pt x="849" y="14340"/>
                  </a:lnTo>
                  <a:lnTo>
                    <a:pt x="1132" y="14906"/>
                  </a:lnTo>
                  <a:lnTo>
                    <a:pt x="1226" y="15189"/>
                  </a:lnTo>
                  <a:lnTo>
                    <a:pt x="1132" y="15378"/>
                  </a:lnTo>
                  <a:lnTo>
                    <a:pt x="1321" y="15944"/>
                  </a:lnTo>
                  <a:lnTo>
                    <a:pt x="1698" y="16510"/>
                  </a:lnTo>
                  <a:lnTo>
                    <a:pt x="2453" y="17736"/>
                  </a:lnTo>
                  <a:lnTo>
                    <a:pt x="3019" y="18491"/>
                  </a:lnTo>
                  <a:lnTo>
                    <a:pt x="3679" y="19057"/>
                  </a:lnTo>
                  <a:lnTo>
                    <a:pt x="3491" y="19246"/>
                  </a:lnTo>
                  <a:lnTo>
                    <a:pt x="3774" y="19434"/>
                  </a:lnTo>
                  <a:lnTo>
                    <a:pt x="3868" y="19434"/>
                  </a:lnTo>
                  <a:lnTo>
                    <a:pt x="4151" y="19623"/>
                  </a:lnTo>
                  <a:lnTo>
                    <a:pt x="4245" y="19906"/>
                  </a:lnTo>
                  <a:lnTo>
                    <a:pt x="4434" y="20189"/>
                  </a:lnTo>
                  <a:lnTo>
                    <a:pt x="4717" y="20378"/>
                  </a:lnTo>
                  <a:lnTo>
                    <a:pt x="4623" y="20472"/>
                  </a:lnTo>
                  <a:lnTo>
                    <a:pt x="4717" y="20472"/>
                  </a:lnTo>
                  <a:lnTo>
                    <a:pt x="4811" y="20566"/>
                  </a:lnTo>
                  <a:lnTo>
                    <a:pt x="5566" y="21321"/>
                  </a:lnTo>
                  <a:lnTo>
                    <a:pt x="5849" y="21604"/>
                  </a:lnTo>
                  <a:lnTo>
                    <a:pt x="6415" y="22076"/>
                  </a:lnTo>
                  <a:lnTo>
                    <a:pt x="6415" y="21887"/>
                  </a:lnTo>
                  <a:lnTo>
                    <a:pt x="6604" y="21793"/>
                  </a:lnTo>
                  <a:lnTo>
                    <a:pt x="6604" y="21793"/>
                  </a:lnTo>
                  <a:lnTo>
                    <a:pt x="6509" y="21981"/>
                  </a:lnTo>
                  <a:lnTo>
                    <a:pt x="6604" y="21887"/>
                  </a:lnTo>
                  <a:lnTo>
                    <a:pt x="6698" y="21887"/>
                  </a:lnTo>
                  <a:lnTo>
                    <a:pt x="6698" y="22076"/>
                  </a:lnTo>
                  <a:lnTo>
                    <a:pt x="6509" y="22076"/>
                  </a:lnTo>
                  <a:lnTo>
                    <a:pt x="7075" y="22547"/>
                  </a:lnTo>
                  <a:lnTo>
                    <a:pt x="7924" y="23113"/>
                  </a:lnTo>
                  <a:lnTo>
                    <a:pt x="8773" y="23585"/>
                  </a:lnTo>
                  <a:lnTo>
                    <a:pt x="9245" y="23679"/>
                  </a:lnTo>
                  <a:lnTo>
                    <a:pt x="9622" y="23679"/>
                  </a:lnTo>
                  <a:lnTo>
                    <a:pt x="9528" y="23868"/>
                  </a:lnTo>
                  <a:lnTo>
                    <a:pt x="9622" y="23962"/>
                  </a:lnTo>
                  <a:lnTo>
                    <a:pt x="10094" y="24151"/>
                  </a:lnTo>
                  <a:lnTo>
                    <a:pt x="10660" y="24151"/>
                  </a:lnTo>
                  <a:lnTo>
                    <a:pt x="11226" y="24340"/>
                  </a:lnTo>
                  <a:lnTo>
                    <a:pt x="11981" y="24811"/>
                  </a:lnTo>
                  <a:lnTo>
                    <a:pt x="13113" y="25377"/>
                  </a:lnTo>
                  <a:lnTo>
                    <a:pt x="13490" y="25377"/>
                  </a:lnTo>
                  <a:lnTo>
                    <a:pt x="13868" y="25472"/>
                  </a:lnTo>
                  <a:lnTo>
                    <a:pt x="14811" y="25660"/>
                  </a:lnTo>
                  <a:lnTo>
                    <a:pt x="16320" y="26226"/>
                  </a:lnTo>
                  <a:lnTo>
                    <a:pt x="16415" y="26132"/>
                  </a:lnTo>
                  <a:lnTo>
                    <a:pt x="16604" y="26038"/>
                  </a:lnTo>
                  <a:lnTo>
                    <a:pt x="17264" y="26132"/>
                  </a:lnTo>
                  <a:lnTo>
                    <a:pt x="18490" y="26321"/>
                  </a:lnTo>
                  <a:lnTo>
                    <a:pt x="19056" y="26415"/>
                  </a:lnTo>
                  <a:lnTo>
                    <a:pt x="19811" y="26415"/>
                  </a:lnTo>
                  <a:lnTo>
                    <a:pt x="19905" y="26226"/>
                  </a:lnTo>
                  <a:lnTo>
                    <a:pt x="20094" y="26132"/>
                  </a:lnTo>
                  <a:lnTo>
                    <a:pt x="20283" y="26132"/>
                  </a:lnTo>
                  <a:lnTo>
                    <a:pt x="20188" y="26321"/>
                  </a:lnTo>
                  <a:lnTo>
                    <a:pt x="20754" y="26226"/>
                  </a:lnTo>
                  <a:lnTo>
                    <a:pt x="21415" y="26132"/>
                  </a:lnTo>
                  <a:lnTo>
                    <a:pt x="21981" y="26038"/>
                  </a:lnTo>
                  <a:lnTo>
                    <a:pt x="22641" y="25849"/>
                  </a:lnTo>
                  <a:lnTo>
                    <a:pt x="22641" y="25943"/>
                  </a:lnTo>
                  <a:lnTo>
                    <a:pt x="23113" y="25943"/>
                  </a:lnTo>
                  <a:lnTo>
                    <a:pt x="23679" y="25849"/>
                  </a:lnTo>
                  <a:lnTo>
                    <a:pt x="24151" y="25566"/>
                  </a:lnTo>
                  <a:lnTo>
                    <a:pt x="24811" y="25283"/>
                  </a:lnTo>
                  <a:lnTo>
                    <a:pt x="25943" y="24906"/>
                  </a:lnTo>
                  <a:lnTo>
                    <a:pt x="26603" y="24717"/>
                  </a:lnTo>
                  <a:lnTo>
                    <a:pt x="27358" y="24340"/>
                  </a:lnTo>
                  <a:lnTo>
                    <a:pt x="28113" y="23962"/>
                  </a:lnTo>
                  <a:lnTo>
                    <a:pt x="28867" y="23396"/>
                  </a:lnTo>
                  <a:lnTo>
                    <a:pt x="28867" y="23491"/>
                  </a:lnTo>
                  <a:lnTo>
                    <a:pt x="28773" y="23585"/>
                  </a:lnTo>
                  <a:lnTo>
                    <a:pt x="28679" y="23679"/>
                  </a:lnTo>
                  <a:lnTo>
                    <a:pt x="28490" y="23868"/>
                  </a:lnTo>
                  <a:lnTo>
                    <a:pt x="28396" y="23868"/>
                  </a:lnTo>
                  <a:lnTo>
                    <a:pt x="28490" y="23962"/>
                  </a:lnTo>
                  <a:lnTo>
                    <a:pt x="29056" y="23302"/>
                  </a:lnTo>
                  <a:lnTo>
                    <a:pt x="29433" y="23113"/>
                  </a:lnTo>
                  <a:lnTo>
                    <a:pt x="29528" y="23113"/>
                  </a:lnTo>
                  <a:lnTo>
                    <a:pt x="29528" y="23208"/>
                  </a:lnTo>
                  <a:lnTo>
                    <a:pt x="30094" y="22736"/>
                  </a:lnTo>
                  <a:lnTo>
                    <a:pt x="30377" y="22547"/>
                  </a:lnTo>
                  <a:lnTo>
                    <a:pt x="30660" y="22264"/>
                  </a:lnTo>
                  <a:lnTo>
                    <a:pt x="30754" y="22264"/>
                  </a:lnTo>
                  <a:lnTo>
                    <a:pt x="30754" y="22170"/>
                  </a:lnTo>
                  <a:lnTo>
                    <a:pt x="30754" y="21981"/>
                  </a:lnTo>
                  <a:lnTo>
                    <a:pt x="30754" y="21793"/>
                  </a:lnTo>
                  <a:lnTo>
                    <a:pt x="31132" y="21793"/>
                  </a:lnTo>
                  <a:lnTo>
                    <a:pt x="31226" y="21981"/>
                  </a:lnTo>
                  <a:lnTo>
                    <a:pt x="31415" y="21604"/>
                  </a:lnTo>
                  <a:lnTo>
                    <a:pt x="31509" y="21510"/>
                  </a:lnTo>
                  <a:lnTo>
                    <a:pt x="31603" y="21510"/>
                  </a:lnTo>
                  <a:lnTo>
                    <a:pt x="31698" y="21227"/>
                  </a:lnTo>
                  <a:lnTo>
                    <a:pt x="31886" y="21038"/>
                  </a:lnTo>
                  <a:lnTo>
                    <a:pt x="32264" y="20566"/>
                  </a:lnTo>
                  <a:lnTo>
                    <a:pt x="33207" y="20000"/>
                  </a:lnTo>
                  <a:lnTo>
                    <a:pt x="33018" y="20000"/>
                  </a:lnTo>
                  <a:lnTo>
                    <a:pt x="33396" y="19434"/>
                  </a:lnTo>
                  <a:lnTo>
                    <a:pt x="33584" y="18963"/>
                  </a:lnTo>
                  <a:lnTo>
                    <a:pt x="33679" y="18679"/>
                  </a:lnTo>
                  <a:lnTo>
                    <a:pt x="33962" y="18491"/>
                  </a:lnTo>
                  <a:lnTo>
                    <a:pt x="34150" y="18679"/>
                  </a:lnTo>
                  <a:lnTo>
                    <a:pt x="34339" y="18019"/>
                  </a:lnTo>
                  <a:lnTo>
                    <a:pt x="34433" y="18113"/>
                  </a:lnTo>
                  <a:lnTo>
                    <a:pt x="34528" y="18019"/>
                  </a:lnTo>
                  <a:lnTo>
                    <a:pt x="34622" y="17736"/>
                  </a:lnTo>
                  <a:lnTo>
                    <a:pt x="34716" y="17642"/>
                  </a:lnTo>
                  <a:lnTo>
                    <a:pt x="34905" y="17359"/>
                  </a:lnTo>
                  <a:lnTo>
                    <a:pt x="35282" y="16887"/>
                  </a:lnTo>
                  <a:lnTo>
                    <a:pt x="35282" y="16981"/>
                  </a:lnTo>
                  <a:lnTo>
                    <a:pt x="35282" y="17076"/>
                  </a:lnTo>
                  <a:lnTo>
                    <a:pt x="35282" y="17170"/>
                  </a:lnTo>
                  <a:lnTo>
                    <a:pt x="35377" y="17170"/>
                  </a:lnTo>
                  <a:lnTo>
                    <a:pt x="35565" y="16510"/>
                  </a:lnTo>
                  <a:lnTo>
                    <a:pt x="35754" y="16132"/>
                  </a:lnTo>
                  <a:lnTo>
                    <a:pt x="35943" y="15755"/>
                  </a:lnTo>
                  <a:lnTo>
                    <a:pt x="36226" y="15189"/>
                  </a:lnTo>
                  <a:lnTo>
                    <a:pt x="36698" y="14340"/>
                  </a:lnTo>
                  <a:lnTo>
                    <a:pt x="37075" y="13114"/>
                  </a:lnTo>
                  <a:lnTo>
                    <a:pt x="37358" y="12359"/>
                  </a:lnTo>
                  <a:lnTo>
                    <a:pt x="37452" y="12170"/>
                  </a:lnTo>
                  <a:lnTo>
                    <a:pt x="37641" y="11887"/>
                  </a:lnTo>
                  <a:lnTo>
                    <a:pt x="37641" y="11982"/>
                  </a:lnTo>
                  <a:lnTo>
                    <a:pt x="37641" y="12076"/>
                  </a:lnTo>
                  <a:lnTo>
                    <a:pt x="37735" y="11604"/>
                  </a:lnTo>
                  <a:lnTo>
                    <a:pt x="37547" y="11699"/>
                  </a:lnTo>
                  <a:lnTo>
                    <a:pt x="37452" y="11416"/>
                  </a:lnTo>
                  <a:lnTo>
                    <a:pt x="37547" y="11416"/>
                  </a:lnTo>
                  <a:lnTo>
                    <a:pt x="37641" y="11321"/>
                  </a:lnTo>
                  <a:lnTo>
                    <a:pt x="37735" y="11321"/>
                  </a:lnTo>
                  <a:lnTo>
                    <a:pt x="37735" y="11227"/>
                  </a:lnTo>
                  <a:lnTo>
                    <a:pt x="37641" y="10944"/>
                  </a:lnTo>
                  <a:lnTo>
                    <a:pt x="37735" y="10472"/>
                  </a:lnTo>
                  <a:lnTo>
                    <a:pt x="37924" y="10661"/>
                  </a:lnTo>
                  <a:lnTo>
                    <a:pt x="37830" y="10378"/>
                  </a:lnTo>
                  <a:lnTo>
                    <a:pt x="37924" y="10095"/>
                  </a:lnTo>
                  <a:lnTo>
                    <a:pt x="37924" y="10283"/>
                  </a:lnTo>
                  <a:lnTo>
                    <a:pt x="38018" y="10283"/>
                  </a:lnTo>
                  <a:lnTo>
                    <a:pt x="38207" y="9906"/>
                  </a:lnTo>
                  <a:lnTo>
                    <a:pt x="38301" y="9812"/>
                  </a:lnTo>
                  <a:lnTo>
                    <a:pt x="38113" y="9623"/>
                  </a:lnTo>
                  <a:lnTo>
                    <a:pt x="38113" y="9434"/>
                  </a:lnTo>
                  <a:lnTo>
                    <a:pt x="38113" y="9246"/>
                  </a:lnTo>
                  <a:lnTo>
                    <a:pt x="38018" y="8963"/>
                  </a:lnTo>
                  <a:lnTo>
                    <a:pt x="38207" y="9151"/>
                  </a:lnTo>
                  <a:lnTo>
                    <a:pt x="38301" y="9057"/>
                  </a:lnTo>
                  <a:lnTo>
                    <a:pt x="38490" y="8680"/>
                  </a:lnTo>
                  <a:lnTo>
                    <a:pt x="38679" y="8302"/>
                  </a:lnTo>
                  <a:lnTo>
                    <a:pt x="38490" y="8302"/>
                  </a:lnTo>
                  <a:lnTo>
                    <a:pt x="38490" y="8114"/>
                  </a:lnTo>
                  <a:lnTo>
                    <a:pt x="38490" y="7831"/>
                  </a:lnTo>
                  <a:lnTo>
                    <a:pt x="38584" y="7642"/>
                  </a:lnTo>
                  <a:lnTo>
                    <a:pt x="38584" y="7359"/>
                  </a:lnTo>
                  <a:lnTo>
                    <a:pt x="38396" y="6793"/>
                  </a:lnTo>
                  <a:lnTo>
                    <a:pt x="38207" y="6321"/>
                  </a:lnTo>
                  <a:lnTo>
                    <a:pt x="38301" y="6321"/>
                  </a:lnTo>
                  <a:lnTo>
                    <a:pt x="38396" y="6416"/>
                  </a:lnTo>
                  <a:lnTo>
                    <a:pt x="38396" y="6133"/>
                  </a:lnTo>
                  <a:lnTo>
                    <a:pt x="38490" y="5850"/>
                  </a:lnTo>
                  <a:lnTo>
                    <a:pt x="38490" y="5567"/>
                  </a:lnTo>
                  <a:lnTo>
                    <a:pt x="38584" y="5567"/>
                  </a:lnTo>
                  <a:lnTo>
                    <a:pt x="38679" y="5661"/>
                  </a:lnTo>
                  <a:lnTo>
                    <a:pt x="38490" y="5189"/>
                  </a:lnTo>
                  <a:lnTo>
                    <a:pt x="38679" y="5284"/>
                  </a:lnTo>
                  <a:lnTo>
                    <a:pt x="38584" y="5001"/>
                  </a:lnTo>
                  <a:lnTo>
                    <a:pt x="38490" y="5095"/>
                  </a:lnTo>
                  <a:lnTo>
                    <a:pt x="38396" y="5095"/>
                  </a:lnTo>
                  <a:lnTo>
                    <a:pt x="38396" y="5001"/>
                  </a:lnTo>
                  <a:lnTo>
                    <a:pt x="38301" y="5095"/>
                  </a:lnTo>
                  <a:lnTo>
                    <a:pt x="38207" y="5189"/>
                  </a:lnTo>
                  <a:lnTo>
                    <a:pt x="38301" y="5378"/>
                  </a:lnTo>
                  <a:lnTo>
                    <a:pt x="38396" y="5755"/>
                  </a:lnTo>
                  <a:lnTo>
                    <a:pt x="38396" y="5755"/>
                  </a:lnTo>
                  <a:lnTo>
                    <a:pt x="38207" y="5661"/>
                  </a:lnTo>
                  <a:lnTo>
                    <a:pt x="38396" y="5944"/>
                  </a:lnTo>
                  <a:lnTo>
                    <a:pt x="38207" y="6038"/>
                  </a:lnTo>
                  <a:lnTo>
                    <a:pt x="38113" y="5944"/>
                  </a:lnTo>
                  <a:lnTo>
                    <a:pt x="38113" y="6038"/>
                  </a:lnTo>
                  <a:lnTo>
                    <a:pt x="38113" y="6133"/>
                  </a:lnTo>
                  <a:lnTo>
                    <a:pt x="38113" y="6416"/>
                  </a:lnTo>
                  <a:lnTo>
                    <a:pt x="38018" y="6416"/>
                  </a:lnTo>
                  <a:lnTo>
                    <a:pt x="38018" y="6887"/>
                  </a:lnTo>
                  <a:lnTo>
                    <a:pt x="38018" y="7076"/>
                  </a:lnTo>
                  <a:lnTo>
                    <a:pt x="38113" y="7170"/>
                  </a:lnTo>
                  <a:lnTo>
                    <a:pt x="38207" y="7170"/>
                  </a:lnTo>
                  <a:lnTo>
                    <a:pt x="38301" y="7359"/>
                  </a:lnTo>
                  <a:lnTo>
                    <a:pt x="37830" y="7548"/>
                  </a:lnTo>
                  <a:lnTo>
                    <a:pt x="38018" y="7642"/>
                  </a:lnTo>
                  <a:lnTo>
                    <a:pt x="38113" y="8019"/>
                  </a:lnTo>
                  <a:lnTo>
                    <a:pt x="38113" y="8302"/>
                  </a:lnTo>
                  <a:lnTo>
                    <a:pt x="38018" y="8397"/>
                  </a:lnTo>
                  <a:lnTo>
                    <a:pt x="37830" y="8397"/>
                  </a:lnTo>
                  <a:lnTo>
                    <a:pt x="37924" y="8585"/>
                  </a:lnTo>
                  <a:lnTo>
                    <a:pt x="38018" y="8774"/>
                  </a:lnTo>
                  <a:lnTo>
                    <a:pt x="37924" y="8963"/>
                  </a:lnTo>
                  <a:lnTo>
                    <a:pt x="37830" y="8774"/>
                  </a:lnTo>
                  <a:lnTo>
                    <a:pt x="37641" y="8868"/>
                  </a:lnTo>
                  <a:lnTo>
                    <a:pt x="37735" y="8963"/>
                  </a:lnTo>
                  <a:lnTo>
                    <a:pt x="37735" y="9246"/>
                  </a:lnTo>
                  <a:lnTo>
                    <a:pt x="37641" y="9812"/>
                  </a:lnTo>
                  <a:lnTo>
                    <a:pt x="37358" y="10378"/>
                  </a:lnTo>
                  <a:lnTo>
                    <a:pt x="37169" y="10755"/>
                  </a:lnTo>
                  <a:lnTo>
                    <a:pt x="37358" y="11038"/>
                  </a:lnTo>
                  <a:lnTo>
                    <a:pt x="37264" y="11321"/>
                  </a:lnTo>
                  <a:lnTo>
                    <a:pt x="37075" y="11227"/>
                  </a:lnTo>
                  <a:lnTo>
                    <a:pt x="37075" y="11321"/>
                  </a:lnTo>
                  <a:lnTo>
                    <a:pt x="37075" y="11604"/>
                  </a:lnTo>
                  <a:lnTo>
                    <a:pt x="36981" y="11510"/>
                  </a:lnTo>
                  <a:lnTo>
                    <a:pt x="36886" y="11887"/>
                  </a:lnTo>
                  <a:lnTo>
                    <a:pt x="36792" y="12265"/>
                  </a:lnTo>
                  <a:lnTo>
                    <a:pt x="36886" y="12359"/>
                  </a:lnTo>
                  <a:lnTo>
                    <a:pt x="37169" y="12359"/>
                  </a:lnTo>
                  <a:lnTo>
                    <a:pt x="37264" y="12548"/>
                  </a:lnTo>
                  <a:lnTo>
                    <a:pt x="37075" y="12453"/>
                  </a:lnTo>
                  <a:lnTo>
                    <a:pt x="36981" y="12548"/>
                  </a:lnTo>
                  <a:lnTo>
                    <a:pt x="36886" y="12359"/>
                  </a:lnTo>
                  <a:lnTo>
                    <a:pt x="36981" y="12642"/>
                  </a:lnTo>
                  <a:lnTo>
                    <a:pt x="36981" y="12642"/>
                  </a:lnTo>
                  <a:lnTo>
                    <a:pt x="36886" y="12548"/>
                  </a:lnTo>
                  <a:lnTo>
                    <a:pt x="36792" y="12453"/>
                  </a:lnTo>
                  <a:lnTo>
                    <a:pt x="36414" y="13114"/>
                  </a:lnTo>
                  <a:lnTo>
                    <a:pt x="36320" y="13491"/>
                  </a:lnTo>
                  <a:lnTo>
                    <a:pt x="36320" y="13868"/>
                  </a:lnTo>
                  <a:lnTo>
                    <a:pt x="35754" y="15095"/>
                  </a:lnTo>
                  <a:lnTo>
                    <a:pt x="35377" y="15755"/>
                  </a:lnTo>
                  <a:lnTo>
                    <a:pt x="34999" y="16227"/>
                  </a:lnTo>
                  <a:lnTo>
                    <a:pt x="34999" y="16038"/>
                  </a:lnTo>
                  <a:lnTo>
                    <a:pt x="34716" y="16321"/>
                  </a:lnTo>
                  <a:lnTo>
                    <a:pt x="34528" y="16698"/>
                  </a:lnTo>
                  <a:lnTo>
                    <a:pt x="34528" y="16698"/>
                  </a:lnTo>
                  <a:lnTo>
                    <a:pt x="34716" y="16604"/>
                  </a:lnTo>
                  <a:lnTo>
                    <a:pt x="34150" y="17170"/>
                  </a:lnTo>
                  <a:lnTo>
                    <a:pt x="33584" y="17736"/>
                  </a:lnTo>
                  <a:lnTo>
                    <a:pt x="33679" y="17830"/>
                  </a:lnTo>
                  <a:lnTo>
                    <a:pt x="33773" y="17736"/>
                  </a:lnTo>
                  <a:lnTo>
                    <a:pt x="33867" y="17736"/>
                  </a:lnTo>
                  <a:lnTo>
                    <a:pt x="33867" y="17830"/>
                  </a:lnTo>
                  <a:lnTo>
                    <a:pt x="33679" y="17925"/>
                  </a:lnTo>
                  <a:lnTo>
                    <a:pt x="33490" y="18019"/>
                  </a:lnTo>
                  <a:lnTo>
                    <a:pt x="33396" y="18113"/>
                  </a:lnTo>
                  <a:lnTo>
                    <a:pt x="33207" y="18208"/>
                  </a:lnTo>
                  <a:lnTo>
                    <a:pt x="33113" y="18585"/>
                  </a:lnTo>
                  <a:lnTo>
                    <a:pt x="33207" y="18679"/>
                  </a:lnTo>
                  <a:lnTo>
                    <a:pt x="33207" y="18774"/>
                  </a:lnTo>
                  <a:lnTo>
                    <a:pt x="33018" y="18963"/>
                  </a:lnTo>
                  <a:lnTo>
                    <a:pt x="32924" y="18963"/>
                  </a:lnTo>
                  <a:lnTo>
                    <a:pt x="32924" y="18868"/>
                  </a:lnTo>
                  <a:lnTo>
                    <a:pt x="32924" y="18679"/>
                  </a:lnTo>
                  <a:lnTo>
                    <a:pt x="32735" y="18868"/>
                  </a:lnTo>
                  <a:lnTo>
                    <a:pt x="32641" y="18963"/>
                  </a:lnTo>
                  <a:lnTo>
                    <a:pt x="32547" y="18963"/>
                  </a:lnTo>
                  <a:lnTo>
                    <a:pt x="32547" y="19057"/>
                  </a:lnTo>
                  <a:lnTo>
                    <a:pt x="32735" y="18963"/>
                  </a:lnTo>
                  <a:lnTo>
                    <a:pt x="32735" y="18963"/>
                  </a:lnTo>
                  <a:lnTo>
                    <a:pt x="32075" y="19717"/>
                  </a:lnTo>
                  <a:lnTo>
                    <a:pt x="31698" y="20000"/>
                  </a:lnTo>
                  <a:lnTo>
                    <a:pt x="31603" y="20000"/>
                  </a:lnTo>
                  <a:lnTo>
                    <a:pt x="31603" y="19906"/>
                  </a:lnTo>
                  <a:lnTo>
                    <a:pt x="31320" y="20095"/>
                  </a:lnTo>
                  <a:lnTo>
                    <a:pt x="31037" y="20283"/>
                  </a:lnTo>
                  <a:lnTo>
                    <a:pt x="31132" y="20095"/>
                  </a:lnTo>
                  <a:lnTo>
                    <a:pt x="30943" y="20283"/>
                  </a:lnTo>
                  <a:lnTo>
                    <a:pt x="31132" y="20378"/>
                  </a:lnTo>
                  <a:lnTo>
                    <a:pt x="31037" y="20661"/>
                  </a:lnTo>
                  <a:lnTo>
                    <a:pt x="30849" y="20849"/>
                  </a:lnTo>
                  <a:lnTo>
                    <a:pt x="30754" y="20944"/>
                  </a:lnTo>
                  <a:lnTo>
                    <a:pt x="30660" y="20849"/>
                  </a:lnTo>
                  <a:lnTo>
                    <a:pt x="30849" y="20755"/>
                  </a:lnTo>
                  <a:lnTo>
                    <a:pt x="30754" y="20755"/>
                  </a:lnTo>
                  <a:lnTo>
                    <a:pt x="30754" y="20661"/>
                  </a:lnTo>
                  <a:lnTo>
                    <a:pt x="30754" y="20566"/>
                  </a:lnTo>
                  <a:lnTo>
                    <a:pt x="30660" y="20661"/>
                  </a:lnTo>
                  <a:lnTo>
                    <a:pt x="30471" y="20849"/>
                  </a:lnTo>
                  <a:lnTo>
                    <a:pt x="30094" y="21038"/>
                  </a:lnTo>
                  <a:lnTo>
                    <a:pt x="30188" y="21038"/>
                  </a:lnTo>
                  <a:lnTo>
                    <a:pt x="30188" y="21227"/>
                  </a:lnTo>
                  <a:lnTo>
                    <a:pt x="29905" y="21604"/>
                  </a:lnTo>
                  <a:lnTo>
                    <a:pt x="30188" y="21415"/>
                  </a:lnTo>
                  <a:lnTo>
                    <a:pt x="29905" y="21793"/>
                  </a:lnTo>
                  <a:lnTo>
                    <a:pt x="29905" y="21698"/>
                  </a:lnTo>
                  <a:lnTo>
                    <a:pt x="29811" y="21793"/>
                  </a:lnTo>
                  <a:lnTo>
                    <a:pt x="29716" y="21887"/>
                  </a:lnTo>
                  <a:lnTo>
                    <a:pt x="29339" y="21981"/>
                  </a:lnTo>
                  <a:lnTo>
                    <a:pt x="28867" y="21981"/>
                  </a:lnTo>
                  <a:lnTo>
                    <a:pt x="28773" y="22076"/>
                  </a:lnTo>
                  <a:lnTo>
                    <a:pt x="28584" y="22170"/>
                  </a:lnTo>
                  <a:lnTo>
                    <a:pt x="28679" y="22264"/>
                  </a:lnTo>
                  <a:lnTo>
                    <a:pt x="28679" y="22453"/>
                  </a:lnTo>
                  <a:lnTo>
                    <a:pt x="28962" y="22076"/>
                  </a:lnTo>
                  <a:lnTo>
                    <a:pt x="28867" y="22453"/>
                  </a:lnTo>
                  <a:lnTo>
                    <a:pt x="29150" y="22264"/>
                  </a:lnTo>
                  <a:lnTo>
                    <a:pt x="29150" y="22359"/>
                  </a:lnTo>
                  <a:lnTo>
                    <a:pt x="28679" y="22642"/>
                  </a:lnTo>
                  <a:lnTo>
                    <a:pt x="28490" y="22547"/>
                  </a:lnTo>
                  <a:lnTo>
                    <a:pt x="28396" y="22453"/>
                  </a:lnTo>
                  <a:lnTo>
                    <a:pt x="28301" y="22453"/>
                  </a:lnTo>
                  <a:lnTo>
                    <a:pt x="28207" y="22547"/>
                  </a:lnTo>
                  <a:lnTo>
                    <a:pt x="27924" y="22736"/>
                  </a:lnTo>
                  <a:lnTo>
                    <a:pt x="27641" y="22925"/>
                  </a:lnTo>
                  <a:lnTo>
                    <a:pt x="27735" y="22925"/>
                  </a:lnTo>
                  <a:lnTo>
                    <a:pt x="26886" y="23491"/>
                  </a:lnTo>
                  <a:lnTo>
                    <a:pt x="26132" y="23962"/>
                  </a:lnTo>
                  <a:lnTo>
                    <a:pt x="26132" y="23774"/>
                  </a:lnTo>
                  <a:lnTo>
                    <a:pt x="26226" y="23585"/>
                  </a:lnTo>
                  <a:lnTo>
                    <a:pt x="25754" y="23868"/>
                  </a:lnTo>
                  <a:lnTo>
                    <a:pt x="25471" y="24151"/>
                  </a:lnTo>
                  <a:lnTo>
                    <a:pt x="25377" y="24245"/>
                  </a:lnTo>
                  <a:lnTo>
                    <a:pt x="25471" y="24340"/>
                  </a:lnTo>
                  <a:lnTo>
                    <a:pt x="25188" y="24245"/>
                  </a:lnTo>
                  <a:lnTo>
                    <a:pt x="24905" y="24245"/>
                  </a:lnTo>
                  <a:lnTo>
                    <a:pt x="24434" y="24340"/>
                  </a:lnTo>
                  <a:lnTo>
                    <a:pt x="23585" y="24811"/>
                  </a:lnTo>
                  <a:lnTo>
                    <a:pt x="23207" y="24906"/>
                  </a:lnTo>
                  <a:lnTo>
                    <a:pt x="22924" y="25000"/>
                  </a:lnTo>
                  <a:lnTo>
                    <a:pt x="22830" y="24906"/>
                  </a:lnTo>
                  <a:lnTo>
                    <a:pt x="22924" y="24811"/>
                  </a:lnTo>
                  <a:lnTo>
                    <a:pt x="22830" y="24717"/>
                  </a:lnTo>
                  <a:lnTo>
                    <a:pt x="21886" y="24717"/>
                  </a:lnTo>
                  <a:lnTo>
                    <a:pt x="21509" y="24906"/>
                  </a:lnTo>
                  <a:lnTo>
                    <a:pt x="21037" y="25189"/>
                  </a:lnTo>
                  <a:lnTo>
                    <a:pt x="20660" y="25283"/>
                  </a:lnTo>
                  <a:lnTo>
                    <a:pt x="20754" y="25189"/>
                  </a:lnTo>
                  <a:lnTo>
                    <a:pt x="20754" y="25094"/>
                  </a:lnTo>
                  <a:lnTo>
                    <a:pt x="20471" y="25283"/>
                  </a:lnTo>
                  <a:lnTo>
                    <a:pt x="20377" y="25377"/>
                  </a:lnTo>
                  <a:lnTo>
                    <a:pt x="20188" y="25094"/>
                  </a:lnTo>
                  <a:lnTo>
                    <a:pt x="20471" y="25094"/>
                  </a:lnTo>
                  <a:lnTo>
                    <a:pt x="20094" y="25000"/>
                  </a:lnTo>
                  <a:lnTo>
                    <a:pt x="19339" y="25094"/>
                  </a:lnTo>
                  <a:lnTo>
                    <a:pt x="18019" y="25377"/>
                  </a:lnTo>
                  <a:lnTo>
                    <a:pt x="18019" y="25377"/>
                  </a:lnTo>
                  <a:lnTo>
                    <a:pt x="18679" y="25000"/>
                  </a:lnTo>
                  <a:lnTo>
                    <a:pt x="18396" y="25000"/>
                  </a:lnTo>
                  <a:lnTo>
                    <a:pt x="18113" y="25094"/>
                  </a:lnTo>
                  <a:lnTo>
                    <a:pt x="17830" y="25094"/>
                  </a:lnTo>
                  <a:lnTo>
                    <a:pt x="17075" y="25000"/>
                  </a:lnTo>
                  <a:lnTo>
                    <a:pt x="15943" y="24717"/>
                  </a:lnTo>
                  <a:lnTo>
                    <a:pt x="15094" y="24623"/>
                  </a:lnTo>
                  <a:lnTo>
                    <a:pt x="14811" y="24528"/>
                  </a:lnTo>
                  <a:lnTo>
                    <a:pt x="14764" y="24481"/>
                  </a:lnTo>
                  <a:lnTo>
                    <a:pt x="14764" y="24481"/>
                  </a:lnTo>
                  <a:lnTo>
                    <a:pt x="14717" y="24528"/>
                  </a:lnTo>
                  <a:lnTo>
                    <a:pt x="14339" y="24340"/>
                  </a:lnTo>
                  <a:lnTo>
                    <a:pt x="13868" y="24057"/>
                  </a:lnTo>
                  <a:lnTo>
                    <a:pt x="13868" y="24057"/>
                  </a:lnTo>
                  <a:lnTo>
                    <a:pt x="14056" y="24245"/>
                  </a:lnTo>
                  <a:lnTo>
                    <a:pt x="13868" y="24245"/>
                  </a:lnTo>
                  <a:lnTo>
                    <a:pt x="13679" y="24151"/>
                  </a:lnTo>
                  <a:lnTo>
                    <a:pt x="13585" y="23962"/>
                  </a:lnTo>
                  <a:lnTo>
                    <a:pt x="13396" y="23962"/>
                  </a:lnTo>
                  <a:lnTo>
                    <a:pt x="13490" y="23868"/>
                  </a:lnTo>
                  <a:lnTo>
                    <a:pt x="12924" y="23868"/>
                  </a:lnTo>
                  <a:lnTo>
                    <a:pt x="12170" y="23679"/>
                  </a:lnTo>
                  <a:lnTo>
                    <a:pt x="11509" y="23491"/>
                  </a:lnTo>
                  <a:lnTo>
                    <a:pt x="11226" y="23302"/>
                  </a:lnTo>
                  <a:lnTo>
                    <a:pt x="11132" y="23113"/>
                  </a:lnTo>
                  <a:lnTo>
                    <a:pt x="10755" y="23113"/>
                  </a:lnTo>
                  <a:lnTo>
                    <a:pt x="10472" y="22925"/>
                  </a:lnTo>
                  <a:lnTo>
                    <a:pt x="10566" y="22925"/>
                  </a:lnTo>
                  <a:lnTo>
                    <a:pt x="10094" y="22736"/>
                  </a:lnTo>
                  <a:lnTo>
                    <a:pt x="9717" y="22642"/>
                  </a:lnTo>
                  <a:lnTo>
                    <a:pt x="9339" y="22642"/>
                  </a:lnTo>
                  <a:lnTo>
                    <a:pt x="9339" y="22453"/>
                  </a:lnTo>
                  <a:lnTo>
                    <a:pt x="9339" y="22264"/>
                  </a:lnTo>
                  <a:lnTo>
                    <a:pt x="9056" y="21981"/>
                  </a:lnTo>
                  <a:lnTo>
                    <a:pt x="7924" y="21321"/>
                  </a:lnTo>
                  <a:lnTo>
                    <a:pt x="7453" y="21038"/>
                  </a:lnTo>
                  <a:lnTo>
                    <a:pt x="6887" y="20566"/>
                  </a:lnTo>
                  <a:lnTo>
                    <a:pt x="6132" y="19906"/>
                  </a:lnTo>
                  <a:lnTo>
                    <a:pt x="5755" y="19717"/>
                  </a:lnTo>
                  <a:lnTo>
                    <a:pt x="5660" y="19623"/>
                  </a:lnTo>
                  <a:lnTo>
                    <a:pt x="5472" y="19623"/>
                  </a:lnTo>
                  <a:lnTo>
                    <a:pt x="5283" y="19246"/>
                  </a:lnTo>
                  <a:lnTo>
                    <a:pt x="4906" y="18774"/>
                  </a:lnTo>
                  <a:lnTo>
                    <a:pt x="4528" y="18302"/>
                  </a:lnTo>
                  <a:lnTo>
                    <a:pt x="4151" y="18019"/>
                  </a:lnTo>
                  <a:lnTo>
                    <a:pt x="4151" y="17736"/>
                  </a:lnTo>
                  <a:lnTo>
                    <a:pt x="4057" y="17547"/>
                  </a:lnTo>
                  <a:lnTo>
                    <a:pt x="3679" y="17076"/>
                  </a:lnTo>
                  <a:lnTo>
                    <a:pt x="3868" y="17076"/>
                  </a:lnTo>
                  <a:lnTo>
                    <a:pt x="3113" y="16887"/>
                  </a:lnTo>
                  <a:lnTo>
                    <a:pt x="3207" y="16604"/>
                  </a:lnTo>
                  <a:lnTo>
                    <a:pt x="3113" y="16227"/>
                  </a:lnTo>
                  <a:lnTo>
                    <a:pt x="2924" y="15849"/>
                  </a:lnTo>
                  <a:lnTo>
                    <a:pt x="2641" y="15661"/>
                  </a:lnTo>
                  <a:lnTo>
                    <a:pt x="2736" y="15566"/>
                  </a:lnTo>
                  <a:lnTo>
                    <a:pt x="2641" y="15472"/>
                  </a:lnTo>
                  <a:lnTo>
                    <a:pt x="2453" y="15095"/>
                  </a:lnTo>
                  <a:lnTo>
                    <a:pt x="1981" y="14529"/>
                  </a:lnTo>
                  <a:lnTo>
                    <a:pt x="2170" y="14434"/>
                  </a:lnTo>
                  <a:lnTo>
                    <a:pt x="1981" y="14340"/>
                  </a:lnTo>
                  <a:lnTo>
                    <a:pt x="1887" y="14246"/>
                  </a:lnTo>
                  <a:lnTo>
                    <a:pt x="1792" y="14151"/>
                  </a:lnTo>
                  <a:lnTo>
                    <a:pt x="1604" y="13680"/>
                  </a:lnTo>
                  <a:lnTo>
                    <a:pt x="1698" y="13774"/>
                  </a:lnTo>
                  <a:lnTo>
                    <a:pt x="1698" y="13774"/>
                  </a:lnTo>
                  <a:lnTo>
                    <a:pt x="1509" y="13302"/>
                  </a:lnTo>
                  <a:lnTo>
                    <a:pt x="1321" y="12831"/>
                  </a:lnTo>
                  <a:lnTo>
                    <a:pt x="1226" y="12453"/>
                  </a:lnTo>
                  <a:lnTo>
                    <a:pt x="1226" y="12170"/>
                  </a:lnTo>
                  <a:lnTo>
                    <a:pt x="1321" y="11982"/>
                  </a:lnTo>
                  <a:lnTo>
                    <a:pt x="1415" y="12453"/>
                  </a:lnTo>
                  <a:lnTo>
                    <a:pt x="1509" y="12359"/>
                  </a:lnTo>
                  <a:lnTo>
                    <a:pt x="1792" y="12359"/>
                  </a:lnTo>
                  <a:lnTo>
                    <a:pt x="1604" y="12170"/>
                  </a:lnTo>
                  <a:lnTo>
                    <a:pt x="1604" y="11887"/>
                  </a:lnTo>
                  <a:lnTo>
                    <a:pt x="1509" y="11227"/>
                  </a:lnTo>
                  <a:lnTo>
                    <a:pt x="1415" y="11132"/>
                  </a:lnTo>
                  <a:lnTo>
                    <a:pt x="1415" y="10944"/>
                  </a:lnTo>
                  <a:lnTo>
                    <a:pt x="1321" y="10849"/>
                  </a:lnTo>
                  <a:lnTo>
                    <a:pt x="1226" y="10849"/>
                  </a:lnTo>
                  <a:lnTo>
                    <a:pt x="1226" y="11038"/>
                  </a:lnTo>
                  <a:lnTo>
                    <a:pt x="1321" y="11321"/>
                  </a:lnTo>
                  <a:lnTo>
                    <a:pt x="1132" y="11227"/>
                  </a:lnTo>
                  <a:lnTo>
                    <a:pt x="1132" y="11132"/>
                  </a:lnTo>
                  <a:lnTo>
                    <a:pt x="1132" y="11038"/>
                  </a:lnTo>
                  <a:lnTo>
                    <a:pt x="943" y="10849"/>
                  </a:lnTo>
                  <a:lnTo>
                    <a:pt x="1038" y="10661"/>
                  </a:lnTo>
                  <a:lnTo>
                    <a:pt x="1132" y="10378"/>
                  </a:lnTo>
                  <a:lnTo>
                    <a:pt x="1226" y="9812"/>
                  </a:lnTo>
                  <a:lnTo>
                    <a:pt x="1132" y="9340"/>
                  </a:lnTo>
                  <a:lnTo>
                    <a:pt x="1132" y="9151"/>
                  </a:lnTo>
                  <a:lnTo>
                    <a:pt x="1226" y="9057"/>
                  </a:lnTo>
                  <a:lnTo>
                    <a:pt x="1226" y="8491"/>
                  </a:lnTo>
                  <a:lnTo>
                    <a:pt x="1321" y="7831"/>
                  </a:lnTo>
                  <a:lnTo>
                    <a:pt x="1604" y="6416"/>
                  </a:lnTo>
                  <a:lnTo>
                    <a:pt x="1981" y="4906"/>
                  </a:lnTo>
                  <a:lnTo>
                    <a:pt x="2453" y="3302"/>
                  </a:lnTo>
                  <a:lnTo>
                    <a:pt x="2736" y="2359"/>
                  </a:lnTo>
                  <a:lnTo>
                    <a:pt x="2924" y="1887"/>
                  </a:lnTo>
                  <a:lnTo>
                    <a:pt x="3019" y="1416"/>
                  </a:lnTo>
                  <a:lnTo>
                    <a:pt x="3302" y="1133"/>
                  </a:lnTo>
                  <a:lnTo>
                    <a:pt x="3491" y="755"/>
                  </a:lnTo>
                  <a:lnTo>
                    <a:pt x="3585" y="567"/>
                  </a:lnTo>
                  <a:lnTo>
                    <a:pt x="3585" y="472"/>
                  </a:lnTo>
                  <a:lnTo>
                    <a:pt x="3491" y="378"/>
                  </a:lnTo>
                  <a:lnTo>
                    <a:pt x="3302" y="284"/>
                  </a:lnTo>
                  <a:lnTo>
                    <a:pt x="3207" y="95"/>
                  </a:lnTo>
                  <a:lnTo>
                    <a:pt x="3113"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5" name="Google Shape;795;p18"/>
            <p:cNvSpPr/>
            <p:nvPr/>
          </p:nvSpPr>
          <p:spPr>
            <a:xfrm rot="10800000">
              <a:off x="1373630" y="2760598"/>
              <a:ext cx="746795" cy="510027"/>
            </a:xfrm>
            <a:custGeom>
              <a:avLst/>
              <a:gdLst/>
              <a:ahLst/>
              <a:cxnLst/>
              <a:rect l="l" t="t" r="r" b="b"/>
              <a:pathLst>
                <a:path w="38679" h="26416" extrusionOk="0">
                  <a:moveTo>
                    <a:pt x="377" y="7642"/>
                  </a:moveTo>
                  <a:lnTo>
                    <a:pt x="377" y="7925"/>
                  </a:lnTo>
                  <a:lnTo>
                    <a:pt x="472" y="7642"/>
                  </a:lnTo>
                  <a:close/>
                  <a:moveTo>
                    <a:pt x="33584" y="19246"/>
                  </a:moveTo>
                  <a:lnTo>
                    <a:pt x="33396" y="19434"/>
                  </a:lnTo>
                  <a:lnTo>
                    <a:pt x="33396" y="19623"/>
                  </a:lnTo>
                  <a:lnTo>
                    <a:pt x="33584" y="19246"/>
                  </a:lnTo>
                  <a:close/>
                  <a:moveTo>
                    <a:pt x="24434" y="24151"/>
                  </a:moveTo>
                  <a:lnTo>
                    <a:pt x="24339" y="24245"/>
                  </a:lnTo>
                  <a:lnTo>
                    <a:pt x="24434" y="24340"/>
                  </a:lnTo>
                  <a:lnTo>
                    <a:pt x="24434" y="24245"/>
                  </a:lnTo>
                  <a:lnTo>
                    <a:pt x="24434" y="24151"/>
                  </a:lnTo>
                  <a:close/>
                  <a:moveTo>
                    <a:pt x="14717" y="24434"/>
                  </a:moveTo>
                  <a:lnTo>
                    <a:pt x="14764" y="24481"/>
                  </a:lnTo>
                  <a:lnTo>
                    <a:pt x="14764" y="24481"/>
                  </a:lnTo>
                  <a:lnTo>
                    <a:pt x="14811" y="24434"/>
                  </a:lnTo>
                  <a:close/>
                  <a:moveTo>
                    <a:pt x="2924" y="1"/>
                  </a:moveTo>
                  <a:lnTo>
                    <a:pt x="2641" y="95"/>
                  </a:lnTo>
                  <a:lnTo>
                    <a:pt x="2547" y="378"/>
                  </a:lnTo>
                  <a:lnTo>
                    <a:pt x="2547" y="189"/>
                  </a:lnTo>
                  <a:lnTo>
                    <a:pt x="2453" y="378"/>
                  </a:lnTo>
                  <a:lnTo>
                    <a:pt x="2358" y="567"/>
                  </a:lnTo>
                  <a:lnTo>
                    <a:pt x="2453" y="944"/>
                  </a:lnTo>
                  <a:lnTo>
                    <a:pt x="2358" y="850"/>
                  </a:lnTo>
                  <a:lnTo>
                    <a:pt x="2170" y="944"/>
                  </a:lnTo>
                  <a:lnTo>
                    <a:pt x="2358" y="944"/>
                  </a:lnTo>
                  <a:lnTo>
                    <a:pt x="2453" y="1133"/>
                  </a:lnTo>
                  <a:lnTo>
                    <a:pt x="2264" y="1227"/>
                  </a:lnTo>
                  <a:lnTo>
                    <a:pt x="2170" y="1227"/>
                  </a:lnTo>
                  <a:lnTo>
                    <a:pt x="2170" y="1604"/>
                  </a:lnTo>
                  <a:lnTo>
                    <a:pt x="2075" y="1887"/>
                  </a:lnTo>
                  <a:lnTo>
                    <a:pt x="1792" y="2453"/>
                  </a:lnTo>
                  <a:lnTo>
                    <a:pt x="1415" y="3019"/>
                  </a:lnTo>
                  <a:lnTo>
                    <a:pt x="1321" y="3397"/>
                  </a:lnTo>
                  <a:lnTo>
                    <a:pt x="1321" y="3680"/>
                  </a:lnTo>
                  <a:lnTo>
                    <a:pt x="1226" y="3774"/>
                  </a:lnTo>
                  <a:lnTo>
                    <a:pt x="1226" y="3963"/>
                  </a:lnTo>
                  <a:lnTo>
                    <a:pt x="1321" y="4529"/>
                  </a:lnTo>
                  <a:lnTo>
                    <a:pt x="1226" y="4529"/>
                  </a:lnTo>
                  <a:lnTo>
                    <a:pt x="1132" y="4435"/>
                  </a:lnTo>
                  <a:lnTo>
                    <a:pt x="1038" y="4340"/>
                  </a:lnTo>
                  <a:lnTo>
                    <a:pt x="943" y="4340"/>
                  </a:lnTo>
                  <a:lnTo>
                    <a:pt x="1038" y="4435"/>
                  </a:lnTo>
                  <a:lnTo>
                    <a:pt x="1132" y="4623"/>
                  </a:lnTo>
                  <a:lnTo>
                    <a:pt x="1038" y="4812"/>
                  </a:lnTo>
                  <a:lnTo>
                    <a:pt x="849" y="4906"/>
                  </a:lnTo>
                  <a:lnTo>
                    <a:pt x="943" y="4906"/>
                  </a:lnTo>
                  <a:lnTo>
                    <a:pt x="943" y="5001"/>
                  </a:lnTo>
                  <a:lnTo>
                    <a:pt x="943" y="5189"/>
                  </a:lnTo>
                  <a:lnTo>
                    <a:pt x="755" y="5284"/>
                  </a:lnTo>
                  <a:lnTo>
                    <a:pt x="566" y="5378"/>
                  </a:lnTo>
                  <a:lnTo>
                    <a:pt x="566" y="5472"/>
                  </a:lnTo>
                  <a:lnTo>
                    <a:pt x="755" y="5567"/>
                  </a:lnTo>
                  <a:lnTo>
                    <a:pt x="849" y="5661"/>
                  </a:lnTo>
                  <a:lnTo>
                    <a:pt x="755" y="5755"/>
                  </a:lnTo>
                  <a:lnTo>
                    <a:pt x="472" y="5755"/>
                  </a:lnTo>
                  <a:lnTo>
                    <a:pt x="566" y="6604"/>
                  </a:lnTo>
                  <a:lnTo>
                    <a:pt x="566" y="7076"/>
                  </a:lnTo>
                  <a:lnTo>
                    <a:pt x="566" y="7265"/>
                  </a:lnTo>
                  <a:lnTo>
                    <a:pt x="755" y="7265"/>
                  </a:lnTo>
                  <a:lnTo>
                    <a:pt x="849" y="7359"/>
                  </a:lnTo>
                  <a:lnTo>
                    <a:pt x="849" y="7453"/>
                  </a:lnTo>
                  <a:lnTo>
                    <a:pt x="755" y="7548"/>
                  </a:lnTo>
                  <a:lnTo>
                    <a:pt x="566" y="7453"/>
                  </a:lnTo>
                  <a:lnTo>
                    <a:pt x="566" y="7736"/>
                  </a:lnTo>
                  <a:lnTo>
                    <a:pt x="566" y="8114"/>
                  </a:lnTo>
                  <a:lnTo>
                    <a:pt x="472" y="8019"/>
                  </a:lnTo>
                  <a:lnTo>
                    <a:pt x="472" y="7925"/>
                  </a:lnTo>
                  <a:lnTo>
                    <a:pt x="472" y="7831"/>
                  </a:lnTo>
                  <a:lnTo>
                    <a:pt x="377" y="7925"/>
                  </a:lnTo>
                  <a:lnTo>
                    <a:pt x="377" y="8680"/>
                  </a:lnTo>
                  <a:lnTo>
                    <a:pt x="283" y="8868"/>
                  </a:lnTo>
                  <a:lnTo>
                    <a:pt x="189" y="8963"/>
                  </a:lnTo>
                  <a:lnTo>
                    <a:pt x="94" y="8963"/>
                  </a:lnTo>
                  <a:lnTo>
                    <a:pt x="0" y="9151"/>
                  </a:lnTo>
                  <a:lnTo>
                    <a:pt x="94" y="9340"/>
                  </a:lnTo>
                  <a:lnTo>
                    <a:pt x="189" y="9434"/>
                  </a:lnTo>
                  <a:lnTo>
                    <a:pt x="283" y="9623"/>
                  </a:lnTo>
                  <a:lnTo>
                    <a:pt x="283" y="9812"/>
                  </a:lnTo>
                  <a:lnTo>
                    <a:pt x="94" y="9717"/>
                  </a:lnTo>
                  <a:lnTo>
                    <a:pt x="94" y="9906"/>
                  </a:lnTo>
                  <a:lnTo>
                    <a:pt x="189" y="10000"/>
                  </a:lnTo>
                  <a:lnTo>
                    <a:pt x="283" y="10095"/>
                  </a:lnTo>
                  <a:lnTo>
                    <a:pt x="283" y="10378"/>
                  </a:lnTo>
                  <a:lnTo>
                    <a:pt x="94" y="10095"/>
                  </a:lnTo>
                  <a:lnTo>
                    <a:pt x="94" y="10283"/>
                  </a:lnTo>
                  <a:lnTo>
                    <a:pt x="94" y="10566"/>
                  </a:lnTo>
                  <a:lnTo>
                    <a:pt x="94" y="11510"/>
                  </a:lnTo>
                  <a:lnTo>
                    <a:pt x="189" y="12453"/>
                  </a:lnTo>
                  <a:lnTo>
                    <a:pt x="377" y="13208"/>
                  </a:lnTo>
                  <a:lnTo>
                    <a:pt x="566" y="13680"/>
                  </a:lnTo>
                  <a:lnTo>
                    <a:pt x="849" y="14340"/>
                  </a:lnTo>
                  <a:lnTo>
                    <a:pt x="1132" y="14906"/>
                  </a:lnTo>
                  <a:lnTo>
                    <a:pt x="1226" y="15189"/>
                  </a:lnTo>
                  <a:lnTo>
                    <a:pt x="1132" y="15378"/>
                  </a:lnTo>
                  <a:lnTo>
                    <a:pt x="1321" y="15944"/>
                  </a:lnTo>
                  <a:lnTo>
                    <a:pt x="1698" y="16510"/>
                  </a:lnTo>
                  <a:lnTo>
                    <a:pt x="2453" y="17736"/>
                  </a:lnTo>
                  <a:lnTo>
                    <a:pt x="3019" y="18491"/>
                  </a:lnTo>
                  <a:lnTo>
                    <a:pt x="3679" y="19057"/>
                  </a:lnTo>
                  <a:lnTo>
                    <a:pt x="3491" y="19246"/>
                  </a:lnTo>
                  <a:lnTo>
                    <a:pt x="3774" y="19434"/>
                  </a:lnTo>
                  <a:lnTo>
                    <a:pt x="3868" y="19434"/>
                  </a:lnTo>
                  <a:lnTo>
                    <a:pt x="4151" y="19623"/>
                  </a:lnTo>
                  <a:lnTo>
                    <a:pt x="4245" y="19906"/>
                  </a:lnTo>
                  <a:lnTo>
                    <a:pt x="4434" y="20189"/>
                  </a:lnTo>
                  <a:lnTo>
                    <a:pt x="4717" y="20378"/>
                  </a:lnTo>
                  <a:lnTo>
                    <a:pt x="4623" y="20472"/>
                  </a:lnTo>
                  <a:lnTo>
                    <a:pt x="4717" y="20472"/>
                  </a:lnTo>
                  <a:lnTo>
                    <a:pt x="4811" y="20566"/>
                  </a:lnTo>
                  <a:lnTo>
                    <a:pt x="5566" y="21321"/>
                  </a:lnTo>
                  <a:lnTo>
                    <a:pt x="5849" y="21604"/>
                  </a:lnTo>
                  <a:lnTo>
                    <a:pt x="6415" y="22076"/>
                  </a:lnTo>
                  <a:lnTo>
                    <a:pt x="6415" y="21887"/>
                  </a:lnTo>
                  <a:lnTo>
                    <a:pt x="6604" y="21793"/>
                  </a:lnTo>
                  <a:lnTo>
                    <a:pt x="6604" y="21793"/>
                  </a:lnTo>
                  <a:lnTo>
                    <a:pt x="6509" y="21981"/>
                  </a:lnTo>
                  <a:lnTo>
                    <a:pt x="6604" y="21887"/>
                  </a:lnTo>
                  <a:lnTo>
                    <a:pt x="6698" y="21887"/>
                  </a:lnTo>
                  <a:lnTo>
                    <a:pt x="6698" y="22076"/>
                  </a:lnTo>
                  <a:lnTo>
                    <a:pt x="6509" y="22076"/>
                  </a:lnTo>
                  <a:lnTo>
                    <a:pt x="7075" y="22547"/>
                  </a:lnTo>
                  <a:lnTo>
                    <a:pt x="7924" y="23113"/>
                  </a:lnTo>
                  <a:lnTo>
                    <a:pt x="8773" y="23585"/>
                  </a:lnTo>
                  <a:lnTo>
                    <a:pt x="9245" y="23679"/>
                  </a:lnTo>
                  <a:lnTo>
                    <a:pt x="9622" y="23679"/>
                  </a:lnTo>
                  <a:lnTo>
                    <a:pt x="9528" y="23868"/>
                  </a:lnTo>
                  <a:lnTo>
                    <a:pt x="9622" y="23962"/>
                  </a:lnTo>
                  <a:lnTo>
                    <a:pt x="10094" y="24151"/>
                  </a:lnTo>
                  <a:lnTo>
                    <a:pt x="10660" y="24151"/>
                  </a:lnTo>
                  <a:lnTo>
                    <a:pt x="11226" y="24340"/>
                  </a:lnTo>
                  <a:lnTo>
                    <a:pt x="11981" y="24811"/>
                  </a:lnTo>
                  <a:lnTo>
                    <a:pt x="13113" y="25377"/>
                  </a:lnTo>
                  <a:lnTo>
                    <a:pt x="13490" y="25377"/>
                  </a:lnTo>
                  <a:lnTo>
                    <a:pt x="13868" y="25472"/>
                  </a:lnTo>
                  <a:lnTo>
                    <a:pt x="14811" y="25660"/>
                  </a:lnTo>
                  <a:lnTo>
                    <a:pt x="16320" y="26226"/>
                  </a:lnTo>
                  <a:lnTo>
                    <a:pt x="16415" y="26132"/>
                  </a:lnTo>
                  <a:lnTo>
                    <a:pt x="16604" y="26038"/>
                  </a:lnTo>
                  <a:lnTo>
                    <a:pt x="17264" y="26132"/>
                  </a:lnTo>
                  <a:lnTo>
                    <a:pt x="18490" y="26321"/>
                  </a:lnTo>
                  <a:lnTo>
                    <a:pt x="19056" y="26415"/>
                  </a:lnTo>
                  <a:lnTo>
                    <a:pt x="19811" y="26415"/>
                  </a:lnTo>
                  <a:lnTo>
                    <a:pt x="19905" y="26226"/>
                  </a:lnTo>
                  <a:lnTo>
                    <a:pt x="20094" y="26132"/>
                  </a:lnTo>
                  <a:lnTo>
                    <a:pt x="20283" y="26132"/>
                  </a:lnTo>
                  <a:lnTo>
                    <a:pt x="20188" y="26321"/>
                  </a:lnTo>
                  <a:lnTo>
                    <a:pt x="20754" y="26226"/>
                  </a:lnTo>
                  <a:lnTo>
                    <a:pt x="21415" y="26132"/>
                  </a:lnTo>
                  <a:lnTo>
                    <a:pt x="21981" y="26038"/>
                  </a:lnTo>
                  <a:lnTo>
                    <a:pt x="22641" y="25849"/>
                  </a:lnTo>
                  <a:lnTo>
                    <a:pt x="22641" y="25943"/>
                  </a:lnTo>
                  <a:lnTo>
                    <a:pt x="23113" y="25943"/>
                  </a:lnTo>
                  <a:lnTo>
                    <a:pt x="23679" y="25849"/>
                  </a:lnTo>
                  <a:lnTo>
                    <a:pt x="24151" y="25566"/>
                  </a:lnTo>
                  <a:lnTo>
                    <a:pt x="24811" y="25283"/>
                  </a:lnTo>
                  <a:lnTo>
                    <a:pt x="25943" y="24906"/>
                  </a:lnTo>
                  <a:lnTo>
                    <a:pt x="26603" y="24717"/>
                  </a:lnTo>
                  <a:lnTo>
                    <a:pt x="27358" y="24340"/>
                  </a:lnTo>
                  <a:lnTo>
                    <a:pt x="28113" y="23962"/>
                  </a:lnTo>
                  <a:lnTo>
                    <a:pt x="28867" y="23396"/>
                  </a:lnTo>
                  <a:lnTo>
                    <a:pt x="28867" y="23491"/>
                  </a:lnTo>
                  <a:lnTo>
                    <a:pt x="28773" y="23585"/>
                  </a:lnTo>
                  <a:lnTo>
                    <a:pt x="28679" y="23679"/>
                  </a:lnTo>
                  <a:lnTo>
                    <a:pt x="28490" y="23868"/>
                  </a:lnTo>
                  <a:lnTo>
                    <a:pt x="28396" y="23868"/>
                  </a:lnTo>
                  <a:lnTo>
                    <a:pt x="28490" y="23962"/>
                  </a:lnTo>
                  <a:lnTo>
                    <a:pt x="29056" y="23302"/>
                  </a:lnTo>
                  <a:lnTo>
                    <a:pt x="29433" y="23113"/>
                  </a:lnTo>
                  <a:lnTo>
                    <a:pt x="29528" y="23113"/>
                  </a:lnTo>
                  <a:lnTo>
                    <a:pt x="29528" y="23208"/>
                  </a:lnTo>
                  <a:lnTo>
                    <a:pt x="30094" y="22736"/>
                  </a:lnTo>
                  <a:lnTo>
                    <a:pt x="30377" y="22547"/>
                  </a:lnTo>
                  <a:lnTo>
                    <a:pt x="30660" y="22264"/>
                  </a:lnTo>
                  <a:lnTo>
                    <a:pt x="30754" y="22264"/>
                  </a:lnTo>
                  <a:lnTo>
                    <a:pt x="30754" y="22170"/>
                  </a:lnTo>
                  <a:lnTo>
                    <a:pt x="30754" y="21981"/>
                  </a:lnTo>
                  <a:lnTo>
                    <a:pt x="30754" y="21793"/>
                  </a:lnTo>
                  <a:lnTo>
                    <a:pt x="31132" y="21793"/>
                  </a:lnTo>
                  <a:lnTo>
                    <a:pt x="31226" y="21981"/>
                  </a:lnTo>
                  <a:lnTo>
                    <a:pt x="31415" y="21604"/>
                  </a:lnTo>
                  <a:lnTo>
                    <a:pt x="31509" y="21510"/>
                  </a:lnTo>
                  <a:lnTo>
                    <a:pt x="31603" y="21510"/>
                  </a:lnTo>
                  <a:lnTo>
                    <a:pt x="31698" y="21227"/>
                  </a:lnTo>
                  <a:lnTo>
                    <a:pt x="31886" y="21038"/>
                  </a:lnTo>
                  <a:lnTo>
                    <a:pt x="32264" y="20566"/>
                  </a:lnTo>
                  <a:lnTo>
                    <a:pt x="33207" y="20000"/>
                  </a:lnTo>
                  <a:lnTo>
                    <a:pt x="33018" y="20000"/>
                  </a:lnTo>
                  <a:lnTo>
                    <a:pt x="33396" y="19434"/>
                  </a:lnTo>
                  <a:lnTo>
                    <a:pt x="33584" y="18963"/>
                  </a:lnTo>
                  <a:lnTo>
                    <a:pt x="33679" y="18679"/>
                  </a:lnTo>
                  <a:lnTo>
                    <a:pt x="33962" y="18491"/>
                  </a:lnTo>
                  <a:lnTo>
                    <a:pt x="34150" y="18679"/>
                  </a:lnTo>
                  <a:lnTo>
                    <a:pt x="34339" y="18019"/>
                  </a:lnTo>
                  <a:lnTo>
                    <a:pt x="34433" y="18113"/>
                  </a:lnTo>
                  <a:lnTo>
                    <a:pt x="34528" y="18019"/>
                  </a:lnTo>
                  <a:lnTo>
                    <a:pt x="34622" y="17736"/>
                  </a:lnTo>
                  <a:lnTo>
                    <a:pt x="34716" y="17642"/>
                  </a:lnTo>
                  <a:lnTo>
                    <a:pt x="34905" y="17359"/>
                  </a:lnTo>
                  <a:lnTo>
                    <a:pt x="35282" y="16887"/>
                  </a:lnTo>
                  <a:lnTo>
                    <a:pt x="35282" y="16981"/>
                  </a:lnTo>
                  <a:lnTo>
                    <a:pt x="35282" y="17076"/>
                  </a:lnTo>
                  <a:lnTo>
                    <a:pt x="35282" y="17170"/>
                  </a:lnTo>
                  <a:lnTo>
                    <a:pt x="35377" y="17170"/>
                  </a:lnTo>
                  <a:lnTo>
                    <a:pt x="35565" y="16510"/>
                  </a:lnTo>
                  <a:lnTo>
                    <a:pt x="35754" y="16132"/>
                  </a:lnTo>
                  <a:lnTo>
                    <a:pt x="35943" y="15755"/>
                  </a:lnTo>
                  <a:lnTo>
                    <a:pt x="36226" y="15189"/>
                  </a:lnTo>
                  <a:lnTo>
                    <a:pt x="36698" y="14340"/>
                  </a:lnTo>
                  <a:lnTo>
                    <a:pt x="37075" y="13114"/>
                  </a:lnTo>
                  <a:lnTo>
                    <a:pt x="37358" y="12359"/>
                  </a:lnTo>
                  <a:lnTo>
                    <a:pt x="37452" y="12170"/>
                  </a:lnTo>
                  <a:lnTo>
                    <a:pt x="37641" y="11887"/>
                  </a:lnTo>
                  <a:lnTo>
                    <a:pt x="37641" y="11982"/>
                  </a:lnTo>
                  <a:lnTo>
                    <a:pt x="37641" y="12076"/>
                  </a:lnTo>
                  <a:lnTo>
                    <a:pt x="37735" y="11604"/>
                  </a:lnTo>
                  <a:lnTo>
                    <a:pt x="37547" y="11699"/>
                  </a:lnTo>
                  <a:lnTo>
                    <a:pt x="37452" y="11416"/>
                  </a:lnTo>
                  <a:lnTo>
                    <a:pt x="37547" y="11416"/>
                  </a:lnTo>
                  <a:lnTo>
                    <a:pt x="37641" y="11321"/>
                  </a:lnTo>
                  <a:lnTo>
                    <a:pt x="37735" y="11321"/>
                  </a:lnTo>
                  <a:lnTo>
                    <a:pt x="37735" y="11227"/>
                  </a:lnTo>
                  <a:lnTo>
                    <a:pt x="37641" y="10944"/>
                  </a:lnTo>
                  <a:lnTo>
                    <a:pt x="37735" y="10472"/>
                  </a:lnTo>
                  <a:lnTo>
                    <a:pt x="37924" y="10661"/>
                  </a:lnTo>
                  <a:lnTo>
                    <a:pt x="37830" y="10378"/>
                  </a:lnTo>
                  <a:lnTo>
                    <a:pt x="37924" y="10095"/>
                  </a:lnTo>
                  <a:lnTo>
                    <a:pt x="37924" y="10283"/>
                  </a:lnTo>
                  <a:lnTo>
                    <a:pt x="38018" y="10283"/>
                  </a:lnTo>
                  <a:lnTo>
                    <a:pt x="38207" y="9906"/>
                  </a:lnTo>
                  <a:lnTo>
                    <a:pt x="38301" y="9812"/>
                  </a:lnTo>
                  <a:lnTo>
                    <a:pt x="38113" y="9623"/>
                  </a:lnTo>
                  <a:lnTo>
                    <a:pt x="38113" y="9434"/>
                  </a:lnTo>
                  <a:lnTo>
                    <a:pt x="38113" y="9246"/>
                  </a:lnTo>
                  <a:lnTo>
                    <a:pt x="38018" y="8963"/>
                  </a:lnTo>
                  <a:lnTo>
                    <a:pt x="38207" y="9151"/>
                  </a:lnTo>
                  <a:lnTo>
                    <a:pt x="38301" y="9057"/>
                  </a:lnTo>
                  <a:lnTo>
                    <a:pt x="38490" y="8680"/>
                  </a:lnTo>
                  <a:lnTo>
                    <a:pt x="38679" y="8302"/>
                  </a:lnTo>
                  <a:lnTo>
                    <a:pt x="38490" y="8302"/>
                  </a:lnTo>
                  <a:lnTo>
                    <a:pt x="38490" y="8114"/>
                  </a:lnTo>
                  <a:lnTo>
                    <a:pt x="38490" y="7831"/>
                  </a:lnTo>
                  <a:lnTo>
                    <a:pt x="38584" y="7642"/>
                  </a:lnTo>
                  <a:lnTo>
                    <a:pt x="38584" y="7359"/>
                  </a:lnTo>
                  <a:lnTo>
                    <a:pt x="38396" y="6793"/>
                  </a:lnTo>
                  <a:lnTo>
                    <a:pt x="38207" y="6321"/>
                  </a:lnTo>
                  <a:lnTo>
                    <a:pt x="38301" y="6321"/>
                  </a:lnTo>
                  <a:lnTo>
                    <a:pt x="38396" y="6416"/>
                  </a:lnTo>
                  <a:lnTo>
                    <a:pt x="38396" y="6133"/>
                  </a:lnTo>
                  <a:lnTo>
                    <a:pt x="38490" y="5850"/>
                  </a:lnTo>
                  <a:lnTo>
                    <a:pt x="38490" y="5567"/>
                  </a:lnTo>
                  <a:lnTo>
                    <a:pt x="38584" y="5567"/>
                  </a:lnTo>
                  <a:lnTo>
                    <a:pt x="38679" y="5661"/>
                  </a:lnTo>
                  <a:lnTo>
                    <a:pt x="38490" y="5189"/>
                  </a:lnTo>
                  <a:lnTo>
                    <a:pt x="38679" y="5284"/>
                  </a:lnTo>
                  <a:lnTo>
                    <a:pt x="38584" y="5001"/>
                  </a:lnTo>
                  <a:lnTo>
                    <a:pt x="38490" y="5095"/>
                  </a:lnTo>
                  <a:lnTo>
                    <a:pt x="38396" y="5095"/>
                  </a:lnTo>
                  <a:lnTo>
                    <a:pt x="38396" y="5001"/>
                  </a:lnTo>
                  <a:lnTo>
                    <a:pt x="38301" y="5095"/>
                  </a:lnTo>
                  <a:lnTo>
                    <a:pt x="38207" y="5189"/>
                  </a:lnTo>
                  <a:lnTo>
                    <a:pt x="38301" y="5378"/>
                  </a:lnTo>
                  <a:lnTo>
                    <a:pt x="38396" y="5755"/>
                  </a:lnTo>
                  <a:lnTo>
                    <a:pt x="38396" y="5755"/>
                  </a:lnTo>
                  <a:lnTo>
                    <a:pt x="38207" y="5661"/>
                  </a:lnTo>
                  <a:lnTo>
                    <a:pt x="38396" y="5944"/>
                  </a:lnTo>
                  <a:lnTo>
                    <a:pt x="38207" y="6038"/>
                  </a:lnTo>
                  <a:lnTo>
                    <a:pt x="38113" y="5944"/>
                  </a:lnTo>
                  <a:lnTo>
                    <a:pt x="38113" y="6038"/>
                  </a:lnTo>
                  <a:lnTo>
                    <a:pt x="38113" y="6133"/>
                  </a:lnTo>
                  <a:lnTo>
                    <a:pt x="38113" y="6416"/>
                  </a:lnTo>
                  <a:lnTo>
                    <a:pt x="38018" y="6416"/>
                  </a:lnTo>
                  <a:lnTo>
                    <a:pt x="38018" y="6887"/>
                  </a:lnTo>
                  <a:lnTo>
                    <a:pt x="38018" y="7076"/>
                  </a:lnTo>
                  <a:lnTo>
                    <a:pt x="38113" y="7170"/>
                  </a:lnTo>
                  <a:lnTo>
                    <a:pt x="38207" y="7170"/>
                  </a:lnTo>
                  <a:lnTo>
                    <a:pt x="38301" y="7359"/>
                  </a:lnTo>
                  <a:lnTo>
                    <a:pt x="37830" y="7548"/>
                  </a:lnTo>
                  <a:lnTo>
                    <a:pt x="38018" y="7642"/>
                  </a:lnTo>
                  <a:lnTo>
                    <a:pt x="38113" y="8019"/>
                  </a:lnTo>
                  <a:lnTo>
                    <a:pt x="38113" y="8302"/>
                  </a:lnTo>
                  <a:lnTo>
                    <a:pt x="38018" y="8397"/>
                  </a:lnTo>
                  <a:lnTo>
                    <a:pt x="37830" y="8397"/>
                  </a:lnTo>
                  <a:lnTo>
                    <a:pt x="37924" y="8585"/>
                  </a:lnTo>
                  <a:lnTo>
                    <a:pt x="38018" y="8774"/>
                  </a:lnTo>
                  <a:lnTo>
                    <a:pt x="37924" y="8963"/>
                  </a:lnTo>
                  <a:lnTo>
                    <a:pt x="37830" y="8774"/>
                  </a:lnTo>
                  <a:lnTo>
                    <a:pt x="37641" y="8868"/>
                  </a:lnTo>
                  <a:lnTo>
                    <a:pt x="37735" y="8963"/>
                  </a:lnTo>
                  <a:lnTo>
                    <a:pt x="37735" y="9246"/>
                  </a:lnTo>
                  <a:lnTo>
                    <a:pt x="37641" y="9812"/>
                  </a:lnTo>
                  <a:lnTo>
                    <a:pt x="37358" y="10378"/>
                  </a:lnTo>
                  <a:lnTo>
                    <a:pt x="37169" y="10755"/>
                  </a:lnTo>
                  <a:lnTo>
                    <a:pt x="37358" y="11038"/>
                  </a:lnTo>
                  <a:lnTo>
                    <a:pt x="37264" y="11321"/>
                  </a:lnTo>
                  <a:lnTo>
                    <a:pt x="37075" y="11227"/>
                  </a:lnTo>
                  <a:lnTo>
                    <a:pt x="37075" y="11321"/>
                  </a:lnTo>
                  <a:lnTo>
                    <a:pt x="37075" y="11604"/>
                  </a:lnTo>
                  <a:lnTo>
                    <a:pt x="36981" y="11510"/>
                  </a:lnTo>
                  <a:lnTo>
                    <a:pt x="36886" y="11887"/>
                  </a:lnTo>
                  <a:lnTo>
                    <a:pt x="36792" y="12265"/>
                  </a:lnTo>
                  <a:lnTo>
                    <a:pt x="36886" y="12359"/>
                  </a:lnTo>
                  <a:lnTo>
                    <a:pt x="37169" y="12359"/>
                  </a:lnTo>
                  <a:lnTo>
                    <a:pt x="37264" y="12548"/>
                  </a:lnTo>
                  <a:lnTo>
                    <a:pt x="37075" y="12453"/>
                  </a:lnTo>
                  <a:lnTo>
                    <a:pt x="36981" y="12548"/>
                  </a:lnTo>
                  <a:lnTo>
                    <a:pt x="36886" y="12359"/>
                  </a:lnTo>
                  <a:lnTo>
                    <a:pt x="36981" y="12642"/>
                  </a:lnTo>
                  <a:lnTo>
                    <a:pt x="36981" y="12642"/>
                  </a:lnTo>
                  <a:lnTo>
                    <a:pt x="36886" y="12548"/>
                  </a:lnTo>
                  <a:lnTo>
                    <a:pt x="36792" y="12453"/>
                  </a:lnTo>
                  <a:lnTo>
                    <a:pt x="36414" y="13114"/>
                  </a:lnTo>
                  <a:lnTo>
                    <a:pt x="36320" y="13491"/>
                  </a:lnTo>
                  <a:lnTo>
                    <a:pt x="36320" y="13868"/>
                  </a:lnTo>
                  <a:lnTo>
                    <a:pt x="35754" y="15095"/>
                  </a:lnTo>
                  <a:lnTo>
                    <a:pt x="35377" y="15755"/>
                  </a:lnTo>
                  <a:lnTo>
                    <a:pt x="34999" y="16227"/>
                  </a:lnTo>
                  <a:lnTo>
                    <a:pt x="34999" y="16038"/>
                  </a:lnTo>
                  <a:lnTo>
                    <a:pt x="34716" y="16321"/>
                  </a:lnTo>
                  <a:lnTo>
                    <a:pt x="34528" y="16698"/>
                  </a:lnTo>
                  <a:lnTo>
                    <a:pt x="34528" y="16698"/>
                  </a:lnTo>
                  <a:lnTo>
                    <a:pt x="34716" y="16604"/>
                  </a:lnTo>
                  <a:lnTo>
                    <a:pt x="34150" y="17170"/>
                  </a:lnTo>
                  <a:lnTo>
                    <a:pt x="33584" y="17736"/>
                  </a:lnTo>
                  <a:lnTo>
                    <a:pt x="33679" y="17830"/>
                  </a:lnTo>
                  <a:lnTo>
                    <a:pt x="33773" y="17736"/>
                  </a:lnTo>
                  <a:lnTo>
                    <a:pt x="33867" y="17736"/>
                  </a:lnTo>
                  <a:lnTo>
                    <a:pt x="33867" y="17830"/>
                  </a:lnTo>
                  <a:lnTo>
                    <a:pt x="33679" y="17925"/>
                  </a:lnTo>
                  <a:lnTo>
                    <a:pt x="33490" y="18019"/>
                  </a:lnTo>
                  <a:lnTo>
                    <a:pt x="33396" y="18113"/>
                  </a:lnTo>
                  <a:lnTo>
                    <a:pt x="33207" y="18208"/>
                  </a:lnTo>
                  <a:lnTo>
                    <a:pt x="33113" y="18585"/>
                  </a:lnTo>
                  <a:lnTo>
                    <a:pt x="33207" y="18679"/>
                  </a:lnTo>
                  <a:lnTo>
                    <a:pt x="33207" y="18774"/>
                  </a:lnTo>
                  <a:lnTo>
                    <a:pt x="33018" y="18963"/>
                  </a:lnTo>
                  <a:lnTo>
                    <a:pt x="32924" y="18963"/>
                  </a:lnTo>
                  <a:lnTo>
                    <a:pt x="32924" y="18868"/>
                  </a:lnTo>
                  <a:lnTo>
                    <a:pt x="32924" y="18679"/>
                  </a:lnTo>
                  <a:lnTo>
                    <a:pt x="32735" y="18868"/>
                  </a:lnTo>
                  <a:lnTo>
                    <a:pt x="32641" y="18963"/>
                  </a:lnTo>
                  <a:lnTo>
                    <a:pt x="32547" y="18963"/>
                  </a:lnTo>
                  <a:lnTo>
                    <a:pt x="32547" y="19057"/>
                  </a:lnTo>
                  <a:lnTo>
                    <a:pt x="32735" y="18963"/>
                  </a:lnTo>
                  <a:lnTo>
                    <a:pt x="32735" y="18963"/>
                  </a:lnTo>
                  <a:lnTo>
                    <a:pt x="32075" y="19717"/>
                  </a:lnTo>
                  <a:lnTo>
                    <a:pt x="31698" y="20000"/>
                  </a:lnTo>
                  <a:lnTo>
                    <a:pt x="31603" y="20000"/>
                  </a:lnTo>
                  <a:lnTo>
                    <a:pt x="31603" y="19906"/>
                  </a:lnTo>
                  <a:lnTo>
                    <a:pt x="31320" y="20095"/>
                  </a:lnTo>
                  <a:lnTo>
                    <a:pt x="31037" y="20283"/>
                  </a:lnTo>
                  <a:lnTo>
                    <a:pt x="31132" y="20095"/>
                  </a:lnTo>
                  <a:lnTo>
                    <a:pt x="30943" y="20283"/>
                  </a:lnTo>
                  <a:lnTo>
                    <a:pt x="31132" y="20378"/>
                  </a:lnTo>
                  <a:lnTo>
                    <a:pt x="31037" y="20661"/>
                  </a:lnTo>
                  <a:lnTo>
                    <a:pt x="30849" y="20849"/>
                  </a:lnTo>
                  <a:lnTo>
                    <a:pt x="30754" y="20944"/>
                  </a:lnTo>
                  <a:lnTo>
                    <a:pt x="30660" y="20849"/>
                  </a:lnTo>
                  <a:lnTo>
                    <a:pt x="30849" y="20755"/>
                  </a:lnTo>
                  <a:lnTo>
                    <a:pt x="30754" y="20755"/>
                  </a:lnTo>
                  <a:lnTo>
                    <a:pt x="30754" y="20661"/>
                  </a:lnTo>
                  <a:lnTo>
                    <a:pt x="30754" y="20566"/>
                  </a:lnTo>
                  <a:lnTo>
                    <a:pt x="30660" y="20661"/>
                  </a:lnTo>
                  <a:lnTo>
                    <a:pt x="30471" y="20849"/>
                  </a:lnTo>
                  <a:lnTo>
                    <a:pt x="30094" y="21038"/>
                  </a:lnTo>
                  <a:lnTo>
                    <a:pt x="30188" y="21038"/>
                  </a:lnTo>
                  <a:lnTo>
                    <a:pt x="30188" y="21227"/>
                  </a:lnTo>
                  <a:lnTo>
                    <a:pt x="29905" y="21604"/>
                  </a:lnTo>
                  <a:lnTo>
                    <a:pt x="30188" y="21415"/>
                  </a:lnTo>
                  <a:lnTo>
                    <a:pt x="29905" y="21793"/>
                  </a:lnTo>
                  <a:lnTo>
                    <a:pt x="29905" y="21698"/>
                  </a:lnTo>
                  <a:lnTo>
                    <a:pt x="29811" y="21793"/>
                  </a:lnTo>
                  <a:lnTo>
                    <a:pt x="29716" y="21887"/>
                  </a:lnTo>
                  <a:lnTo>
                    <a:pt x="29339" y="21981"/>
                  </a:lnTo>
                  <a:lnTo>
                    <a:pt x="28867" y="21981"/>
                  </a:lnTo>
                  <a:lnTo>
                    <a:pt x="28773" y="22076"/>
                  </a:lnTo>
                  <a:lnTo>
                    <a:pt x="28584" y="22170"/>
                  </a:lnTo>
                  <a:lnTo>
                    <a:pt x="28679" y="22264"/>
                  </a:lnTo>
                  <a:lnTo>
                    <a:pt x="28679" y="22453"/>
                  </a:lnTo>
                  <a:lnTo>
                    <a:pt x="28962" y="22076"/>
                  </a:lnTo>
                  <a:lnTo>
                    <a:pt x="28867" y="22453"/>
                  </a:lnTo>
                  <a:lnTo>
                    <a:pt x="29150" y="22264"/>
                  </a:lnTo>
                  <a:lnTo>
                    <a:pt x="29150" y="22359"/>
                  </a:lnTo>
                  <a:lnTo>
                    <a:pt x="28679" y="22642"/>
                  </a:lnTo>
                  <a:lnTo>
                    <a:pt x="28490" y="22547"/>
                  </a:lnTo>
                  <a:lnTo>
                    <a:pt x="28396" y="22453"/>
                  </a:lnTo>
                  <a:lnTo>
                    <a:pt x="28301" y="22453"/>
                  </a:lnTo>
                  <a:lnTo>
                    <a:pt x="28207" y="22547"/>
                  </a:lnTo>
                  <a:lnTo>
                    <a:pt x="27924" y="22736"/>
                  </a:lnTo>
                  <a:lnTo>
                    <a:pt x="27641" y="22925"/>
                  </a:lnTo>
                  <a:lnTo>
                    <a:pt x="27735" y="22925"/>
                  </a:lnTo>
                  <a:lnTo>
                    <a:pt x="26886" y="23491"/>
                  </a:lnTo>
                  <a:lnTo>
                    <a:pt x="26132" y="23962"/>
                  </a:lnTo>
                  <a:lnTo>
                    <a:pt x="26132" y="23774"/>
                  </a:lnTo>
                  <a:lnTo>
                    <a:pt x="26226" y="23585"/>
                  </a:lnTo>
                  <a:lnTo>
                    <a:pt x="25754" y="23868"/>
                  </a:lnTo>
                  <a:lnTo>
                    <a:pt x="25471" y="24151"/>
                  </a:lnTo>
                  <a:lnTo>
                    <a:pt x="25377" y="24245"/>
                  </a:lnTo>
                  <a:lnTo>
                    <a:pt x="25471" y="24340"/>
                  </a:lnTo>
                  <a:lnTo>
                    <a:pt x="25188" y="24245"/>
                  </a:lnTo>
                  <a:lnTo>
                    <a:pt x="24905" y="24245"/>
                  </a:lnTo>
                  <a:lnTo>
                    <a:pt x="24434" y="24340"/>
                  </a:lnTo>
                  <a:lnTo>
                    <a:pt x="23585" y="24811"/>
                  </a:lnTo>
                  <a:lnTo>
                    <a:pt x="23207" y="24906"/>
                  </a:lnTo>
                  <a:lnTo>
                    <a:pt x="22924" y="25000"/>
                  </a:lnTo>
                  <a:lnTo>
                    <a:pt x="22830" y="24906"/>
                  </a:lnTo>
                  <a:lnTo>
                    <a:pt x="22924" y="24811"/>
                  </a:lnTo>
                  <a:lnTo>
                    <a:pt x="22830" y="24717"/>
                  </a:lnTo>
                  <a:lnTo>
                    <a:pt x="21886" y="24717"/>
                  </a:lnTo>
                  <a:lnTo>
                    <a:pt x="21509" y="24906"/>
                  </a:lnTo>
                  <a:lnTo>
                    <a:pt x="21037" y="25189"/>
                  </a:lnTo>
                  <a:lnTo>
                    <a:pt x="20660" y="25283"/>
                  </a:lnTo>
                  <a:lnTo>
                    <a:pt x="20754" y="25189"/>
                  </a:lnTo>
                  <a:lnTo>
                    <a:pt x="20754" y="25094"/>
                  </a:lnTo>
                  <a:lnTo>
                    <a:pt x="20471" y="25283"/>
                  </a:lnTo>
                  <a:lnTo>
                    <a:pt x="20377" y="25377"/>
                  </a:lnTo>
                  <a:lnTo>
                    <a:pt x="20188" y="25094"/>
                  </a:lnTo>
                  <a:lnTo>
                    <a:pt x="20471" y="25094"/>
                  </a:lnTo>
                  <a:lnTo>
                    <a:pt x="20094" y="25000"/>
                  </a:lnTo>
                  <a:lnTo>
                    <a:pt x="19339" y="25094"/>
                  </a:lnTo>
                  <a:lnTo>
                    <a:pt x="18019" y="25377"/>
                  </a:lnTo>
                  <a:lnTo>
                    <a:pt x="18019" y="25377"/>
                  </a:lnTo>
                  <a:lnTo>
                    <a:pt x="18679" y="25000"/>
                  </a:lnTo>
                  <a:lnTo>
                    <a:pt x="18396" y="25000"/>
                  </a:lnTo>
                  <a:lnTo>
                    <a:pt x="18113" y="25094"/>
                  </a:lnTo>
                  <a:lnTo>
                    <a:pt x="17830" y="25094"/>
                  </a:lnTo>
                  <a:lnTo>
                    <a:pt x="17075" y="25000"/>
                  </a:lnTo>
                  <a:lnTo>
                    <a:pt x="15943" y="24717"/>
                  </a:lnTo>
                  <a:lnTo>
                    <a:pt x="15094" y="24623"/>
                  </a:lnTo>
                  <a:lnTo>
                    <a:pt x="14811" y="24528"/>
                  </a:lnTo>
                  <a:lnTo>
                    <a:pt x="14764" y="24481"/>
                  </a:lnTo>
                  <a:lnTo>
                    <a:pt x="14764" y="24481"/>
                  </a:lnTo>
                  <a:lnTo>
                    <a:pt x="14717" y="24528"/>
                  </a:lnTo>
                  <a:lnTo>
                    <a:pt x="14339" y="24340"/>
                  </a:lnTo>
                  <a:lnTo>
                    <a:pt x="13868" y="24057"/>
                  </a:lnTo>
                  <a:lnTo>
                    <a:pt x="13868" y="24057"/>
                  </a:lnTo>
                  <a:lnTo>
                    <a:pt x="14056" y="24245"/>
                  </a:lnTo>
                  <a:lnTo>
                    <a:pt x="13868" y="24245"/>
                  </a:lnTo>
                  <a:lnTo>
                    <a:pt x="13679" y="24151"/>
                  </a:lnTo>
                  <a:lnTo>
                    <a:pt x="13585" y="23962"/>
                  </a:lnTo>
                  <a:lnTo>
                    <a:pt x="13396" y="23962"/>
                  </a:lnTo>
                  <a:lnTo>
                    <a:pt x="13490" y="23868"/>
                  </a:lnTo>
                  <a:lnTo>
                    <a:pt x="12924" y="23868"/>
                  </a:lnTo>
                  <a:lnTo>
                    <a:pt x="12170" y="23679"/>
                  </a:lnTo>
                  <a:lnTo>
                    <a:pt x="11509" y="23491"/>
                  </a:lnTo>
                  <a:lnTo>
                    <a:pt x="11226" y="23302"/>
                  </a:lnTo>
                  <a:lnTo>
                    <a:pt x="11132" y="23113"/>
                  </a:lnTo>
                  <a:lnTo>
                    <a:pt x="10755" y="23113"/>
                  </a:lnTo>
                  <a:lnTo>
                    <a:pt x="10472" y="22925"/>
                  </a:lnTo>
                  <a:lnTo>
                    <a:pt x="10566" y="22925"/>
                  </a:lnTo>
                  <a:lnTo>
                    <a:pt x="10094" y="22736"/>
                  </a:lnTo>
                  <a:lnTo>
                    <a:pt x="9717" y="22642"/>
                  </a:lnTo>
                  <a:lnTo>
                    <a:pt x="9339" y="22642"/>
                  </a:lnTo>
                  <a:lnTo>
                    <a:pt x="9339" y="22453"/>
                  </a:lnTo>
                  <a:lnTo>
                    <a:pt x="9339" y="22264"/>
                  </a:lnTo>
                  <a:lnTo>
                    <a:pt x="9056" y="21981"/>
                  </a:lnTo>
                  <a:lnTo>
                    <a:pt x="7924" y="21321"/>
                  </a:lnTo>
                  <a:lnTo>
                    <a:pt x="7453" y="21038"/>
                  </a:lnTo>
                  <a:lnTo>
                    <a:pt x="6887" y="20566"/>
                  </a:lnTo>
                  <a:lnTo>
                    <a:pt x="6132" y="19906"/>
                  </a:lnTo>
                  <a:lnTo>
                    <a:pt x="5755" y="19717"/>
                  </a:lnTo>
                  <a:lnTo>
                    <a:pt x="5660" y="19623"/>
                  </a:lnTo>
                  <a:lnTo>
                    <a:pt x="5472" y="19623"/>
                  </a:lnTo>
                  <a:lnTo>
                    <a:pt x="5283" y="19246"/>
                  </a:lnTo>
                  <a:lnTo>
                    <a:pt x="4906" y="18774"/>
                  </a:lnTo>
                  <a:lnTo>
                    <a:pt x="4528" y="18302"/>
                  </a:lnTo>
                  <a:lnTo>
                    <a:pt x="4151" y="18019"/>
                  </a:lnTo>
                  <a:lnTo>
                    <a:pt x="4151" y="17736"/>
                  </a:lnTo>
                  <a:lnTo>
                    <a:pt x="4057" y="17547"/>
                  </a:lnTo>
                  <a:lnTo>
                    <a:pt x="3679" y="17076"/>
                  </a:lnTo>
                  <a:lnTo>
                    <a:pt x="3868" y="17076"/>
                  </a:lnTo>
                  <a:lnTo>
                    <a:pt x="3113" y="16887"/>
                  </a:lnTo>
                  <a:lnTo>
                    <a:pt x="3207" y="16604"/>
                  </a:lnTo>
                  <a:lnTo>
                    <a:pt x="3113" y="16227"/>
                  </a:lnTo>
                  <a:lnTo>
                    <a:pt x="2924" y="15849"/>
                  </a:lnTo>
                  <a:lnTo>
                    <a:pt x="2641" y="15661"/>
                  </a:lnTo>
                  <a:lnTo>
                    <a:pt x="2736" y="15566"/>
                  </a:lnTo>
                  <a:lnTo>
                    <a:pt x="2641" y="15472"/>
                  </a:lnTo>
                  <a:lnTo>
                    <a:pt x="2453" y="15095"/>
                  </a:lnTo>
                  <a:lnTo>
                    <a:pt x="1981" y="14529"/>
                  </a:lnTo>
                  <a:lnTo>
                    <a:pt x="2170" y="14434"/>
                  </a:lnTo>
                  <a:lnTo>
                    <a:pt x="1981" y="14340"/>
                  </a:lnTo>
                  <a:lnTo>
                    <a:pt x="1887" y="14246"/>
                  </a:lnTo>
                  <a:lnTo>
                    <a:pt x="1792" y="14151"/>
                  </a:lnTo>
                  <a:lnTo>
                    <a:pt x="1604" y="13680"/>
                  </a:lnTo>
                  <a:lnTo>
                    <a:pt x="1698" y="13774"/>
                  </a:lnTo>
                  <a:lnTo>
                    <a:pt x="1698" y="13774"/>
                  </a:lnTo>
                  <a:lnTo>
                    <a:pt x="1509" y="13302"/>
                  </a:lnTo>
                  <a:lnTo>
                    <a:pt x="1321" y="12831"/>
                  </a:lnTo>
                  <a:lnTo>
                    <a:pt x="1226" y="12453"/>
                  </a:lnTo>
                  <a:lnTo>
                    <a:pt x="1226" y="12170"/>
                  </a:lnTo>
                  <a:lnTo>
                    <a:pt x="1321" y="11982"/>
                  </a:lnTo>
                  <a:lnTo>
                    <a:pt x="1415" y="12453"/>
                  </a:lnTo>
                  <a:lnTo>
                    <a:pt x="1509" y="12359"/>
                  </a:lnTo>
                  <a:lnTo>
                    <a:pt x="1792" y="12359"/>
                  </a:lnTo>
                  <a:lnTo>
                    <a:pt x="1604" y="12170"/>
                  </a:lnTo>
                  <a:lnTo>
                    <a:pt x="1604" y="11887"/>
                  </a:lnTo>
                  <a:lnTo>
                    <a:pt x="1509" y="11227"/>
                  </a:lnTo>
                  <a:lnTo>
                    <a:pt x="1415" y="11132"/>
                  </a:lnTo>
                  <a:lnTo>
                    <a:pt x="1415" y="10944"/>
                  </a:lnTo>
                  <a:lnTo>
                    <a:pt x="1321" y="10849"/>
                  </a:lnTo>
                  <a:lnTo>
                    <a:pt x="1226" y="10849"/>
                  </a:lnTo>
                  <a:lnTo>
                    <a:pt x="1226" y="11038"/>
                  </a:lnTo>
                  <a:lnTo>
                    <a:pt x="1321" y="11321"/>
                  </a:lnTo>
                  <a:lnTo>
                    <a:pt x="1132" y="11227"/>
                  </a:lnTo>
                  <a:lnTo>
                    <a:pt x="1132" y="11132"/>
                  </a:lnTo>
                  <a:lnTo>
                    <a:pt x="1132" y="11038"/>
                  </a:lnTo>
                  <a:lnTo>
                    <a:pt x="943" y="10849"/>
                  </a:lnTo>
                  <a:lnTo>
                    <a:pt x="1038" y="10661"/>
                  </a:lnTo>
                  <a:lnTo>
                    <a:pt x="1132" y="10378"/>
                  </a:lnTo>
                  <a:lnTo>
                    <a:pt x="1226" y="9812"/>
                  </a:lnTo>
                  <a:lnTo>
                    <a:pt x="1132" y="9340"/>
                  </a:lnTo>
                  <a:lnTo>
                    <a:pt x="1132" y="9151"/>
                  </a:lnTo>
                  <a:lnTo>
                    <a:pt x="1226" y="9057"/>
                  </a:lnTo>
                  <a:lnTo>
                    <a:pt x="1226" y="8491"/>
                  </a:lnTo>
                  <a:lnTo>
                    <a:pt x="1321" y="7831"/>
                  </a:lnTo>
                  <a:lnTo>
                    <a:pt x="1604" y="6416"/>
                  </a:lnTo>
                  <a:lnTo>
                    <a:pt x="1981" y="4906"/>
                  </a:lnTo>
                  <a:lnTo>
                    <a:pt x="2453" y="3302"/>
                  </a:lnTo>
                  <a:lnTo>
                    <a:pt x="2736" y="2359"/>
                  </a:lnTo>
                  <a:lnTo>
                    <a:pt x="2924" y="1887"/>
                  </a:lnTo>
                  <a:lnTo>
                    <a:pt x="3019" y="1416"/>
                  </a:lnTo>
                  <a:lnTo>
                    <a:pt x="3302" y="1133"/>
                  </a:lnTo>
                  <a:lnTo>
                    <a:pt x="3491" y="755"/>
                  </a:lnTo>
                  <a:lnTo>
                    <a:pt x="3585" y="567"/>
                  </a:lnTo>
                  <a:lnTo>
                    <a:pt x="3585" y="472"/>
                  </a:lnTo>
                  <a:lnTo>
                    <a:pt x="3491" y="378"/>
                  </a:lnTo>
                  <a:lnTo>
                    <a:pt x="3302" y="284"/>
                  </a:lnTo>
                  <a:lnTo>
                    <a:pt x="3207" y="95"/>
                  </a:lnTo>
                  <a:lnTo>
                    <a:pt x="3113"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123653856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790"/>
        <p:cNvGrpSpPr/>
        <p:nvPr/>
      </p:nvGrpSpPr>
      <p:grpSpPr>
        <a:xfrm>
          <a:off x="0" y="0"/>
          <a:ext cx="0" cy="0"/>
          <a:chOff x="0" y="0"/>
          <a:chExt cx="0" cy="0"/>
        </a:xfrm>
      </p:grpSpPr>
      <p:sp>
        <p:nvSpPr>
          <p:cNvPr id="791" name="Google Shape;791;p18"/>
          <p:cNvSpPr txBox="1">
            <a:spLocks noGrp="1"/>
          </p:cNvSpPr>
          <p:nvPr>
            <p:ph type="ctrTitle"/>
          </p:nvPr>
        </p:nvSpPr>
        <p:spPr>
          <a:xfrm>
            <a:off x="597723" y="440350"/>
            <a:ext cx="7640977" cy="1159800"/>
          </a:xfrm>
          <a:prstGeom prst="rect">
            <a:avLst/>
          </a:prstGeom>
        </p:spPr>
        <p:txBody>
          <a:bodyPr spcFirstLastPara="1" wrap="square" lIns="0" tIns="0" rIns="0" bIns="0" anchor="b" anchorCtr="0">
            <a:noAutofit/>
          </a:bodyPr>
          <a:lstStyle/>
          <a:p>
            <a:pPr marL="0" lvl="0" indent="0" algn="l" rtl="0">
              <a:spcBef>
                <a:spcPts val="0"/>
              </a:spcBef>
              <a:spcAft>
                <a:spcPts val="0"/>
              </a:spcAft>
              <a:buNone/>
            </a:pPr>
            <a:r>
              <a:rPr lang="en-US"/>
              <a:t>10</a:t>
            </a:r>
            <a:r>
              <a:rPr lang="en-US" sz="2400"/>
              <a:t>.</a:t>
            </a:r>
            <a:r>
              <a:rPr lang="en-US"/>
              <a:t> Zero Inbox</a:t>
            </a:r>
          </a:p>
        </p:txBody>
      </p:sp>
      <p:sp>
        <p:nvSpPr>
          <p:cNvPr id="792" name="Google Shape;792;p18"/>
          <p:cNvSpPr txBox="1">
            <a:spLocks noGrp="1"/>
          </p:cNvSpPr>
          <p:nvPr>
            <p:ph type="subTitle" idx="1"/>
          </p:nvPr>
        </p:nvSpPr>
        <p:spPr>
          <a:xfrm>
            <a:off x="1339698" y="1697050"/>
            <a:ext cx="6752700" cy="784800"/>
          </a:xfrm>
          <a:prstGeom prst="rect">
            <a:avLst/>
          </a:prstGeom>
        </p:spPr>
        <p:txBody>
          <a:bodyPr spcFirstLastPara="1" wrap="square" lIns="0" tIns="0" rIns="0" bIns="0" anchor="t" anchorCtr="0">
            <a:noAutofit/>
          </a:bodyPr>
          <a:lstStyle/>
          <a:p>
            <a:pPr marL="0" marR="0">
              <a:spcBef>
                <a:spcPts val="0"/>
              </a:spcBef>
              <a:spcAft>
                <a:spcPts val="0"/>
              </a:spcAft>
            </a:pPr>
            <a:r>
              <a:rPr lang="en-US" sz="2800">
                <a:effectLst/>
                <a:latin typeface="Calibri" panose="020F0502020204030204" pitchFamily="34" charset="0"/>
                <a:ea typeface="Calibri" panose="020F0502020204030204" pitchFamily="34" charset="0"/>
              </a:rPr>
              <a:t>Set aside time to answer dreaded email.</a:t>
            </a:r>
          </a:p>
        </p:txBody>
      </p:sp>
      <p:grpSp>
        <p:nvGrpSpPr>
          <p:cNvPr id="793" name="Google Shape;793;p18"/>
          <p:cNvGrpSpPr/>
          <p:nvPr/>
        </p:nvGrpSpPr>
        <p:grpSpPr>
          <a:xfrm rot="5400000">
            <a:off x="578449" y="951943"/>
            <a:ext cx="713322" cy="674775"/>
            <a:chOff x="1349350" y="2760598"/>
            <a:chExt cx="771075" cy="729408"/>
          </a:xfrm>
        </p:grpSpPr>
        <p:sp>
          <p:nvSpPr>
            <p:cNvPr id="794" name="Google Shape;794;p18"/>
            <p:cNvSpPr/>
            <p:nvPr/>
          </p:nvSpPr>
          <p:spPr>
            <a:xfrm>
              <a:off x="1349350" y="2963403"/>
              <a:ext cx="771066" cy="526603"/>
            </a:xfrm>
            <a:custGeom>
              <a:avLst/>
              <a:gdLst/>
              <a:ahLst/>
              <a:cxnLst/>
              <a:rect l="l" t="t" r="r" b="b"/>
              <a:pathLst>
                <a:path w="38679" h="26416" extrusionOk="0">
                  <a:moveTo>
                    <a:pt x="377" y="7642"/>
                  </a:moveTo>
                  <a:lnTo>
                    <a:pt x="377" y="7925"/>
                  </a:lnTo>
                  <a:lnTo>
                    <a:pt x="472" y="7642"/>
                  </a:lnTo>
                  <a:close/>
                  <a:moveTo>
                    <a:pt x="33584" y="19246"/>
                  </a:moveTo>
                  <a:lnTo>
                    <a:pt x="33396" y="19434"/>
                  </a:lnTo>
                  <a:lnTo>
                    <a:pt x="33396" y="19623"/>
                  </a:lnTo>
                  <a:lnTo>
                    <a:pt x="33584" y="19246"/>
                  </a:lnTo>
                  <a:close/>
                  <a:moveTo>
                    <a:pt x="24434" y="24151"/>
                  </a:moveTo>
                  <a:lnTo>
                    <a:pt x="24339" y="24245"/>
                  </a:lnTo>
                  <a:lnTo>
                    <a:pt x="24434" y="24340"/>
                  </a:lnTo>
                  <a:lnTo>
                    <a:pt x="24434" y="24245"/>
                  </a:lnTo>
                  <a:lnTo>
                    <a:pt x="24434" y="24151"/>
                  </a:lnTo>
                  <a:close/>
                  <a:moveTo>
                    <a:pt x="14717" y="24434"/>
                  </a:moveTo>
                  <a:lnTo>
                    <a:pt x="14764" y="24481"/>
                  </a:lnTo>
                  <a:lnTo>
                    <a:pt x="14764" y="24481"/>
                  </a:lnTo>
                  <a:lnTo>
                    <a:pt x="14811" y="24434"/>
                  </a:lnTo>
                  <a:close/>
                  <a:moveTo>
                    <a:pt x="2924" y="1"/>
                  </a:moveTo>
                  <a:lnTo>
                    <a:pt x="2641" y="95"/>
                  </a:lnTo>
                  <a:lnTo>
                    <a:pt x="2547" y="378"/>
                  </a:lnTo>
                  <a:lnTo>
                    <a:pt x="2547" y="189"/>
                  </a:lnTo>
                  <a:lnTo>
                    <a:pt x="2453" y="378"/>
                  </a:lnTo>
                  <a:lnTo>
                    <a:pt x="2358" y="567"/>
                  </a:lnTo>
                  <a:lnTo>
                    <a:pt x="2453" y="944"/>
                  </a:lnTo>
                  <a:lnTo>
                    <a:pt x="2358" y="850"/>
                  </a:lnTo>
                  <a:lnTo>
                    <a:pt x="2170" y="944"/>
                  </a:lnTo>
                  <a:lnTo>
                    <a:pt x="2358" y="944"/>
                  </a:lnTo>
                  <a:lnTo>
                    <a:pt x="2453" y="1133"/>
                  </a:lnTo>
                  <a:lnTo>
                    <a:pt x="2264" y="1227"/>
                  </a:lnTo>
                  <a:lnTo>
                    <a:pt x="2170" y="1227"/>
                  </a:lnTo>
                  <a:lnTo>
                    <a:pt x="2170" y="1604"/>
                  </a:lnTo>
                  <a:lnTo>
                    <a:pt x="2075" y="1887"/>
                  </a:lnTo>
                  <a:lnTo>
                    <a:pt x="1792" y="2453"/>
                  </a:lnTo>
                  <a:lnTo>
                    <a:pt x="1415" y="3019"/>
                  </a:lnTo>
                  <a:lnTo>
                    <a:pt x="1321" y="3397"/>
                  </a:lnTo>
                  <a:lnTo>
                    <a:pt x="1321" y="3680"/>
                  </a:lnTo>
                  <a:lnTo>
                    <a:pt x="1226" y="3774"/>
                  </a:lnTo>
                  <a:lnTo>
                    <a:pt x="1226" y="3963"/>
                  </a:lnTo>
                  <a:lnTo>
                    <a:pt x="1321" y="4529"/>
                  </a:lnTo>
                  <a:lnTo>
                    <a:pt x="1226" y="4529"/>
                  </a:lnTo>
                  <a:lnTo>
                    <a:pt x="1132" y="4435"/>
                  </a:lnTo>
                  <a:lnTo>
                    <a:pt x="1038" y="4340"/>
                  </a:lnTo>
                  <a:lnTo>
                    <a:pt x="943" y="4340"/>
                  </a:lnTo>
                  <a:lnTo>
                    <a:pt x="1038" y="4435"/>
                  </a:lnTo>
                  <a:lnTo>
                    <a:pt x="1132" y="4623"/>
                  </a:lnTo>
                  <a:lnTo>
                    <a:pt x="1038" y="4812"/>
                  </a:lnTo>
                  <a:lnTo>
                    <a:pt x="849" y="4906"/>
                  </a:lnTo>
                  <a:lnTo>
                    <a:pt x="943" y="4906"/>
                  </a:lnTo>
                  <a:lnTo>
                    <a:pt x="943" y="5001"/>
                  </a:lnTo>
                  <a:lnTo>
                    <a:pt x="943" y="5189"/>
                  </a:lnTo>
                  <a:lnTo>
                    <a:pt x="755" y="5284"/>
                  </a:lnTo>
                  <a:lnTo>
                    <a:pt x="566" y="5378"/>
                  </a:lnTo>
                  <a:lnTo>
                    <a:pt x="566" y="5472"/>
                  </a:lnTo>
                  <a:lnTo>
                    <a:pt x="755" y="5567"/>
                  </a:lnTo>
                  <a:lnTo>
                    <a:pt x="849" y="5661"/>
                  </a:lnTo>
                  <a:lnTo>
                    <a:pt x="755" y="5755"/>
                  </a:lnTo>
                  <a:lnTo>
                    <a:pt x="472" y="5755"/>
                  </a:lnTo>
                  <a:lnTo>
                    <a:pt x="566" y="6604"/>
                  </a:lnTo>
                  <a:lnTo>
                    <a:pt x="566" y="7076"/>
                  </a:lnTo>
                  <a:lnTo>
                    <a:pt x="566" y="7265"/>
                  </a:lnTo>
                  <a:lnTo>
                    <a:pt x="755" y="7265"/>
                  </a:lnTo>
                  <a:lnTo>
                    <a:pt x="849" y="7359"/>
                  </a:lnTo>
                  <a:lnTo>
                    <a:pt x="849" y="7453"/>
                  </a:lnTo>
                  <a:lnTo>
                    <a:pt x="755" y="7548"/>
                  </a:lnTo>
                  <a:lnTo>
                    <a:pt x="566" y="7453"/>
                  </a:lnTo>
                  <a:lnTo>
                    <a:pt x="566" y="7736"/>
                  </a:lnTo>
                  <a:lnTo>
                    <a:pt x="566" y="8114"/>
                  </a:lnTo>
                  <a:lnTo>
                    <a:pt x="472" y="8019"/>
                  </a:lnTo>
                  <a:lnTo>
                    <a:pt x="472" y="7925"/>
                  </a:lnTo>
                  <a:lnTo>
                    <a:pt x="472" y="7831"/>
                  </a:lnTo>
                  <a:lnTo>
                    <a:pt x="377" y="7925"/>
                  </a:lnTo>
                  <a:lnTo>
                    <a:pt x="377" y="8680"/>
                  </a:lnTo>
                  <a:lnTo>
                    <a:pt x="283" y="8868"/>
                  </a:lnTo>
                  <a:lnTo>
                    <a:pt x="189" y="8963"/>
                  </a:lnTo>
                  <a:lnTo>
                    <a:pt x="94" y="8963"/>
                  </a:lnTo>
                  <a:lnTo>
                    <a:pt x="0" y="9151"/>
                  </a:lnTo>
                  <a:lnTo>
                    <a:pt x="94" y="9340"/>
                  </a:lnTo>
                  <a:lnTo>
                    <a:pt x="189" y="9434"/>
                  </a:lnTo>
                  <a:lnTo>
                    <a:pt x="283" y="9623"/>
                  </a:lnTo>
                  <a:lnTo>
                    <a:pt x="283" y="9812"/>
                  </a:lnTo>
                  <a:lnTo>
                    <a:pt x="94" y="9717"/>
                  </a:lnTo>
                  <a:lnTo>
                    <a:pt x="94" y="9906"/>
                  </a:lnTo>
                  <a:lnTo>
                    <a:pt x="189" y="10000"/>
                  </a:lnTo>
                  <a:lnTo>
                    <a:pt x="283" y="10095"/>
                  </a:lnTo>
                  <a:lnTo>
                    <a:pt x="283" y="10378"/>
                  </a:lnTo>
                  <a:lnTo>
                    <a:pt x="94" y="10095"/>
                  </a:lnTo>
                  <a:lnTo>
                    <a:pt x="94" y="10283"/>
                  </a:lnTo>
                  <a:lnTo>
                    <a:pt x="94" y="10566"/>
                  </a:lnTo>
                  <a:lnTo>
                    <a:pt x="94" y="11510"/>
                  </a:lnTo>
                  <a:lnTo>
                    <a:pt x="189" y="12453"/>
                  </a:lnTo>
                  <a:lnTo>
                    <a:pt x="377" y="13208"/>
                  </a:lnTo>
                  <a:lnTo>
                    <a:pt x="566" y="13680"/>
                  </a:lnTo>
                  <a:lnTo>
                    <a:pt x="849" y="14340"/>
                  </a:lnTo>
                  <a:lnTo>
                    <a:pt x="1132" y="14906"/>
                  </a:lnTo>
                  <a:lnTo>
                    <a:pt x="1226" y="15189"/>
                  </a:lnTo>
                  <a:lnTo>
                    <a:pt x="1132" y="15378"/>
                  </a:lnTo>
                  <a:lnTo>
                    <a:pt x="1321" y="15944"/>
                  </a:lnTo>
                  <a:lnTo>
                    <a:pt x="1698" y="16510"/>
                  </a:lnTo>
                  <a:lnTo>
                    <a:pt x="2453" y="17736"/>
                  </a:lnTo>
                  <a:lnTo>
                    <a:pt x="3019" y="18491"/>
                  </a:lnTo>
                  <a:lnTo>
                    <a:pt x="3679" y="19057"/>
                  </a:lnTo>
                  <a:lnTo>
                    <a:pt x="3491" y="19246"/>
                  </a:lnTo>
                  <a:lnTo>
                    <a:pt x="3774" y="19434"/>
                  </a:lnTo>
                  <a:lnTo>
                    <a:pt x="3868" y="19434"/>
                  </a:lnTo>
                  <a:lnTo>
                    <a:pt x="4151" y="19623"/>
                  </a:lnTo>
                  <a:lnTo>
                    <a:pt x="4245" y="19906"/>
                  </a:lnTo>
                  <a:lnTo>
                    <a:pt x="4434" y="20189"/>
                  </a:lnTo>
                  <a:lnTo>
                    <a:pt x="4717" y="20378"/>
                  </a:lnTo>
                  <a:lnTo>
                    <a:pt x="4623" y="20472"/>
                  </a:lnTo>
                  <a:lnTo>
                    <a:pt x="4717" y="20472"/>
                  </a:lnTo>
                  <a:lnTo>
                    <a:pt x="4811" y="20566"/>
                  </a:lnTo>
                  <a:lnTo>
                    <a:pt x="5566" y="21321"/>
                  </a:lnTo>
                  <a:lnTo>
                    <a:pt x="5849" y="21604"/>
                  </a:lnTo>
                  <a:lnTo>
                    <a:pt x="6415" y="22076"/>
                  </a:lnTo>
                  <a:lnTo>
                    <a:pt x="6415" y="21887"/>
                  </a:lnTo>
                  <a:lnTo>
                    <a:pt x="6604" y="21793"/>
                  </a:lnTo>
                  <a:lnTo>
                    <a:pt x="6604" y="21793"/>
                  </a:lnTo>
                  <a:lnTo>
                    <a:pt x="6509" y="21981"/>
                  </a:lnTo>
                  <a:lnTo>
                    <a:pt x="6604" y="21887"/>
                  </a:lnTo>
                  <a:lnTo>
                    <a:pt x="6698" y="21887"/>
                  </a:lnTo>
                  <a:lnTo>
                    <a:pt x="6698" y="22076"/>
                  </a:lnTo>
                  <a:lnTo>
                    <a:pt x="6509" y="22076"/>
                  </a:lnTo>
                  <a:lnTo>
                    <a:pt x="7075" y="22547"/>
                  </a:lnTo>
                  <a:lnTo>
                    <a:pt x="7924" y="23113"/>
                  </a:lnTo>
                  <a:lnTo>
                    <a:pt x="8773" y="23585"/>
                  </a:lnTo>
                  <a:lnTo>
                    <a:pt x="9245" y="23679"/>
                  </a:lnTo>
                  <a:lnTo>
                    <a:pt x="9622" y="23679"/>
                  </a:lnTo>
                  <a:lnTo>
                    <a:pt x="9528" y="23868"/>
                  </a:lnTo>
                  <a:lnTo>
                    <a:pt x="9622" y="23962"/>
                  </a:lnTo>
                  <a:lnTo>
                    <a:pt x="10094" y="24151"/>
                  </a:lnTo>
                  <a:lnTo>
                    <a:pt x="10660" y="24151"/>
                  </a:lnTo>
                  <a:lnTo>
                    <a:pt x="11226" y="24340"/>
                  </a:lnTo>
                  <a:lnTo>
                    <a:pt x="11981" y="24811"/>
                  </a:lnTo>
                  <a:lnTo>
                    <a:pt x="13113" y="25377"/>
                  </a:lnTo>
                  <a:lnTo>
                    <a:pt x="13490" y="25377"/>
                  </a:lnTo>
                  <a:lnTo>
                    <a:pt x="13868" y="25472"/>
                  </a:lnTo>
                  <a:lnTo>
                    <a:pt x="14811" y="25660"/>
                  </a:lnTo>
                  <a:lnTo>
                    <a:pt x="16320" y="26226"/>
                  </a:lnTo>
                  <a:lnTo>
                    <a:pt x="16415" y="26132"/>
                  </a:lnTo>
                  <a:lnTo>
                    <a:pt x="16604" y="26038"/>
                  </a:lnTo>
                  <a:lnTo>
                    <a:pt x="17264" y="26132"/>
                  </a:lnTo>
                  <a:lnTo>
                    <a:pt x="18490" y="26321"/>
                  </a:lnTo>
                  <a:lnTo>
                    <a:pt x="19056" y="26415"/>
                  </a:lnTo>
                  <a:lnTo>
                    <a:pt x="19811" y="26415"/>
                  </a:lnTo>
                  <a:lnTo>
                    <a:pt x="19905" y="26226"/>
                  </a:lnTo>
                  <a:lnTo>
                    <a:pt x="20094" y="26132"/>
                  </a:lnTo>
                  <a:lnTo>
                    <a:pt x="20283" y="26132"/>
                  </a:lnTo>
                  <a:lnTo>
                    <a:pt x="20188" y="26321"/>
                  </a:lnTo>
                  <a:lnTo>
                    <a:pt x="20754" y="26226"/>
                  </a:lnTo>
                  <a:lnTo>
                    <a:pt x="21415" y="26132"/>
                  </a:lnTo>
                  <a:lnTo>
                    <a:pt x="21981" y="26038"/>
                  </a:lnTo>
                  <a:lnTo>
                    <a:pt x="22641" y="25849"/>
                  </a:lnTo>
                  <a:lnTo>
                    <a:pt x="22641" y="25943"/>
                  </a:lnTo>
                  <a:lnTo>
                    <a:pt x="23113" y="25943"/>
                  </a:lnTo>
                  <a:lnTo>
                    <a:pt x="23679" y="25849"/>
                  </a:lnTo>
                  <a:lnTo>
                    <a:pt x="24151" y="25566"/>
                  </a:lnTo>
                  <a:lnTo>
                    <a:pt x="24811" y="25283"/>
                  </a:lnTo>
                  <a:lnTo>
                    <a:pt x="25943" y="24906"/>
                  </a:lnTo>
                  <a:lnTo>
                    <a:pt x="26603" y="24717"/>
                  </a:lnTo>
                  <a:lnTo>
                    <a:pt x="27358" y="24340"/>
                  </a:lnTo>
                  <a:lnTo>
                    <a:pt x="28113" y="23962"/>
                  </a:lnTo>
                  <a:lnTo>
                    <a:pt x="28867" y="23396"/>
                  </a:lnTo>
                  <a:lnTo>
                    <a:pt x="28867" y="23491"/>
                  </a:lnTo>
                  <a:lnTo>
                    <a:pt x="28773" y="23585"/>
                  </a:lnTo>
                  <a:lnTo>
                    <a:pt x="28679" y="23679"/>
                  </a:lnTo>
                  <a:lnTo>
                    <a:pt x="28490" y="23868"/>
                  </a:lnTo>
                  <a:lnTo>
                    <a:pt x="28396" y="23868"/>
                  </a:lnTo>
                  <a:lnTo>
                    <a:pt x="28490" y="23962"/>
                  </a:lnTo>
                  <a:lnTo>
                    <a:pt x="29056" y="23302"/>
                  </a:lnTo>
                  <a:lnTo>
                    <a:pt x="29433" y="23113"/>
                  </a:lnTo>
                  <a:lnTo>
                    <a:pt x="29528" y="23113"/>
                  </a:lnTo>
                  <a:lnTo>
                    <a:pt x="29528" y="23208"/>
                  </a:lnTo>
                  <a:lnTo>
                    <a:pt x="30094" y="22736"/>
                  </a:lnTo>
                  <a:lnTo>
                    <a:pt x="30377" y="22547"/>
                  </a:lnTo>
                  <a:lnTo>
                    <a:pt x="30660" y="22264"/>
                  </a:lnTo>
                  <a:lnTo>
                    <a:pt x="30754" y="22264"/>
                  </a:lnTo>
                  <a:lnTo>
                    <a:pt x="30754" y="22170"/>
                  </a:lnTo>
                  <a:lnTo>
                    <a:pt x="30754" y="21981"/>
                  </a:lnTo>
                  <a:lnTo>
                    <a:pt x="30754" y="21793"/>
                  </a:lnTo>
                  <a:lnTo>
                    <a:pt x="31132" y="21793"/>
                  </a:lnTo>
                  <a:lnTo>
                    <a:pt x="31226" y="21981"/>
                  </a:lnTo>
                  <a:lnTo>
                    <a:pt x="31415" y="21604"/>
                  </a:lnTo>
                  <a:lnTo>
                    <a:pt x="31509" y="21510"/>
                  </a:lnTo>
                  <a:lnTo>
                    <a:pt x="31603" y="21510"/>
                  </a:lnTo>
                  <a:lnTo>
                    <a:pt x="31698" y="21227"/>
                  </a:lnTo>
                  <a:lnTo>
                    <a:pt x="31886" y="21038"/>
                  </a:lnTo>
                  <a:lnTo>
                    <a:pt x="32264" y="20566"/>
                  </a:lnTo>
                  <a:lnTo>
                    <a:pt x="33207" y="20000"/>
                  </a:lnTo>
                  <a:lnTo>
                    <a:pt x="33018" y="20000"/>
                  </a:lnTo>
                  <a:lnTo>
                    <a:pt x="33396" y="19434"/>
                  </a:lnTo>
                  <a:lnTo>
                    <a:pt x="33584" y="18963"/>
                  </a:lnTo>
                  <a:lnTo>
                    <a:pt x="33679" y="18679"/>
                  </a:lnTo>
                  <a:lnTo>
                    <a:pt x="33962" y="18491"/>
                  </a:lnTo>
                  <a:lnTo>
                    <a:pt x="34150" y="18679"/>
                  </a:lnTo>
                  <a:lnTo>
                    <a:pt x="34339" y="18019"/>
                  </a:lnTo>
                  <a:lnTo>
                    <a:pt x="34433" y="18113"/>
                  </a:lnTo>
                  <a:lnTo>
                    <a:pt x="34528" y="18019"/>
                  </a:lnTo>
                  <a:lnTo>
                    <a:pt x="34622" y="17736"/>
                  </a:lnTo>
                  <a:lnTo>
                    <a:pt x="34716" y="17642"/>
                  </a:lnTo>
                  <a:lnTo>
                    <a:pt x="34905" y="17359"/>
                  </a:lnTo>
                  <a:lnTo>
                    <a:pt x="35282" y="16887"/>
                  </a:lnTo>
                  <a:lnTo>
                    <a:pt x="35282" y="16981"/>
                  </a:lnTo>
                  <a:lnTo>
                    <a:pt x="35282" y="17076"/>
                  </a:lnTo>
                  <a:lnTo>
                    <a:pt x="35282" y="17170"/>
                  </a:lnTo>
                  <a:lnTo>
                    <a:pt x="35377" y="17170"/>
                  </a:lnTo>
                  <a:lnTo>
                    <a:pt x="35565" y="16510"/>
                  </a:lnTo>
                  <a:lnTo>
                    <a:pt x="35754" y="16132"/>
                  </a:lnTo>
                  <a:lnTo>
                    <a:pt x="35943" y="15755"/>
                  </a:lnTo>
                  <a:lnTo>
                    <a:pt x="36226" y="15189"/>
                  </a:lnTo>
                  <a:lnTo>
                    <a:pt x="36698" y="14340"/>
                  </a:lnTo>
                  <a:lnTo>
                    <a:pt x="37075" y="13114"/>
                  </a:lnTo>
                  <a:lnTo>
                    <a:pt x="37358" y="12359"/>
                  </a:lnTo>
                  <a:lnTo>
                    <a:pt x="37452" y="12170"/>
                  </a:lnTo>
                  <a:lnTo>
                    <a:pt x="37641" y="11887"/>
                  </a:lnTo>
                  <a:lnTo>
                    <a:pt x="37641" y="11982"/>
                  </a:lnTo>
                  <a:lnTo>
                    <a:pt x="37641" y="12076"/>
                  </a:lnTo>
                  <a:lnTo>
                    <a:pt x="37735" y="11604"/>
                  </a:lnTo>
                  <a:lnTo>
                    <a:pt x="37547" y="11699"/>
                  </a:lnTo>
                  <a:lnTo>
                    <a:pt x="37452" y="11416"/>
                  </a:lnTo>
                  <a:lnTo>
                    <a:pt x="37547" y="11416"/>
                  </a:lnTo>
                  <a:lnTo>
                    <a:pt x="37641" y="11321"/>
                  </a:lnTo>
                  <a:lnTo>
                    <a:pt x="37735" y="11321"/>
                  </a:lnTo>
                  <a:lnTo>
                    <a:pt x="37735" y="11227"/>
                  </a:lnTo>
                  <a:lnTo>
                    <a:pt x="37641" y="10944"/>
                  </a:lnTo>
                  <a:lnTo>
                    <a:pt x="37735" y="10472"/>
                  </a:lnTo>
                  <a:lnTo>
                    <a:pt x="37924" y="10661"/>
                  </a:lnTo>
                  <a:lnTo>
                    <a:pt x="37830" y="10378"/>
                  </a:lnTo>
                  <a:lnTo>
                    <a:pt x="37924" y="10095"/>
                  </a:lnTo>
                  <a:lnTo>
                    <a:pt x="37924" y="10283"/>
                  </a:lnTo>
                  <a:lnTo>
                    <a:pt x="38018" y="10283"/>
                  </a:lnTo>
                  <a:lnTo>
                    <a:pt x="38207" y="9906"/>
                  </a:lnTo>
                  <a:lnTo>
                    <a:pt x="38301" y="9812"/>
                  </a:lnTo>
                  <a:lnTo>
                    <a:pt x="38113" y="9623"/>
                  </a:lnTo>
                  <a:lnTo>
                    <a:pt x="38113" y="9434"/>
                  </a:lnTo>
                  <a:lnTo>
                    <a:pt x="38113" y="9246"/>
                  </a:lnTo>
                  <a:lnTo>
                    <a:pt x="38018" y="8963"/>
                  </a:lnTo>
                  <a:lnTo>
                    <a:pt x="38207" y="9151"/>
                  </a:lnTo>
                  <a:lnTo>
                    <a:pt x="38301" y="9057"/>
                  </a:lnTo>
                  <a:lnTo>
                    <a:pt x="38490" y="8680"/>
                  </a:lnTo>
                  <a:lnTo>
                    <a:pt x="38679" y="8302"/>
                  </a:lnTo>
                  <a:lnTo>
                    <a:pt x="38490" y="8302"/>
                  </a:lnTo>
                  <a:lnTo>
                    <a:pt x="38490" y="8114"/>
                  </a:lnTo>
                  <a:lnTo>
                    <a:pt x="38490" y="7831"/>
                  </a:lnTo>
                  <a:lnTo>
                    <a:pt x="38584" y="7642"/>
                  </a:lnTo>
                  <a:lnTo>
                    <a:pt x="38584" y="7359"/>
                  </a:lnTo>
                  <a:lnTo>
                    <a:pt x="38396" y="6793"/>
                  </a:lnTo>
                  <a:lnTo>
                    <a:pt x="38207" y="6321"/>
                  </a:lnTo>
                  <a:lnTo>
                    <a:pt x="38301" y="6321"/>
                  </a:lnTo>
                  <a:lnTo>
                    <a:pt x="38396" y="6416"/>
                  </a:lnTo>
                  <a:lnTo>
                    <a:pt x="38396" y="6133"/>
                  </a:lnTo>
                  <a:lnTo>
                    <a:pt x="38490" y="5850"/>
                  </a:lnTo>
                  <a:lnTo>
                    <a:pt x="38490" y="5567"/>
                  </a:lnTo>
                  <a:lnTo>
                    <a:pt x="38584" y="5567"/>
                  </a:lnTo>
                  <a:lnTo>
                    <a:pt x="38679" y="5661"/>
                  </a:lnTo>
                  <a:lnTo>
                    <a:pt x="38490" y="5189"/>
                  </a:lnTo>
                  <a:lnTo>
                    <a:pt x="38679" y="5284"/>
                  </a:lnTo>
                  <a:lnTo>
                    <a:pt x="38584" y="5001"/>
                  </a:lnTo>
                  <a:lnTo>
                    <a:pt x="38490" y="5095"/>
                  </a:lnTo>
                  <a:lnTo>
                    <a:pt x="38396" y="5095"/>
                  </a:lnTo>
                  <a:lnTo>
                    <a:pt x="38396" y="5001"/>
                  </a:lnTo>
                  <a:lnTo>
                    <a:pt x="38301" y="5095"/>
                  </a:lnTo>
                  <a:lnTo>
                    <a:pt x="38207" y="5189"/>
                  </a:lnTo>
                  <a:lnTo>
                    <a:pt x="38301" y="5378"/>
                  </a:lnTo>
                  <a:lnTo>
                    <a:pt x="38396" y="5755"/>
                  </a:lnTo>
                  <a:lnTo>
                    <a:pt x="38396" y="5755"/>
                  </a:lnTo>
                  <a:lnTo>
                    <a:pt x="38207" y="5661"/>
                  </a:lnTo>
                  <a:lnTo>
                    <a:pt x="38396" y="5944"/>
                  </a:lnTo>
                  <a:lnTo>
                    <a:pt x="38207" y="6038"/>
                  </a:lnTo>
                  <a:lnTo>
                    <a:pt x="38113" y="5944"/>
                  </a:lnTo>
                  <a:lnTo>
                    <a:pt x="38113" y="6038"/>
                  </a:lnTo>
                  <a:lnTo>
                    <a:pt x="38113" y="6133"/>
                  </a:lnTo>
                  <a:lnTo>
                    <a:pt x="38113" y="6416"/>
                  </a:lnTo>
                  <a:lnTo>
                    <a:pt x="38018" y="6416"/>
                  </a:lnTo>
                  <a:lnTo>
                    <a:pt x="38018" y="6887"/>
                  </a:lnTo>
                  <a:lnTo>
                    <a:pt x="38018" y="7076"/>
                  </a:lnTo>
                  <a:lnTo>
                    <a:pt x="38113" y="7170"/>
                  </a:lnTo>
                  <a:lnTo>
                    <a:pt x="38207" y="7170"/>
                  </a:lnTo>
                  <a:lnTo>
                    <a:pt x="38301" y="7359"/>
                  </a:lnTo>
                  <a:lnTo>
                    <a:pt x="37830" y="7548"/>
                  </a:lnTo>
                  <a:lnTo>
                    <a:pt x="38018" y="7642"/>
                  </a:lnTo>
                  <a:lnTo>
                    <a:pt x="38113" y="8019"/>
                  </a:lnTo>
                  <a:lnTo>
                    <a:pt x="38113" y="8302"/>
                  </a:lnTo>
                  <a:lnTo>
                    <a:pt x="38018" y="8397"/>
                  </a:lnTo>
                  <a:lnTo>
                    <a:pt x="37830" y="8397"/>
                  </a:lnTo>
                  <a:lnTo>
                    <a:pt x="37924" y="8585"/>
                  </a:lnTo>
                  <a:lnTo>
                    <a:pt x="38018" y="8774"/>
                  </a:lnTo>
                  <a:lnTo>
                    <a:pt x="37924" y="8963"/>
                  </a:lnTo>
                  <a:lnTo>
                    <a:pt x="37830" y="8774"/>
                  </a:lnTo>
                  <a:lnTo>
                    <a:pt x="37641" y="8868"/>
                  </a:lnTo>
                  <a:lnTo>
                    <a:pt x="37735" y="8963"/>
                  </a:lnTo>
                  <a:lnTo>
                    <a:pt x="37735" y="9246"/>
                  </a:lnTo>
                  <a:lnTo>
                    <a:pt x="37641" y="9812"/>
                  </a:lnTo>
                  <a:lnTo>
                    <a:pt x="37358" y="10378"/>
                  </a:lnTo>
                  <a:lnTo>
                    <a:pt x="37169" y="10755"/>
                  </a:lnTo>
                  <a:lnTo>
                    <a:pt x="37358" y="11038"/>
                  </a:lnTo>
                  <a:lnTo>
                    <a:pt x="37264" y="11321"/>
                  </a:lnTo>
                  <a:lnTo>
                    <a:pt x="37075" y="11227"/>
                  </a:lnTo>
                  <a:lnTo>
                    <a:pt x="37075" y="11321"/>
                  </a:lnTo>
                  <a:lnTo>
                    <a:pt x="37075" y="11604"/>
                  </a:lnTo>
                  <a:lnTo>
                    <a:pt x="36981" y="11510"/>
                  </a:lnTo>
                  <a:lnTo>
                    <a:pt x="36886" y="11887"/>
                  </a:lnTo>
                  <a:lnTo>
                    <a:pt x="36792" y="12265"/>
                  </a:lnTo>
                  <a:lnTo>
                    <a:pt x="36886" y="12359"/>
                  </a:lnTo>
                  <a:lnTo>
                    <a:pt x="37169" y="12359"/>
                  </a:lnTo>
                  <a:lnTo>
                    <a:pt x="37264" y="12548"/>
                  </a:lnTo>
                  <a:lnTo>
                    <a:pt x="37075" y="12453"/>
                  </a:lnTo>
                  <a:lnTo>
                    <a:pt x="36981" y="12548"/>
                  </a:lnTo>
                  <a:lnTo>
                    <a:pt x="36886" y="12359"/>
                  </a:lnTo>
                  <a:lnTo>
                    <a:pt x="36981" y="12642"/>
                  </a:lnTo>
                  <a:lnTo>
                    <a:pt x="36981" y="12642"/>
                  </a:lnTo>
                  <a:lnTo>
                    <a:pt x="36886" y="12548"/>
                  </a:lnTo>
                  <a:lnTo>
                    <a:pt x="36792" y="12453"/>
                  </a:lnTo>
                  <a:lnTo>
                    <a:pt x="36414" y="13114"/>
                  </a:lnTo>
                  <a:lnTo>
                    <a:pt x="36320" y="13491"/>
                  </a:lnTo>
                  <a:lnTo>
                    <a:pt x="36320" y="13868"/>
                  </a:lnTo>
                  <a:lnTo>
                    <a:pt x="35754" y="15095"/>
                  </a:lnTo>
                  <a:lnTo>
                    <a:pt x="35377" y="15755"/>
                  </a:lnTo>
                  <a:lnTo>
                    <a:pt x="34999" y="16227"/>
                  </a:lnTo>
                  <a:lnTo>
                    <a:pt x="34999" y="16038"/>
                  </a:lnTo>
                  <a:lnTo>
                    <a:pt x="34716" y="16321"/>
                  </a:lnTo>
                  <a:lnTo>
                    <a:pt x="34528" y="16698"/>
                  </a:lnTo>
                  <a:lnTo>
                    <a:pt x="34528" y="16698"/>
                  </a:lnTo>
                  <a:lnTo>
                    <a:pt x="34716" y="16604"/>
                  </a:lnTo>
                  <a:lnTo>
                    <a:pt x="34150" y="17170"/>
                  </a:lnTo>
                  <a:lnTo>
                    <a:pt x="33584" y="17736"/>
                  </a:lnTo>
                  <a:lnTo>
                    <a:pt x="33679" y="17830"/>
                  </a:lnTo>
                  <a:lnTo>
                    <a:pt x="33773" y="17736"/>
                  </a:lnTo>
                  <a:lnTo>
                    <a:pt x="33867" y="17736"/>
                  </a:lnTo>
                  <a:lnTo>
                    <a:pt x="33867" y="17830"/>
                  </a:lnTo>
                  <a:lnTo>
                    <a:pt x="33679" y="17925"/>
                  </a:lnTo>
                  <a:lnTo>
                    <a:pt x="33490" y="18019"/>
                  </a:lnTo>
                  <a:lnTo>
                    <a:pt x="33396" y="18113"/>
                  </a:lnTo>
                  <a:lnTo>
                    <a:pt x="33207" y="18208"/>
                  </a:lnTo>
                  <a:lnTo>
                    <a:pt x="33113" y="18585"/>
                  </a:lnTo>
                  <a:lnTo>
                    <a:pt x="33207" y="18679"/>
                  </a:lnTo>
                  <a:lnTo>
                    <a:pt x="33207" y="18774"/>
                  </a:lnTo>
                  <a:lnTo>
                    <a:pt x="33018" y="18963"/>
                  </a:lnTo>
                  <a:lnTo>
                    <a:pt x="32924" y="18963"/>
                  </a:lnTo>
                  <a:lnTo>
                    <a:pt x="32924" y="18868"/>
                  </a:lnTo>
                  <a:lnTo>
                    <a:pt x="32924" y="18679"/>
                  </a:lnTo>
                  <a:lnTo>
                    <a:pt x="32735" y="18868"/>
                  </a:lnTo>
                  <a:lnTo>
                    <a:pt x="32641" y="18963"/>
                  </a:lnTo>
                  <a:lnTo>
                    <a:pt x="32547" y="18963"/>
                  </a:lnTo>
                  <a:lnTo>
                    <a:pt x="32547" y="19057"/>
                  </a:lnTo>
                  <a:lnTo>
                    <a:pt x="32735" y="18963"/>
                  </a:lnTo>
                  <a:lnTo>
                    <a:pt x="32735" y="18963"/>
                  </a:lnTo>
                  <a:lnTo>
                    <a:pt x="32075" y="19717"/>
                  </a:lnTo>
                  <a:lnTo>
                    <a:pt x="31698" y="20000"/>
                  </a:lnTo>
                  <a:lnTo>
                    <a:pt x="31603" y="20000"/>
                  </a:lnTo>
                  <a:lnTo>
                    <a:pt x="31603" y="19906"/>
                  </a:lnTo>
                  <a:lnTo>
                    <a:pt x="31320" y="20095"/>
                  </a:lnTo>
                  <a:lnTo>
                    <a:pt x="31037" y="20283"/>
                  </a:lnTo>
                  <a:lnTo>
                    <a:pt x="31132" y="20095"/>
                  </a:lnTo>
                  <a:lnTo>
                    <a:pt x="30943" y="20283"/>
                  </a:lnTo>
                  <a:lnTo>
                    <a:pt x="31132" y="20378"/>
                  </a:lnTo>
                  <a:lnTo>
                    <a:pt x="31037" y="20661"/>
                  </a:lnTo>
                  <a:lnTo>
                    <a:pt x="30849" y="20849"/>
                  </a:lnTo>
                  <a:lnTo>
                    <a:pt x="30754" y="20944"/>
                  </a:lnTo>
                  <a:lnTo>
                    <a:pt x="30660" y="20849"/>
                  </a:lnTo>
                  <a:lnTo>
                    <a:pt x="30849" y="20755"/>
                  </a:lnTo>
                  <a:lnTo>
                    <a:pt x="30754" y="20755"/>
                  </a:lnTo>
                  <a:lnTo>
                    <a:pt x="30754" y="20661"/>
                  </a:lnTo>
                  <a:lnTo>
                    <a:pt x="30754" y="20566"/>
                  </a:lnTo>
                  <a:lnTo>
                    <a:pt x="30660" y="20661"/>
                  </a:lnTo>
                  <a:lnTo>
                    <a:pt x="30471" y="20849"/>
                  </a:lnTo>
                  <a:lnTo>
                    <a:pt x="30094" y="21038"/>
                  </a:lnTo>
                  <a:lnTo>
                    <a:pt x="30188" y="21038"/>
                  </a:lnTo>
                  <a:lnTo>
                    <a:pt x="30188" y="21227"/>
                  </a:lnTo>
                  <a:lnTo>
                    <a:pt x="29905" y="21604"/>
                  </a:lnTo>
                  <a:lnTo>
                    <a:pt x="30188" y="21415"/>
                  </a:lnTo>
                  <a:lnTo>
                    <a:pt x="29905" y="21793"/>
                  </a:lnTo>
                  <a:lnTo>
                    <a:pt x="29905" y="21698"/>
                  </a:lnTo>
                  <a:lnTo>
                    <a:pt x="29811" y="21793"/>
                  </a:lnTo>
                  <a:lnTo>
                    <a:pt x="29716" y="21887"/>
                  </a:lnTo>
                  <a:lnTo>
                    <a:pt x="29339" y="21981"/>
                  </a:lnTo>
                  <a:lnTo>
                    <a:pt x="28867" y="21981"/>
                  </a:lnTo>
                  <a:lnTo>
                    <a:pt x="28773" y="22076"/>
                  </a:lnTo>
                  <a:lnTo>
                    <a:pt x="28584" y="22170"/>
                  </a:lnTo>
                  <a:lnTo>
                    <a:pt x="28679" y="22264"/>
                  </a:lnTo>
                  <a:lnTo>
                    <a:pt x="28679" y="22453"/>
                  </a:lnTo>
                  <a:lnTo>
                    <a:pt x="28962" y="22076"/>
                  </a:lnTo>
                  <a:lnTo>
                    <a:pt x="28867" y="22453"/>
                  </a:lnTo>
                  <a:lnTo>
                    <a:pt x="29150" y="22264"/>
                  </a:lnTo>
                  <a:lnTo>
                    <a:pt x="29150" y="22359"/>
                  </a:lnTo>
                  <a:lnTo>
                    <a:pt x="28679" y="22642"/>
                  </a:lnTo>
                  <a:lnTo>
                    <a:pt x="28490" y="22547"/>
                  </a:lnTo>
                  <a:lnTo>
                    <a:pt x="28396" y="22453"/>
                  </a:lnTo>
                  <a:lnTo>
                    <a:pt x="28301" y="22453"/>
                  </a:lnTo>
                  <a:lnTo>
                    <a:pt x="28207" y="22547"/>
                  </a:lnTo>
                  <a:lnTo>
                    <a:pt x="27924" y="22736"/>
                  </a:lnTo>
                  <a:lnTo>
                    <a:pt x="27641" y="22925"/>
                  </a:lnTo>
                  <a:lnTo>
                    <a:pt x="27735" y="22925"/>
                  </a:lnTo>
                  <a:lnTo>
                    <a:pt x="26886" y="23491"/>
                  </a:lnTo>
                  <a:lnTo>
                    <a:pt x="26132" y="23962"/>
                  </a:lnTo>
                  <a:lnTo>
                    <a:pt x="26132" y="23774"/>
                  </a:lnTo>
                  <a:lnTo>
                    <a:pt x="26226" y="23585"/>
                  </a:lnTo>
                  <a:lnTo>
                    <a:pt x="25754" y="23868"/>
                  </a:lnTo>
                  <a:lnTo>
                    <a:pt x="25471" y="24151"/>
                  </a:lnTo>
                  <a:lnTo>
                    <a:pt x="25377" y="24245"/>
                  </a:lnTo>
                  <a:lnTo>
                    <a:pt x="25471" y="24340"/>
                  </a:lnTo>
                  <a:lnTo>
                    <a:pt x="25188" y="24245"/>
                  </a:lnTo>
                  <a:lnTo>
                    <a:pt x="24905" y="24245"/>
                  </a:lnTo>
                  <a:lnTo>
                    <a:pt x="24434" y="24340"/>
                  </a:lnTo>
                  <a:lnTo>
                    <a:pt x="23585" y="24811"/>
                  </a:lnTo>
                  <a:lnTo>
                    <a:pt x="23207" y="24906"/>
                  </a:lnTo>
                  <a:lnTo>
                    <a:pt x="22924" y="25000"/>
                  </a:lnTo>
                  <a:lnTo>
                    <a:pt x="22830" y="24906"/>
                  </a:lnTo>
                  <a:lnTo>
                    <a:pt x="22924" y="24811"/>
                  </a:lnTo>
                  <a:lnTo>
                    <a:pt x="22830" y="24717"/>
                  </a:lnTo>
                  <a:lnTo>
                    <a:pt x="21886" y="24717"/>
                  </a:lnTo>
                  <a:lnTo>
                    <a:pt x="21509" y="24906"/>
                  </a:lnTo>
                  <a:lnTo>
                    <a:pt x="21037" y="25189"/>
                  </a:lnTo>
                  <a:lnTo>
                    <a:pt x="20660" y="25283"/>
                  </a:lnTo>
                  <a:lnTo>
                    <a:pt x="20754" y="25189"/>
                  </a:lnTo>
                  <a:lnTo>
                    <a:pt x="20754" y="25094"/>
                  </a:lnTo>
                  <a:lnTo>
                    <a:pt x="20471" y="25283"/>
                  </a:lnTo>
                  <a:lnTo>
                    <a:pt x="20377" y="25377"/>
                  </a:lnTo>
                  <a:lnTo>
                    <a:pt x="20188" y="25094"/>
                  </a:lnTo>
                  <a:lnTo>
                    <a:pt x="20471" y="25094"/>
                  </a:lnTo>
                  <a:lnTo>
                    <a:pt x="20094" y="25000"/>
                  </a:lnTo>
                  <a:lnTo>
                    <a:pt x="19339" y="25094"/>
                  </a:lnTo>
                  <a:lnTo>
                    <a:pt x="18019" y="25377"/>
                  </a:lnTo>
                  <a:lnTo>
                    <a:pt x="18019" y="25377"/>
                  </a:lnTo>
                  <a:lnTo>
                    <a:pt x="18679" y="25000"/>
                  </a:lnTo>
                  <a:lnTo>
                    <a:pt x="18396" y="25000"/>
                  </a:lnTo>
                  <a:lnTo>
                    <a:pt x="18113" y="25094"/>
                  </a:lnTo>
                  <a:lnTo>
                    <a:pt x="17830" y="25094"/>
                  </a:lnTo>
                  <a:lnTo>
                    <a:pt x="17075" y="25000"/>
                  </a:lnTo>
                  <a:lnTo>
                    <a:pt x="15943" y="24717"/>
                  </a:lnTo>
                  <a:lnTo>
                    <a:pt x="15094" y="24623"/>
                  </a:lnTo>
                  <a:lnTo>
                    <a:pt x="14811" y="24528"/>
                  </a:lnTo>
                  <a:lnTo>
                    <a:pt x="14764" y="24481"/>
                  </a:lnTo>
                  <a:lnTo>
                    <a:pt x="14764" y="24481"/>
                  </a:lnTo>
                  <a:lnTo>
                    <a:pt x="14717" y="24528"/>
                  </a:lnTo>
                  <a:lnTo>
                    <a:pt x="14339" y="24340"/>
                  </a:lnTo>
                  <a:lnTo>
                    <a:pt x="13868" y="24057"/>
                  </a:lnTo>
                  <a:lnTo>
                    <a:pt x="13868" y="24057"/>
                  </a:lnTo>
                  <a:lnTo>
                    <a:pt x="14056" y="24245"/>
                  </a:lnTo>
                  <a:lnTo>
                    <a:pt x="13868" y="24245"/>
                  </a:lnTo>
                  <a:lnTo>
                    <a:pt x="13679" y="24151"/>
                  </a:lnTo>
                  <a:lnTo>
                    <a:pt x="13585" y="23962"/>
                  </a:lnTo>
                  <a:lnTo>
                    <a:pt x="13396" y="23962"/>
                  </a:lnTo>
                  <a:lnTo>
                    <a:pt x="13490" y="23868"/>
                  </a:lnTo>
                  <a:lnTo>
                    <a:pt x="12924" y="23868"/>
                  </a:lnTo>
                  <a:lnTo>
                    <a:pt x="12170" y="23679"/>
                  </a:lnTo>
                  <a:lnTo>
                    <a:pt x="11509" y="23491"/>
                  </a:lnTo>
                  <a:lnTo>
                    <a:pt x="11226" y="23302"/>
                  </a:lnTo>
                  <a:lnTo>
                    <a:pt x="11132" y="23113"/>
                  </a:lnTo>
                  <a:lnTo>
                    <a:pt x="10755" y="23113"/>
                  </a:lnTo>
                  <a:lnTo>
                    <a:pt x="10472" y="22925"/>
                  </a:lnTo>
                  <a:lnTo>
                    <a:pt x="10566" y="22925"/>
                  </a:lnTo>
                  <a:lnTo>
                    <a:pt x="10094" y="22736"/>
                  </a:lnTo>
                  <a:lnTo>
                    <a:pt x="9717" y="22642"/>
                  </a:lnTo>
                  <a:lnTo>
                    <a:pt x="9339" y="22642"/>
                  </a:lnTo>
                  <a:lnTo>
                    <a:pt x="9339" y="22453"/>
                  </a:lnTo>
                  <a:lnTo>
                    <a:pt x="9339" y="22264"/>
                  </a:lnTo>
                  <a:lnTo>
                    <a:pt x="9056" y="21981"/>
                  </a:lnTo>
                  <a:lnTo>
                    <a:pt x="7924" y="21321"/>
                  </a:lnTo>
                  <a:lnTo>
                    <a:pt x="7453" y="21038"/>
                  </a:lnTo>
                  <a:lnTo>
                    <a:pt x="6887" y="20566"/>
                  </a:lnTo>
                  <a:lnTo>
                    <a:pt x="6132" y="19906"/>
                  </a:lnTo>
                  <a:lnTo>
                    <a:pt x="5755" y="19717"/>
                  </a:lnTo>
                  <a:lnTo>
                    <a:pt x="5660" y="19623"/>
                  </a:lnTo>
                  <a:lnTo>
                    <a:pt x="5472" y="19623"/>
                  </a:lnTo>
                  <a:lnTo>
                    <a:pt x="5283" y="19246"/>
                  </a:lnTo>
                  <a:lnTo>
                    <a:pt x="4906" y="18774"/>
                  </a:lnTo>
                  <a:lnTo>
                    <a:pt x="4528" y="18302"/>
                  </a:lnTo>
                  <a:lnTo>
                    <a:pt x="4151" y="18019"/>
                  </a:lnTo>
                  <a:lnTo>
                    <a:pt x="4151" y="17736"/>
                  </a:lnTo>
                  <a:lnTo>
                    <a:pt x="4057" y="17547"/>
                  </a:lnTo>
                  <a:lnTo>
                    <a:pt x="3679" y="17076"/>
                  </a:lnTo>
                  <a:lnTo>
                    <a:pt x="3868" y="17076"/>
                  </a:lnTo>
                  <a:lnTo>
                    <a:pt x="3113" y="16887"/>
                  </a:lnTo>
                  <a:lnTo>
                    <a:pt x="3207" y="16604"/>
                  </a:lnTo>
                  <a:lnTo>
                    <a:pt x="3113" y="16227"/>
                  </a:lnTo>
                  <a:lnTo>
                    <a:pt x="2924" y="15849"/>
                  </a:lnTo>
                  <a:lnTo>
                    <a:pt x="2641" y="15661"/>
                  </a:lnTo>
                  <a:lnTo>
                    <a:pt x="2736" y="15566"/>
                  </a:lnTo>
                  <a:lnTo>
                    <a:pt x="2641" y="15472"/>
                  </a:lnTo>
                  <a:lnTo>
                    <a:pt x="2453" y="15095"/>
                  </a:lnTo>
                  <a:lnTo>
                    <a:pt x="1981" y="14529"/>
                  </a:lnTo>
                  <a:lnTo>
                    <a:pt x="2170" y="14434"/>
                  </a:lnTo>
                  <a:lnTo>
                    <a:pt x="1981" y="14340"/>
                  </a:lnTo>
                  <a:lnTo>
                    <a:pt x="1887" y="14246"/>
                  </a:lnTo>
                  <a:lnTo>
                    <a:pt x="1792" y="14151"/>
                  </a:lnTo>
                  <a:lnTo>
                    <a:pt x="1604" y="13680"/>
                  </a:lnTo>
                  <a:lnTo>
                    <a:pt x="1698" y="13774"/>
                  </a:lnTo>
                  <a:lnTo>
                    <a:pt x="1698" y="13774"/>
                  </a:lnTo>
                  <a:lnTo>
                    <a:pt x="1509" y="13302"/>
                  </a:lnTo>
                  <a:lnTo>
                    <a:pt x="1321" y="12831"/>
                  </a:lnTo>
                  <a:lnTo>
                    <a:pt x="1226" y="12453"/>
                  </a:lnTo>
                  <a:lnTo>
                    <a:pt x="1226" y="12170"/>
                  </a:lnTo>
                  <a:lnTo>
                    <a:pt x="1321" y="11982"/>
                  </a:lnTo>
                  <a:lnTo>
                    <a:pt x="1415" y="12453"/>
                  </a:lnTo>
                  <a:lnTo>
                    <a:pt x="1509" y="12359"/>
                  </a:lnTo>
                  <a:lnTo>
                    <a:pt x="1792" y="12359"/>
                  </a:lnTo>
                  <a:lnTo>
                    <a:pt x="1604" y="12170"/>
                  </a:lnTo>
                  <a:lnTo>
                    <a:pt x="1604" y="11887"/>
                  </a:lnTo>
                  <a:lnTo>
                    <a:pt x="1509" y="11227"/>
                  </a:lnTo>
                  <a:lnTo>
                    <a:pt x="1415" y="11132"/>
                  </a:lnTo>
                  <a:lnTo>
                    <a:pt x="1415" y="10944"/>
                  </a:lnTo>
                  <a:lnTo>
                    <a:pt x="1321" y="10849"/>
                  </a:lnTo>
                  <a:lnTo>
                    <a:pt x="1226" y="10849"/>
                  </a:lnTo>
                  <a:lnTo>
                    <a:pt x="1226" y="11038"/>
                  </a:lnTo>
                  <a:lnTo>
                    <a:pt x="1321" y="11321"/>
                  </a:lnTo>
                  <a:lnTo>
                    <a:pt x="1132" y="11227"/>
                  </a:lnTo>
                  <a:lnTo>
                    <a:pt x="1132" y="11132"/>
                  </a:lnTo>
                  <a:lnTo>
                    <a:pt x="1132" y="11038"/>
                  </a:lnTo>
                  <a:lnTo>
                    <a:pt x="943" y="10849"/>
                  </a:lnTo>
                  <a:lnTo>
                    <a:pt x="1038" y="10661"/>
                  </a:lnTo>
                  <a:lnTo>
                    <a:pt x="1132" y="10378"/>
                  </a:lnTo>
                  <a:lnTo>
                    <a:pt x="1226" y="9812"/>
                  </a:lnTo>
                  <a:lnTo>
                    <a:pt x="1132" y="9340"/>
                  </a:lnTo>
                  <a:lnTo>
                    <a:pt x="1132" y="9151"/>
                  </a:lnTo>
                  <a:lnTo>
                    <a:pt x="1226" y="9057"/>
                  </a:lnTo>
                  <a:lnTo>
                    <a:pt x="1226" y="8491"/>
                  </a:lnTo>
                  <a:lnTo>
                    <a:pt x="1321" y="7831"/>
                  </a:lnTo>
                  <a:lnTo>
                    <a:pt x="1604" y="6416"/>
                  </a:lnTo>
                  <a:lnTo>
                    <a:pt x="1981" y="4906"/>
                  </a:lnTo>
                  <a:lnTo>
                    <a:pt x="2453" y="3302"/>
                  </a:lnTo>
                  <a:lnTo>
                    <a:pt x="2736" y="2359"/>
                  </a:lnTo>
                  <a:lnTo>
                    <a:pt x="2924" y="1887"/>
                  </a:lnTo>
                  <a:lnTo>
                    <a:pt x="3019" y="1416"/>
                  </a:lnTo>
                  <a:lnTo>
                    <a:pt x="3302" y="1133"/>
                  </a:lnTo>
                  <a:lnTo>
                    <a:pt x="3491" y="755"/>
                  </a:lnTo>
                  <a:lnTo>
                    <a:pt x="3585" y="567"/>
                  </a:lnTo>
                  <a:lnTo>
                    <a:pt x="3585" y="472"/>
                  </a:lnTo>
                  <a:lnTo>
                    <a:pt x="3491" y="378"/>
                  </a:lnTo>
                  <a:lnTo>
                    <a:pt x="3302" y="284"/>
                  </a:lnTo>
                  <a:lnTo>
                    <a:pt x="3207" y="95"/>
                  </a:lnTo>
                  <a:lnTo>
                    <a:pt x="3113"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5" name="Google Shape;795;p18"/>
            <p:cNvSpPr/>
            <p:nvPr/>
          </p:nvSpPr>
          <p:spPr>
            <a:xfrm rot="10800000">
              <a:off x="1373630" y="2760598"/>
              <a:ext cx="746795" cy="510027"/>
            </a:xfrm>
            <a:custGeom>
              <a:avLst/>
              <a:gdLst/>
              <a:ahLst/>
              <a:cxnLst/>
              <a:rect l="l" t="t" r="r" b="b"/>
              <a:pathLst>
                <a:path w="38679" h="26416" extrusionOk="0">
                  <a:moveTo>
                    <a:pt x="377" y="7642"/>
                  </a:moveTo>
                  <a:lnTo>
                    <a:pt x="377" y="7925"/>
                  </a:lnTo>
                  <a:lnTo>
                    <a:pt x="472" y="7642"/>
                  </a:lnTo>
                  <a:close/>
                  <a:moveTo>
                    <a:pt x="33584" y="19246"/>
                  </a:moveTo>
                  <a:lnTo>
                    <a:pt x="33396" y="19434"/>
                  </a:lnTo>
                  <a:lnTo>
                    <a:pt x="33396" y="19623"/>
                  </a:lnTo>
                  <a:lnTo>
                    <a:pt x="33584" y="19246"/>
                  </a:lnTo>
                  <a:close/>
                  <a:moveTo>
                    <a:pt x="24434" y="24151"/>
                  </a:moveTo>
                  <a:lnTo>
                    <a:pt x="24339" y="24245"/>
                  </a:lnTo>
                  <a:lnTo>
                    <a:pt x="24434" y="24340"/>
                  </a:lnTo>
                  <a:lnTo>
                    <a:pt x="24434" y="24245"/>
                  </a:lnTo>
                  <a:lnTo>
                    <a:pt x="24434" y="24151"/>
                  </a:lnTo>
                  <a:close/>
                  <a:moveTo>
                    <a:pt x="14717" y="24434"/>
                  </a:moveTo>
                  <a:lnTo>
                    <a:pt x="14764" y="24481"/>
                  </a:lnTo>
                  <a:lnTo>
                    <a:pt x="14764" y="24481"/>
                  </a:lnTo>
                  <a:lnTo>
                    <a:pt x="14811" y="24434"/>
                  </a:lnTo>
                  <a:close/>
                  <a:moveTo>
                    <a:pt x="2924" y="1"/>
                  </a:moveTo>
                  <a:lnTo>
                    <a:pt x="2641" y="95"/>
                  </a:lnTo>
                  <a:lnTo>
                    <a:pt x="2547" y="378"/>
                  </a:lnTo>
                  <a:lnTo>
                    <a:pt x="2547" y="189"/>
                  </a:lnTo>
                  <a:lnTo>
                    <a:pt x="2453" y="378"/>
                  </a:lnTo>
                  <a:lnTo>
                    <a:pt x="2358" y="567"/>
                  </a:lnTo>
                  <a:lnTo>
                    <a:pt x="2453" y="944"/>
                  </a:lnTo>
                  <a:lnTo>
                    <a:pt x="2358" y="850"/>
                  </a:lnTo>
                  <a:lnTo>
                    <a:pt x="2170" y="944"/>
                  </a:lnTo>
                  <a:lnTo>
                    <a:pt x="2358" y="944"/>
                  </a:lnTo>
                  <a:lnTo>
                    <a:pt x="2453" y="1133"/>
                  </a:lnTo>
                  <a:lnTo>
                    <a:pt x="2264" y="1227"/>
                  </a:lnTo>
                  <a:lnTo>
                    <a:pt x="2170" y="1227"/>
                  </a:lnTo>
                  <a:lnTo>
                    <a:pt x="2170" y="1604"/>
                  </a:lnTo>
                  <a:lnTo>
                    <a:pt x="2075" y="1887"/>
                  </a:lnTo>
                  <a:lnTo>
                    <a:pt x="1792" y="2453"/>
                  </a:lnTo>
                  <a:lnTo>
                    <a:pt x="1415" y="3019"/>
                  </a:lnTo>
                  <a:lnTo>
                    <a:pt x="1321" y="3397"/>
                  </a:lnTo>
                  <a:lnTo>
                    <a:pt x="1321" y="3680"/>
                  </a:lnTo>
                  <a:lnTo>
                    <a:pt x="1226" y="3774"/>
                  </a:lnTo>
                  <a:lnTo>
                    <a:pt x="1226" y="3963"/>
                  </a:lnTo>
                  <a:lnTo>
                    <a:pt x="1321" y="4529"/>
                  </a:lnTo>
                  <a:lnTo>
                    <a:pt x="1226" y="4529"/>
                  </a:lnTo>
                  <a:lnTo>
                    <a:pt x="1132" y="4435"/>
                  </a:lnTo>
                  <a:lnTo>
                    <a:pt x="1038" y="4340"/>
                  </a:lnTo>
                  <a:lnTo>
                    <a:pt x="943" y="4340"/>
                  </a:lnTo>
                  <a:lnTo>
                    <a:pt x="1038" y="4435"/>
                  </a:lnTo>
                  <a:lnTo>
                    <a:pt x="1132" y="4623"/>
                  </a:lnTo>
                  <a:lnTo>
                    <a:pt x="1038" y="4812"/>
                  </a:lnTo>
                  <a:lnTo>
                    <a:pt x="849" y="4906"/>
                  </a:lnTo>
                  <a:lnTo>
                    <a:pt x="943" y="4906"/>
                  </a:lnTo>
                  <a:lnTo>
                    <a:pt x="943" y="5001"/>
                  </a:lnTo>
                  <a:lnTo>
                    <a:pt x="943" y="5189"/>
                  </a:lnTo>
                  <a:lnTo>
                    <a:pt x="755" y="5284"/>
                  </a:lnTo>
                  <a:lnTo>
                    <a:pt x="566" y="5378"/>
                  </a:lnTo>
                  <a:lnTo>
                    <a:pt x="566" y="5472"/>
                  </a:lnTo>
                  <a:lnTo>
                    <a:pt x="755" y="5567"/>
                  </a:lnTo>
                  <a:lnTo>
                    <a:pt x="849" y="5661"/>
                  </a:lnTo>
                  <a:lnTo>
                    <a:pt x="755" y="5755"/>
                  </a:lnTo>
                  <a:lnTo>
                    <a:pt x="472" y="5755"/>
                  </a:lnTo>
                  <a:lnTo>
                    <a:pt x="566" y="6604"/>
                  </a:lnTo>
                  <a:lnTo>
                    <a:pt x="566" y="7076"/>
                  </a:lnTo>
                  <a:lnTo>
                    <a:pt x="566" y="7265"/>
                  </a:lnTo>
                  <a:lnTo>
                    <a:pt x="755" y="7265"/>
                  </a:lnTo>
                  <a:lnTo>
                    <a:pt x="849" y="7359"/>
                  </a:lnTo>
                  <a:lnTo>
                    <a:pt x="849" y="7453"/>
                  </a:lnTo>
                  <a:lnTo>
                    <a:pt x="755" y="7548"/>
                  </a:lnTo>
                  <a:lnTo>
                    <a:pt x="566" y="7453"/>
                  </a:lnTo>
                  <a:lnTo>
                    <a:pt x="566" y="7736"/>
                  </a:lnTo>
                  <a:lnTo>
                    <a:pt x="566" y="8114"/>
                  </a:lnTo>
                  <a:lnTo>
                    <a:pt x="472" y="8019"/>
                  </a:lnTo>
                  <a:lnTo>
                    <a:pt x="472" y="7925"/>
                  </a:lnTo>
                  <a:lnTo>
                    <a:pt x="472" y="7831"/>
                  </a:lnTo>
                  <a:lnTo>
                    <a:pt x="377" y="7925"/>
                  </a:lnTo>
                  <a:lnTo>
                    <a:pt x="377" y="8680"/>
                  </a:lnTo>
                  <a:lnTo>
                    <a:pt x="283" y="8868"/>
                  </a:lnTo>
                  <a:lnTo>
                    <a:pt x="189" y="8963"/>
                  </a:lnTo>
                  <a:lnTo>
                    <a:pt x="94" y="8963"/>
                  </a:lnTo>
                  <a:lnTo>
                    <a:pt x="0" y="9151"/>
                  </a:lnTo>
                  <a:lnTo>
                    <a:pt x="94" y="9340"/>
                  </a:lnTo>
                  <a:lnTo>
                    <a:pt x="189" y="9434"/>
                  </a:lnTo>
                  <a:lnTo>
                    <a:pt x="283" y="9623"/>
                  </a:lnTo>
                  <a:lnTo>
                    <a:pt x="283" y="9812"/>
                  </a:lnTo>
                  <a:lnTo>
                    <a:pt x="94" y="9717"/>
                  </a:lnTo>
                  <a:lnTo>
                    <a:pt x="94" y="9906"/>
                  </a:lnTo>
                  <a:lnTo>
                    <a:pt x="189" y="10000"/>
                  </a:lnTo>
                  <a:lnTo>
                    <a:pt x="283" y="10095"/>
                  </a:lnTo>
                  <a:lnTo>
                    <a:pt x="283" y="10378"/>
                  </a:lnTo>
                  <a:lnTo>
                    <a:pt x="94" y="10095"/>
                  </a:lnTo>
                  <a:lnTo>
                    <a:pt x="94" y="10283"/>
                  </a:lnTo>
                  <a:lnTo>
                    <a:pt x="94" y="10566"/>
                  </a:lnTo>
                  <a:lnTo>
                    <a:pt x="94" y="11510"/>
                  </a:lnTo>
                  <a:lnTo>
                    <a:pt x="189" y="12453"/>
                  </a:lnTo>
                  <a:lnTo>
                    <a:pt x="377" y="13208"/>
                  </a:lnTo>
                  <a:lnTo>
                    <a:pt x="566" y="13680"/>
                  </a:lnTo>
                  <a:lnTo>
                    <a:pt x="849" y="14340"/>
                  </a:lnTo>
                  <a:lnTo>
                    <a:pt x="1132" y="14906"/>
                  </a:lnTo>
                  <a:lnTo>
                    <a:pt x="1226" y="15189"/>
                  </a:lnTo>
                  <a:lnTo>
                    <a:pt x="1132" y="15378"/>
                  </a:lnTo>
                  <a:lnTo>
                    <a:pt x="1321" y="15944"/>
                  </a:lnTo>
                  <a:lnTo>
                    <a:pt x="1698" y="16510"/>
                  </a:lnTo>
                  <a:lnTo>
                    <a:pt x="2453" y="17736"/>
                  </a:lnTo>
                  <a:lnTo>
                    <a:pt x="3019" y="18491"/>
                  </a:lnTo>
                  <a:lnTo>
                    <a:pt x="3679" y="19057"/>
                  </a:lnTo>
                  <a:lnTo>
                    <a:pt x="3491" y="19246"/>
                  </a:lnTo>
                  <a:lnTo>
                    <a:pt x="3774" y="19434"/>
                  </a:lnTo>
                  <a:lnTo>
                    <a:pt x="3868" y="19434"/>
                  </a:lnTo>
                  <a:lnTo>
                    <a:pt x="4151" y="19623"/>
                  </a:lnTo>
                  <a:lnTo>
                    <a:pt x="4245" y="19906"/>
                  </a:lnTo>
                  <a:lnTo>
                    <a:pt x="4434" y="20189"/>
                  </a:lnTo>
                  <a:lnTo>
                    <a:pt x="4717" y="20378"/>
                  </a:lnTo>
                  <a:lnTo>
                    <a:pt x="4623" y="20472"/>
                  </a:lnTo>
                  <a:lnTo>
                    <a:pt x="4717" y="20472"/>
                  </a:lnTo>
                  <a:lnTo>
                    <a:pt x="4811" y="20566"/>
                  </a:lnTo>
                  <a:lnTo>
                    <a:pt x="5566" y="21321"/>
                  </a:lnTo>
                  <a:lnTo>
                    <a:pt x="5849" y="21604"/>
                  </a:lnTo>
                  <a:lnTo>
                    <a:pt x="6415" y="22076"/>
                  </a:lnTo>
                  <a:lnTo>
                    <a:pt x="6415" y="21887"/>
                  </a:lnTo>
                  <a:lnTo>
                    <a:pt x="6604" y="21793"/>
                  </a:lnTo>
                  <a:lnTo>
                    <a:pt x="6604" y="21793"/>
                  </a:lnTo>
                  <a:lnTo>
                    <a:pt x="6509" y="21981"/>
                  </a:lnTo>
                  <a:lnTo>
                    <a:pt x="6604" y="21887"/>
                  </a:lnTo>
                  <a:lnTo>
                    <a:pt x="6698" y="21887"/>
                  </a:lnTo>
                  <a:lnTo>
                    <a:pt x="6698" y="22076"/>
                  </a:lnTo>
                  <a:lnTo>
                    <a:pt x="6509" y="22076"/>
                  </a:lnTo>
                  <a:lnTo>
                    <a:pt x="7075" y="22547"/>
                  </a:lnTo>
                  <a:lnTo>
                    <a:pt x="7924" y="23113"/>
                  </a:lnTo>
                  <a:lnTo>
                    <a:pt x="8773" y="23585"/>
                  </a:lnTo>
                  <a:lnTo>
                    <a:pt x="9245" y="23679"/>
                  </a:lnTo>
                  <a:lnTo>
                    <a:pt x="9622" y="23679"/>
                  </a:lnTo>
                  <a:lnTo>
                    <a:pt x="9528" y="23868"/>
                  </a:lnTo>
                  <a:lnTo>
                    <a:pt x="9622" y="23962"/>
                  </a:lnTo>
                  <a:lnTo>
                    <a:pt x="10094" y="24151"/>
                  </a:lnTo>
                  <a:lnTo>
                    <a:pt x="10660" y="24151"/>
                  </a:lnTo>
                  <a:lnTo>
                    <a:pt x="11226" y="24340"/>
                  </a:lnTo>
                  <a:lnTo>
                    <a:pt x="11981" y="24811"/>
                  </a:lnTo>
                  <a:lnTo>
                    <a:pt x="13113" y="25377"/>
                  </a:lnTo>
                  <a:lnTo>
                    <a:pt x="13490" y="25377"/>
                  </a:lnTo>
                  <a:lnTo>
                    <a:pt x="13868" y="25472"/>
                  </a:lnTo>
                  <a:lnTo>
                    <a:pt x="14811" y="25660"/>
                  </a:lnTo>
                  <a:lnTo>
                    <a:pt x="16320" y="26226"/>
                  </a:lnTo>
                  <a:lnTo>
                    <a:pt x="16415" y="26132"/>
                  </a:lnTo>
                  <a:lnTo>
                    <a:pt x="16604" y="26038"/>
                  </a:lnTo>
                  <a:lnTo>
                    <a:pt x="17264" y="26132"/>
                  </a:lnTo>
                  <a:lnTo>
                    <a:pt x="18490" y="26321"/>
                  </a:lnTo>
                  <a:lnTo>
                    <a:pt x="19056" y="26415"/>
                  </a:lnTo>
                  <a:lnTo>
                    <a:pt x="19811" y="26415"/>
                  </a:lnTo>
                  <a:lnTo>
                    <a:pt x="19905" y="26226"/>
                  </a:lnTo>
                  <a:lnTo>
                    <a:pt x="20094" y="26132"/>
                  </a:lnTo>
                  <a:lnTo>
                    <a:pt x="20283" y="26132"/>
                  </a:lnTo>
                  <a:lnTo>
                    <a:pt x="20188" y="26321"/>
                  </a:lnTo>
                  <a:lnTo>
                    <a:pt x="20754" y="26226"/>
                  </a:lnTo>
                  <a:lnTo>
                    <a:pt x="21415" y="26132"/>
                  </a:lnTo>
                  <a:lnTo>
                    <a:pt x="21981" y="26038"/>
                  </a:lnTo>
                  <a:lnTo>
                    <a:pt x="22641" y="25849"/>
                  </a:lnTo>
                  <a:lnTo>
                    <a:pt x="22641" y="25943"/>
                  </a:lnTo>
                  <a:lnTo>
                    <a:pt x="23113" y="25943"/>
                  </a:lnTo>
                  <a:lnTo>
                    <a:pt x="23679" y="25849"/>
                  </a:lnTo>
                  <a:lnTo>
                    <a:pt x="24151" y="25566"/>
                  </a:lnTo>
                  <a:lnTo>
                    <a:pt x="24811" y="25283"/>
                  </a:lnTo>
                  <a:lnTo>
                    <a:pt x="25943" y="24906"/>
                  </a:lnTo>
                  <a:lnTo>
                    <a:pt x="26603" y="24717"/>
                  </a:lnTo>
                  <a:lnTo>
                    <a:pt x="27358" y="24340"/>
                  </a:lnTo>
                  <a:lnTo>
                    <a:pt x="28113" y="23962"/>
                  </a:lnTo>
                  <a:lnTo>
                    <a:pt x="28867" y="23396"/>
                  </a:lnTo>
                  <a:lnTo>
                    <a:pt x="28867" y="23491"/>
                  </a:lnTo>
                  <a:lnTo>
                    <a:pt x="28773" y="23585"/>
                  </a:lnTo>
                  <a:lnTo>
                    <a:pt x="28679" y="23679"/>
                  </a:lnTo>
                  <a:lnTo>
                    <a:pt x="28490" y="23868"/>
                  </a:lnTo>
                  <a:lnTo>
                    <a:pt x="28396" y="23868"/>
                  </a:lnTo>
                  <a:lnTo>
                    <a:pt x="28490" y="23962"/>
                  </a:lnTo>
                  <a:lnTo>
                    <a:pt x="29056" y="23302"/>
                  </a:lnTo>
                  <a:lnTo>
                    <a:pt x="29433" y="23113"/>
                  </a:lnTo>
                  <a:lnTo>
                    <a:pt x="29528" y="23113"/>
                  </a:lnTo>
                  <a:lnTo>
                    <a:pt x="29528" y="23208"/>
                  </a:lnTo>
                  <a:lnTo>
                    <a:pt x="30094" y="22736"/>
                  </a:lnTo>
                  <a:lnTo>
                    <a:pt x="30377" y="22547"/>
                  </a:lnTo>
                  <a:lnTo>
                    <a:pt x="30660" y="22264"/>
                  </a:lnTo>
                  <a:lnTo>
                    <a:pt x="30754" y="22264"/>
                  </a:lnTo>
                  <a:lnTo>
                    <a:pt x="30754" y="22170"/>
                  </a:lnTo>
                  <a:lnTo>
                    <a:pt x="30754" y="21981"/>
                  </a:lnTo>
                  <a:lnTo>
                    <a:pt x="30754" y="21793"/>
                  </a:lnTo>
                  <a:lnTo>
                    <a:pt x="31132" y="21793"/>
                  </a:lnTo>
                  <a:lnTo>
                    <a:pt x="31226" y="21981"/>
                  </a:lnTo>
                  <a:lnTo>
                    <a:pt x="31415" y="21604"/>
                  </a:lnTo>
                  <a:lnTo>
                    <a:pt x="31509" y="21510"/>
                  </a:lnTo>
                  <a:lnTo>
                    <a:pt x="31603" y="21510"/>
                  </a:lnTo>
                  <a:lnTo>
                    <a:pt x="31698" y="21227"/>
                  </a:lnTo>
                  <a:lnTo>
                    <a:pt x="31886" y="21038"/>
                  </a:lnTo>
                  <a:lnTo>
                    <a:pt x="32264" y="20566"/>
                  </a:lnTo>
                  <a:lnTo>
                    <a:pt x="33207" y="20000"/>
                  </a:lnTo>
                  <a:lnTo>
                    <a:pt x="33018" y="20000"/>
                  </a:lnTo>
                  <a:lnTo>
                    <a:pt x="33396" y="19434"/>
                  </a:lnTo>
                  <a:lnTo>
                    <a:pt x="33584" y="18963"/>
                  </a:lnTo>
                  <a:lnTo>
                    <a:pt x="33679" y="18679"/>
                  </a:lnTo>
                  <a:lnTo>
                    <a:pt x="33962" y="18491"/>
                  </a:lnTo>
                  <a:lnTo>
                    <a:pt x="34150" y="18679"/>
                  </a:lnTo>
                  <a:lnTo>
                    <a:pt x="34339" y="18019"/>
                  </a:lnTo>
                  <a:lnTo>
                    <a:pt x="34433" y="18113"/>
                  </a:lnTo>
                  <a:lnTo>
                    <a:pt x="34528" y="18019"/>
                  </a:lnTo>
                  <a:lnTo>
                    <a:pt x="34622" y="17736"/>
                  </a:lnTo>
                  <a:lnTo>
                    <a:pt x="34716" y="17642"/>
                  </a:lnTo>
                  <a:lnTo>
                    <a:pt x="34905" y="17359"/>
                  </a:lnTo>
                  <a:lnTo>
                    <a:pt x="35282" y="16887"/>
                  </a:lnTo>
                  <a:lnTo>
                    <a:pt x="35282" y="16981"/>
                  </a:lnTo>
                  <a:lnTo>
                    <a:pt x="35282" y="17076"/>
                  </a:lnTo>
                  <a:lnTo>
                    <a:pt x="35282" y="17170"/>
                  </a:lnTo>
                  <a:lnTo>
                    <a:pt x="35377" y="17170"/>
                  </a:lnTo>
                  <a:lnTo>
                    <a:pt x="35565" y="16510"/>
                  </a:lnTo>
                  <a:lnTo>
                    <a:pt x="35754" y="16132"/>
                  </a:lnTo>
                  <a:lnTo>
                    <a:pt x="35943" y="15755"/>
                  </a:lnTo>
                  <a:lnTo>
                    <a:pt x="36226" y="15189"/>
                  </a:lnTo>
                  <a:lnTo>
                    <a:pt x="36698" y="14340"/>
                  </a:lnTo>
                  <a:lnTo>
                    <a:pt x="37075" y="13114"/>
                  </a:lnTo>
                  <a:lnTo>
                    <a:pt x="37358" y="12359"/>
                  </a:lnTo>
                  <a:lnTo>
                    <a:pt x="37452" y="12170"/>
                  </a:lnTo>
                  <a:lnTo>
                    <a:pt x="37641" y="11887"/>
                  </a:lnTo>
                  <a:lnTo>
                    <a:pt x="37641" y="11982"/>
                  </a:lnTo>
                  <a:lnTo>
                    <a:pt x="37641" y="12076"/>
                  </a:lnTo>
                  <a:lnTo>
                    <a:pt x="37735" y="11604"/>
                  </a:lnTo>
                  <a:lnTo>
                    <a:pt x="37547" y="11699"/>
                  </a:lnTo>
                  <a:lnTo>
                    <a:pt x="37452" y="11416"/>
                  </a:lnTo>
                  <a:lnTo>
                    <a:pt x="37547" y="11416"/>
                  </a:lnTo>
                  <a:lnTo>
                    <a:pt x="37641" y="11321"/>
                  </a:lnTo>
                  <a:lnTo>
                    <a:pt x="37735" y="11321"/>
                  </a:lnTo>
                  <a:lnTo>
                    <a:pt x="37735" y="11227"/>
                  </a:lnTo>
                  <a:lnTo>
                    <a:pt x="37641" y="10944"/>
                  </a:lnTo>
                  <a:lnTo>
                    <a:pt x="37735" y="10472"/>
                  </a:lnTo>
                  <a:lnTo>
                    <a:pt x="37924" y="10661"/>
                  </a:lnTo>
                  <a:lnTo>
                    <a:pt x="37830" y="10378"/>
                  </a:lnTo>
                  <a:lnTo>
                    <a:pt x="37924" y="10095"/>
                  </a:lnTo>
                  <a:lnTo>
                    <a:pt x="37924" y="10283"/>
                  </a:lnTo>
                  <a:lnTo>
                    <a:pt x="38018" y="10283"/>
                  </a:lnTo>
                  <a:lnTo>
                    <a:pt x="38207" y="9906"/>
                  </a:lnTo>
                  <a:lnTo>
                    <a:pt x="38301" y="9812"/>
                  </a:lnTo>
                  <a:lnTo>
                    <a:pt x="38113" y="9623"/>
                  </a:lnTo>
                  <a:lnTo>
                    <a:pt x="38113" y="9434"/>
                  </a:lnTo>
                  <a:lnTo>
                    <a:pt x="38113" y="9246"/>
                  </a:lnTo>
                  <a:lnTo>
                    <a:pt x="38018" y="8963"/>
                  </a:lnTo>
                  <a:lnTo>
                    <a:pt x="38207" y="9151"/>
                  </a:lnTo>
                  <a:lnTo>
                    <a:pt x="38301" y="9057"/>
                  </a:lnTo>
                  <a:lnTo>
                    <a:pt x="38490" y="8680"/>
                  </a:lnTo>
                  <a:lnTo>
                    <a:pt x="38679" y="8302"/>
                  </a:lnTo>
                  <a:lnTo>
                    <a:pt x="38490" y="8302"/>
                  </a:lnTo>
                  <a:lnTo>
                    <a:pt x="38490" y="8114"/>
                  </a:lnTo>
                  <a:lnTo>
                    <a:pt x="38490" y="7831"/>
                  </a:lnTo>
                  <a:lnTo>
                    <a:pt x="38584" y="7642"/>
                  </a:lnTo>
                  <a:lnTo>
                    <a:pt x="38584" y="7359"/>
                  </a:lnTo>
                  <a:lnTo>
                    <a:pt x="38396" y="6793"/>
                  </a:lnTo>
                  <a:lnTo>
                    <a:pt x="38207" y="6321"/>
                  </a:lnTo>
                  <a:lnTo>
                    <a:pt x="38301" y="6321"/>
                  </a:lnTo>
                  <a:lnTo>
                    <a:pt x="38396" y="6416"/>
                  </a:lnTo>
                  <a:lnTo>
                    <a:pt x="38396" y="6133"/>
                  </a:lnTo>
                  <a:lnTo>
                    <a:pt x="38490" y="5850"/>
                  </a:lnTo>
                  <a:lnTo>
                    <a:pt x="38490" y="5567"/>
                  </a:lnTo>
                  <a:lnTo>
                    <a:pt x="38584" y="5567"/>
                  </a:lnTo>
                  <a:lnTo>
                    <a:pt x="38679" y="5661"/>
                  </a:lnTo>
                  <a:lnTo>
                    <a:pt x="38490" y="5189"/>
                  </a:lnTo>
                  <a:lnTo>
                    <a:pt x="38679" y="5284"/>
                  </a:lnTo>
                  <a:lnTo>
                    <a:pt x="38584" y="5001"/>
                  </a:lnTo>
                  <a:lnTo>
                    <a:pt x="38490" y="5095"/>
                  </a:lnTo>
                  <a:lnTo>
                    <a:pt x="38396" y="5095"/>
                  </a:lnTo>
                  <a:lnTo>
                    <a:pt x="38396" y="5001"/>
                  </a:lnTo>
                  <a:lnTo>
                    <a:pt x="38301" y="5095"/>
                  </a:lnTo>
                  <a:lnTo>
                    <a:pt x="38207" y="5189"/>
                  </a:lnTo>
                  <a:lnTo>
                    <a:pt x="38301" y="5378"/>
                  </a:lnTo>
                  <a:lnTo>
                    <a:pt x="38396" y="5755"/>
                  </a:lnTo>
                  <a:lnTo>
                    <a:pt x="38396" y="5755"/>
                  </a:lnTo>
                  <a:lnTo>
                    <a:pt x="38207" y="5661"/>
                  </a:lnTo>
                  <a:lnTo>
                    <a:pt x="38396" y="5944"/>
                  </a:lnTo>
                  <a:lnTo>
                    <a:pt x="38207" y="6038"/>
                  </a:lnTo>
                  <a:lnTo>
                    <a:pt x="38113" y="5944"/>
                  </a:lnTo>
                  <a:lnTo>
                    <a:pt x="38113" y="6038"/>
                  </a:lnTo>
                  <a:lnTo>
                    <a:pt x="38113" y="6133"/>
                  </a:lnTo>
                  <a:lnTo>
                    <a:pt x="38113" y="6416"/>
                  </a:lnTo>
                  <a:lnTo>
                    <a:pt x="38018" y="6416"/>
                  </a:lnTo>
                  <a:lnTo>
                    <a:pt x="38018" y="6887"/>
                  </a:lnTo>
                  <a:lnTo>
                    <a:pt x="38018" y="7076"/>
                  </a:lnTo>
                  <a:lnTo>
                    <a:pt x="38113" y="7170"/>
                  </a:lnTo>
                  <a:lnTo>
                    <a:pt x="38207" y="7170"/>
                  </a:lnTo>
                  <a:lnTo>
                    <a:pt x="38301" y="7359"/>
                  </a:lnTo>
                  <a:lnTo>
                    <a:pt x="37830" y="7548"/>
                  </a:lnTo>
                  <a:lnTo>
                    <a:pt x="38018" y="7642"/>
                  </a:lnTo>
                  <a:lnTo>
                    <a:pt x="38113" y="8019"/>
                  </a:lnTo>
                  <a:lnTo>
                    <a:pt x="38113" y="8302"/>
                  </a:lnTo>
                  <a:lnTo>
                    <a:pt x="38018" y="8397"/>
                  </a:lnTo>
                  <a:lnTo>
                    <a:pt x="37830" y="8397"/>
                  </a:lnTo>
                  <a:lnTo>
                    <a:pt x="37924" y="8585"/>
                  </a:lnTo>
                  <a:lnTo>
                    <a:pt x="38018" y="8774"/>
                  </a:lnTo>
                  <a:lnTo>
                    <a:pt x="37924" y="8963"/>
                  </a:lnTo>
                  <a:lnTo>
                    <a:pt x="37830" y="8774"/>
                  </a:lnTo>
                  <a:lnTo>
                    <a:pt x="37641" y="8868"/>
                  </a:lnTo>
                  <a:lnTo>
                    <a:pt x="37735" y="8963"/>
                  </a:lnTo>
                  <a:lnTo>
                    <a:pt x="37735" y="9246"/>
                  </a:lnTo>
                  <a:lnTo>
                    <a:pt x="37641" y="9812"/>
                  </a:lnTo>
                  <a:lnTo>
                    <a:pt x="37358" y="10378"/>
                  </a:lnTo>
                  <a:lnTo>
                    <a:pt x="37169" y="10755"/>
                  </a:lnTo>
                  <a:lnTo>
                    <a:pt x="37358" y="11038"/>
                  </a:lnTo>
                  <a:lnTo>
                    <a:pt x="37264" y="11321"/>
                  </a:lnTo>
                  <a:lnTo>
                    <a:pt x="37075" y="11227"/>
                  </a:lnTo>
                  <a:lnTo>
                    <a:pt x="37075" y="11321"/>
                  </a:lnTo>
                  <a:lnTo>
                    <a:pt x="37075" y="11604"/>
                  </a:lnTo>
                  <a:lnTo>
                    <a:pt x="36981" y="11510"/>
                  </a:lnTo>
                  <a:lnTo>
                    <a:pt x="36886" y="11887"/>
                  </a:lnTo>
                  <a:lnTo>
                    <a:pt x="36792" y="12265"/>
                  </a:lnTo>
                  <a:lnTo>
                    <a:pt x="36886" y="12359"/>
                  </a:lnTo>
                  <a:lnTo>
                    <a:pt x="37169" y="12359"/>
                  </a:lnTo>
                  <a:lnTo>
                    <a:pt x="37264" y="12548"/>
                  </a:lnTo>
                  <a:lnTo>
                    <a:pt x="37075" y="12453"/>
                  </a:lnTo>
                  <a:lnTo>
                    <a:pt x="36981" y="12548"/>
                  </a:lnTo>
                  <a:lnTo>
                    <a:pt x="36886" y="12359"/>
                  </a:lnTo>
                  <a:lnTo>
                    <a:pt x="36981" y="12642"/>
                  </a:lnTo>
                  <a:lnTo>
                    <a:pt x="36981" y="12642"/>
                  </a:lnTo>
                  <a:lnTo>
                    <a:pt x="36886" y="12548"/>
                  </a:lnTo>
                  <a:lnTo>
                    <a:pt x="36792" y="12453"/>
                  </a:lnTo>
                  <a:lnTo>
                    <a:pt x="36414" y="13114"/>
                  </a:lnTo>
                  <a:lnTo>
                    <a:pt x="36320" y="13491"/>
                  </a:lnTo>
                  <a:lnTo>
                    <a:pt x="36320" y="13868"/>
                  </a:lnTo>
                  <a:lnTo>
                    <a:pt x="35754" y="15095"/>
                  </a:lnTo>
                  <a:lnTo>
                    <a:pt x="35377" y="15755"/>
                  </a:lnTo>
                  <a:lnTo>
                    <a:pt x="34999" y="16227"/>
                  </a:lnTo>
                  <a:lnTo>
                    <a:pt x="34999" y="16038"/>
                  </a:lnTo>
                  <a:lnTo>
                    <a:pt x="34716" y="16321"/>
                  </a:lnTo>
                  <a:lnTo>
                    <a:pt x="34528" y="16698"/>
                  </a:lnTo>
                  <a:lnTo>
                    <a:pt x="34528" y="16698"/>
                  </a:lnTo>
                  <a:lnTo>
                    <a:pt x="34716" y="16604"/>
                  </a:lnTo>
                  <a:lnTo>
                    <a:pt x="34150" y="17170"/>
                  </a:lnTo>
                  <a:lnTo>
                    <a:pt x="33584" y="17736"/>
                  </a:lnTo>
                  <a:lnTo>
                    <a:pt x="33679" y="17830"/>
                  </a:lnTo>
                  <a:lnTo>
                    <a:pt x="33773" y="17736"/>
                  </a:lnTo>
                  <a:lnTo>
                    <a:pt x="33867" y="17736"/>
                  </a:lnTo>
                  <a:lnTo>
                    <a:pt x="33867" y="17830"/>
                  </a:lnTo>
                  <a:lnTo>
                    <a:pt x="33679" y="17925"/>
                  </a:lnTo>
                  <a:lnTo>
                    <a:pt x="33490" y="18019"/>
                  </a:lnTo>
                  <a:lnTo>
                    <a:pt x="33396" y="18113"/>
                  </a:lnTo>
                  <a:lnTo>
                    <a:pt x="33207" y="18208"/>
                  </a:lnTo>
                  <a:lnTo>
                    <a:pt x="33113" y="18585"/>
                  </a:lnTo>
                  <a:lnTo>
                    <a:pt x="33207" y="18679"/>
                  </a:lnTo>
                  <a:lnTo>
                    <a:pt x="33207" y="18774"/>
                  </a:lnTo>
                  <a:lnTo>
                    <a:pt x="33018" y="18963"/>
                  </a:lnTo>
                  <a:lnTo>
                    <a:pt x="32924" y="18963"/>
                  </a:lnTo>
                  <a:lnTo>
                    <a:pt x="32924" y="18868"/>
                  </a:lnTo>
                  <a:lnTo>
                    <a:pt x="32924" y="18679"/>
                  </a:lnTo>
                  <a:lnTo>
                    <a:pt x="32735" y="18868"/>
                  </a:lnTo>
                  <a:lnTo>
                    <a:pt x="32641" y="18963"/>
                  </a:lnTo>
                  <a:lnTo>
                    <a:pt x="32547" y="18963"/>
                  </a:lnTo>
                  <a:lnTo>
                    <a:pt x="32547" y="19057"/>
                  </a:lnTo>
                  <a:lnTo>
                    <a:pt x="32735" y="18963"/>
                  </a:lnTo>
                  <a:lnTo>
                    <a:pt x="32735" y="18963"/>
                  </a:lnTo>
                  <a:lnTo>
                    <a:pt x="32075" y="19717"/>
                  </a:lnTo>
                  <a:lnTo>
                    <a:pt x="31698" y="20000"/>
                  </a:lnTo>
                  <a:lnTo>
                    <a:pt x="31603" y="20000"/>
                  </a:lnTo>
                  <a:lnTo>
                    <a:pt x="31603" y="19906"/>
                  </a:lnTo>
                  <a:lnTo>
                    <a:pt x="31320" y="20095"/>
                  </a:lnTo>
                  <a:lnTo>
                    <a:pt x="31037" y="20283"/>
                  </a:lnTo>
                  <a:lnTo>
                    <a:pt x="31132" y="20095"/>
                  </a:lnTo>
                  <a:lnTo>
                    <a:pt x="30943" y="20283"/>
                  </a:lnTo>
                  <a:lnTo>
                    <a:pt x="31132" y="20378"/>
                  </a:lnTo>
                  <a:lnTo>
                    <a:pt x="31037" y="20661"/>
                  </a:lnTo>
                  <a:lnTo>
                    <a:pt x="30849" y="20849"/>
                  </a:lnTo>
                  <a:lnTo>
                    <a:pt x="30754" y="20944"/>
                  </a:lnTo>
                  <a:lnTo>
                    <a:pt x="30660" y="20849"/>
                  </a:lnTo>
                  <a:lnTo>
                    <a:pt x="30849" y="20755"/>
                  </a:lnTo>
                  <a:lnTo>
                    <a:pt x="30754" y="20755"/>
                  </a:lnTo>
                  <a:lnTo>
                    <a:pt x="30754" y="20661"/>
                  </a:lnTo>
                  <a:lnTo>
                    <a:pt x="30754" y="20566"/>
                  </a:lnTo>
                  <a:lnTo>
                    <a:pt x="30660" y="20661"/>
                  </a:lnTo>
                  <a:lnTo>
                    <a:pt x="30471" y="20849"/>
                  </a:lnTo>
                  <a:lnTo>
                    <a:pt x="30094" y="21038"/>
                  </a:lnTo>
                  <a:lnTo>
                    <a:pt x="30188" y="21038"/>
                  </a:lnTo>
                  <a:lnTo>
                    <a:pt x="30188" y="21227"/>
                  </a:lnTo>
                  <a:lnTo>
                    <a:pt x="29905" y="21604"/>
                  </a:lnTo>
                  <a:lnTo>
                    <a:pt x="30188" y="21415"/>
                  </a:lnTo>
                  <a:lnTo>
                    <a:pt x="29905" y="21793"/>
                  </a:lnTo>
                  <a:lnTo>
                    <a:pt x="29905" y="21698"/>
                  </a:lnTo>
                  <a:lnTo>
                    <a:pt x="29811" y="21793"/>
                  </a:lnTo>
                  <a:lnTo>
                    <a:pt x="29716" y="21887"/>
                  </a:lnTo>
                  <a:lnTo>
                    <a:pt x="29339" y="21981"/>
                  </a:lnTo>
                  <a:lnTo>
                    <a:pt x="28867" y="21981"/>
                  </a:lnTo>
                  <a:lnTo>
                    <a:pt x="28773" y="22076"/>
                  </a:lnTo>
                  <a:lnTo>
                    <a:pt x="28584" y="22170"/>
                  </a:lnTo>
                  <a:lnTo>
                    <a:pt x="28679" y="22264"/>
                  </a:lnTo>
                  <a:lnTo>
                    <a:pt x="28679" y="22453"/>
                  </a:lnTo>
                  <a:lnTo>
                    <a:pt x="28962" y="22076"/>
                  </a:lnTo>
                  <a:lnTo>
                    <a:pt x="28867" y="22453"/>
                  </a:lnTo>
                  <a:lnTo>
                    <a:pt x="29150" y="22264"/>
                  </a:lnTo>
                  <a:lnTo>
                    <a:pt x="29150" y="22359"/>
                  </a:lnTo>
                  <a:lnTo>
                    <a:pt x="28679" y="22642"/>
                  </a:lnTo>
                  <a:lnTo>
                    <a:pt x="28490" y="22547"/>
                  </a:lnTo>
                  <a:lnTo>
                    <a:pt x="28396" y="22453"/>
                  </a:lnTo>
                  <a:lnTo>
                    <a:pt x="28301" y="22453"/>
                  </a:lnTo>
                  <a:lnTo>
                    <a:pt x="28207" y="22547"/>
                  </a:lnTo>
                  <a:lnTo>
                    <a:pt x="27924" y="22736"/>
                  </a:lnTo>
                  <a:lnTo>
                    <a:pt x="27641" y="22925"/>
                  </a:lnTo>
                  <a:lnTo>
                    <a:pt x="27735" y="22925"/>
                  </a:lnTo>
                  <a:lnTo>
                    <a:pt x="26886" y="23491"/>
                  </a:lnTo>
                  <a:lnTo>
                    <a:pt x="26132" y="23962"/>
                  </a:lnTo>
                  <a:lnTo>
                    <a:pt x="26132" y="23774"/>
                  </a:lnTo>
                  <a:lnTo>
                    <a:pt x="26226" y="23585"/>
                  </a:lnTo>
                  <a:lnTo>
                    <a:pt x="25754" y="23868"/>
                  </a:lnTo>
                  <a:lnTo>
                    <a:pt x="25471" y="24151"/>
                  </a:lnTo>
                  <a:lnTo>
                    <a:pt x="25377" y="24245"/>
                  </a:lnTo>
                  <a:lnTo>
                    <a:pt x="25471" y="24340"/>
                  </a:lnTo>
                  <a:lnTo>
                    <a:pt x="25188" y="24245"/>
                  </a:lnTo>
                  <a:lnTo>
                    <a:pt x="24905" y="24245"/>
                  </a:lnTo>
                  <a:lnTo>
                    <a:pt x="24434" y="24340"/>
                  </a:lnTo>
                  <a:lnTo>
                    <a:pt x="23585" y="24811"/>
                  </a:lnTo>
                  <a:lnTo>
                    <a:pt x="23207" y="24906"/>
                  </a:lnTo>
                  <a:lnTo>
                    <a:pt x="22924" y="25000"/>
                  </a:lnTo>
                  <a:lnTo>
                    <a:pt x="22830" y="24906"/>
                  </a:lnTo>
                  <a:lnTo>
                    <a:pt x="22924" y="24811"/>
                  </a:lnTo>
                  <a:lnTo>
                    <a:pt x="22830" y="24717"/>
                  </a:lnTo>
                  <a:lnTo>
                    <a:pt x="21886" y="24717"/>
                  </a:lnTo>
                  <a:lnTo>
                    <a:pt x="21509" y="24906"/>
                  </a:lnTo>
                  <a:lnTo>
                    <a:pt x="21037" y="25189"/>
                  </a:lnTo>
                  <a:lnTo>
                    <a:pt x="20660" y="25283"/>
                  </a:lnTo>
                  <a:lnTo>
                    <a:pt x="20754" y="25189"/>
                  </a:lnTo>
                  <a:lnTo>
                    <a:pt x="20754" y="25094"/>
                  </a:lnTo>
                  <a:lnTo>
                    <a:pt x="20471" y="25283"/>
                  </a:lnTo>
                  <a:lnTo>
                    <a:pt x="20377" y="25377"/>
                  </a:lnTo>
                  <a:lnTo>
                    <a:pt x="20188" y="25094"/>
                  </a:lnTo>
                  <a:lnTo>
                    <a:pt x="20471" y="25094"/>
                  </a:lnTo>
                  <a:lnTo>
                    <a:pt x="20094" y="25000"/>
                  </a:lnTo>
                  <a:lnTo>
                    <a:pt x="19339" y="25094"/>
                  </a:lnTo>
                  <a:lnTo>
                    <a:pt x="18019" y="25377"/>
                  </a:lnTo>
                  <a:lnTo>
                    <a:pt x="18019" y="25377"/>
                  </a:lnTo>
                  <a:lnTo>
                    <a:pt x="18679" y="25000"/>
                  </a:lnTo>
                  <a:lnTo>
                    <a:pt x="18396" y="25000"/>
                  </a:lnTo>
                  <a:lnTo>
                    <a:pt x="18113" y="25094"/>
                  </a:lnTo>
                  <a:lnTo>
                    <a:pt x="17830" y="25094"/>
                  </a:lnTo>
                  <a:lnTo>
                    <a:pt x="17075" y="25000"/>
                  </a:lnTo>
                  <a:lnTo>
                    <a:pt x="15943" y="24717"/>
                  </a:lnTo>
                  <a:lnTo>
                    <a:pt x="15094" y="24623"/>
                  </a:lnTo>
                  <a:lnTo>
                    <a:pt x="14811" y="24528"/>
                  </a:lnTo>
                  <a:lnTo>
                    <a:pt x="14764" y="24481"/>
                  </a:lnTo>
                  <a:lnTo>
                    <a:pt x="14764" y="24481"/>
                  </a:lnTo>
                  <a:lnTo>
                    <a:pt x="14717" y="24528"/>
                  </a:lnTo>
                  <a:lnTo>
                    <a:pt x="14339" y="24340"/>
                  </a:lnTo>
                  <a:lnTo>
                    <a:pt x="13868" y="24057"/>
                  </a:lnTo>
                  <a:lnTo>
                    <a:pt x="13868" y="24057"/>
                  </a:lnTo>
                  <a:lnTo>
                    <a:pt x="14056" y="24245"/>
                  </a:lnTo>
                  <a:lnTo>
                    <a:pt x="13868" y="24245"/>
                  </a:lnTo>
                  <a:lnTo>
                    <a:pt x="13679" y="24151"/>
                  </a:lnTo>
                  <a:lnTo>
                    <a:pt x="13585" y="23962"/>
                  </a:lnTo>
                  <a:lnTo>
                    <a:pt x="13396" y="23962"/>
                  </a:lnTo>
                  <a:lnTo>
                    <a:pt x="13490" y="23868"/>
                  </a:lnTo>
                  <a:lnTo>
                    <a:pt x="12924" y="23868"/>
                  </a:lnTo>
                  <a:lnTo>
                    <a:pt x="12170" y="23679"/>
                  </a:lnTo>
                  <a:lnTo>
                    <a:pt x="11509" y="23491"/>
                  </a:lnTo>
                  <a:lnTo>
                    <a:pt x="11226" y="23302"/>
                  </a:lnTo>
                  <a:lnTo>
                    <a:pt x="11132" y="23113"/>
                  </a:lnTo>
                  <a:lnTo>
                    <a:pt x="10755" y="23113"/>
                  </a:lnTo>
                  <a:lnTo>
                    <a:pt x="10472" y="22925"/>
                  </a:lnTo>
                  <a:lnTo>
                    <a:pt x="10566" y="22925"/>
                  </a:lnTo>
                  <a:lnTo>
                    <a:pt x="10094" y="22736"/>
                  </a:lnTo>
                  <a:lnTo>
                    <a:pt x="9717" y="22642"/>
                  </a:lnTo>
                  <a:lnTo>
                    <a:pt x="9339" y="22642"/>
                  </a:lnTo>
                  <a:lnTo>
                    <a:pt x="9339" y="22453"/>
                  </a:lnTo>
                  <a:lnTo>
                    <a:pt x="9339" y="22264"/>
                  </a:lnTo>
                  <a:lnTo>
                    <a:pt x="9056" y="21981"/>
                  </a:lnTo>
                  <a:lnTo>
                    <a:pt x="7924" y="21321"/>
                  </a:lnTo>
                  <a:lnTo>
                    <a:pt x="7453" y="21038"/>
                  </a:lnTo>
                  <a:lnTo>
                    <a:pt x="6887" y="20566"/>
                  </a:lnTo>
                  <a:lnTo>
                    <a:pt x="6132" y="19906"/>
                  </a:lnTo>
                  <a:lnTo>
                    <a:pt x="5755" y="19717"/>
                  </a:lnTo>
                  <a:lnTo>
                    <a:pt x="5660" y="19623"/>
                  </a:lnTo>
                  <a:lnTo>
                    <a:pt x="5472" y="19623"/>
                  </a:lnTo>
                  <a:lnTo>
                    <a:pt x="5283" y="19246"/>
                  </a:lnTo>
                  <a:lnTo>
                    <a:pt x="4906" y="18774"/>
                  </a:lnTo>
                  <a:lnTo>
                    <a:pt x="4528" y="18302"/>
                  </a:lnTo>
                  <a:lnTo>
                    <a:pt x="4151" y="18019"/>
                  </a:lnTo>
                  <a:lnTo>
                    <a:pt x="4151" y="17736"/>
                  </a:lnTo>
                  <a:lnTo>
                    <a:pt x="4057" y="17547"/>
                  </a:lnTo>
                  <a:lnTo>
                    <a:pt x="3679" y="17076"/>
                  </a:lnTo>
                  <a:lnTo>
                    <a:pt x="3868" y="17076"/>
                  </a:lnTo>
                  <a:lnTo>
                    <a:pt x="3113" y="16887"/>
                  </a:lnTo>
                  <a:lnTo>
                    <a:pt x="3207" y="16604"/>
                  </a:lnTo>
                  <a:lnTo>
                    <a:pt x="3113" y="16227"/>
                  </a:lnTo>
                  <a:lnTo>
                    <a:pt x="2924" y="15849"/>
                  </a:lnTo>
                  <a:lnTo>
                    <a:pt x="2641" y="15661"/>
                  </a:lnTo>
                  <a:lnTo>
                    <a:pt x="2736" y="15566"/>
                  </a:lnTo>
                  <a:lnTo>
                    <a:pt x="2641" y="15472"/>
                  </a:lnTo>
                  <a:lnTo>
                    <a:pt x="2453" y="15095"/>
                  </a:lnTo>
                  <a:lnTo>
                    <a:pt x="1981" y="14529"/>
                  </a:lnTo>
                  <a:lnTo>
                    <a:pt x="2170" y="14434"/>
                  </a:lnTo>
                  <a:lnTo>
                    <a:pt x="1981" y="14340"/>
                  </a:lnTo>
                  <a:lnTo>
                    <a:pt x="1887" y="14246"/>
                  </a:lnTo>
                  <a:lnTo>
                    <a:pt x="1792" y="14151"/>
                  </a:lnTo>
                  <a:lnTo>
                    <a:pt x="1604" y="13680"/>
                  </a:lnTo>
                  <a:lnTo>
                    <a:pt x="1698" y="13774"/>
                  </a:lnTo>
                  <a:lnTo>
                    <a:pt x="1698" y="13774"/>
                  </a:lnTo>
                  <a:lnTo>
                    <a:pt x="1509" y="13302"/>
                  </a:lnTo>
                  <a:lnTo>
                    <a:pt x="1321" y="12831"/>
                  </a:lnTo>
                  <a:lnTo>
                    <a:pt x="1226" y="12453"/>
                  </a:lnTo>
                  <a:lnTo>
                    <a:pt x="1226" y="12170"/>
                  </a:lnTo>
                  <a:lnTo>
                    <a:pt x="1321" y="11982"/>
                  </a:lnTo>
                  <a:lnTo>
                    <a:pt x="1415" y="12453"/>
                  </a:lnTo>
                  <a:lnTo>
                    <a:pt x="1509" y="12359"/>
                  </a:lnTo>
                  <a:lnTo>
                    <a:pt x="1792" y="12359"/>
                  </a:lnTo>
                  <a:lnTo>
                    <a:pt x="1604" y="12170"/>
                  </a:lnTo>
                  <a:lnTo>
                    <a:pt x="1604" y="11887"/>
                  </a:lnTo>
                  <a:lnTo>
                    <a:pt x="1509" y="11227"/>
                  </a:lnTo>
                  <a:lnTo>
                    <a:pt x="1415" y="11132"/>
                  </a:lnTo>
                  <a:lnTo>
                    <a:pt x="1415" y="10944"/>
                  </a:lnTo>
                  <a:lnTo>
                    <a:pt x="1321" y="10849"/>
                  </a:lnTo>
                  <a:lnTo>
                    <a:pt x="1226" y="10849"/>
                  </a:lnTo>
                  <a:lnTo>
                    <a:pt x="1226" y="11038"/>
                  </a:lnTo>
                  <a:lnTo>
                    <a:pt x="1321" y="11321"/>
                  </a:lnTo>
                  <a:lnTo>
                    <a:pt x="1132" y="11227"/>
                  </a:lnTo>
                  <a:lnTo>
                    <a:pt x="1132" y="11132"/>
                  </a:lnTo>
                  <a:lnTo>
                    <a:pt x="1132" y="11038"/>
                  </a:lnTo>
                  <a:lnTo>
                    <a:pt x="943" y="10849"/>
                  </a:lnTo>
                  <a:lnTo>
                    <a:pt x="1038" y="10661"/>
                  </a:lnTo>
                  <a:lnTo>
                    <a:pt x="1132" y="10378"/>
                  </a:lnTo>
                  <a:lnTo>
                    <a:pt x="1226" y="9812"/>
                  </a:lnTo>
                  <a:lnTo>
                    <a:pt x="1132" y="9340"/>
                  </a:lnTo>
                  <a:lnTo>
                    <a:pt x="1132" y="9151"/>
                  </a:lnTo>
                  <a:lnTo>
                    <a:pt x="1226" y="9057"/>
                  </a:lnTo>
                  <a:lnTo>
                    <a:pt x="1226" y="8491"/>
                  </a:lnTo>
                  <a:lnTo>
                    <a:pt x="1321" y="7831"/>
                  </a:lnTo>
                  <a:lnTo>
                    <a:pt x="1604" y="6416"/>
                  </a:lnTo>
                  <a:lnTo>
                    <a:pt x="1981" y="4906"/>
                  </a:lnTo>
                  <a:lnTo>
                    <a:pt x="2453" y="3302"/>
                  </a:lnTo>
                  <a:lnTo>
                    <a:pt x="2736" y="2359"/>
                  </a:lnTo>
                  <a:lnTo>
                    <a:pt x="2924" y="1887"/>
                  </a:lnTo>
                  <a:lnTo>
                    <a:pt x="3019" y="1416"/>
                  </a:lnTo>
                  <a:lnTo>
                    <a:pt x="3302" y="1133"/>
                  </a:lnTo>
                  <a:lnTo>
                    <a:pt x="3491" y="755"/>
                  </a:lnTo>
                  <a:lnTo>
                    <a:pt x="3585" y="567"/>
                  </a:lnTo>
                  <a:lnTo>
                    <a:pt x="3585" y="472"/>
                  </a:lnTo>
                  <a:lnTo>
                    <a:pt x="3491" y="378"/>
                  </a:lnTo>
                  <a:lnTo>
                    <a:pt x="3302" y="284"/>
                  </a:lnTo>
                  <a:lnTo>
                    <a:pt x="3207" y="95"/>
                  </a:lnTo>
                  <a:lnTo>
                    <a:pt x="3113"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176298817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942"/>
        <p:cNvGrpSpPr/>
        <p:nvPr/>
      </p:nvGrpSpPr>
      <p:grpSpPr>
        <a:xfrm>
          <a:off x="0" y="0"/>
          <a:ext cx="0" cy="0"/>
          <a:chOff x="0" y="0"/>
          <a:chExt cx="0" cy="0"/>
        </a:xfrm>
      </p:grpSpPr>
      <p:sp>
        <p:nvSpPr>
          <p:cNvPr id="943" name="Google Shape;943;p31"/>
          <p:cNvSpPr txBox="1">
            <a:spLocks noGrp="1"/>
          </p:cNvSpPr>
          <p:nvPr>
            <p:ph type="title"/>
          </p:nvPr>
        </p:nvSpPr>
        <p:spPr>
          <a:xfrm>
            <a:off x="829000" y="526700"/>
            <a:ext cx="6902100" cy="460500"/>
          </a:xfrm>
          <a:prstGeom prst="rect">
            <a:avLst/>
          </a:prstGeom>
        </p:spPr>
        <p:txBody>
          <a:bodyPr spcFirstLastPara="1" wrap="square" lIns="0" tIns="0" rIns="0" bIns="0" anchor="b" anchorCtr="0">
            <a:noAutofit/>
          </a:bodyPr>
          <a:lstStyle/>
          <a:p>
            <a:pPr marL="0" lvl="0" indent="0" algn="l" rtl="0">
              <a:spcBef>
                <a:spcPts val="0"/>
              </a:spcBef>
              <a:spcAft>
                <a:spcPts val="0"/>
              </a:spcAft>
              <a:buNone/>
            </a:pPr>
            <a:r>
              <a:rPr lang="en-US" b="1">
                <a:effectLst/>
                <a:latin typeface="scala-sans-offc-pro-b-"/>
              </a:rPr>
              <a:t>Build Your Routine, Find Your Focus, and Sharpen  Your Creative Mind  </a:t>
            </a:r>
            <a:endParaRPr/>
          </a:p>
        </p:txBody>
      </p:sp>
      <p:sp>
        <p:nvSpPr>
          <p:cNvPr id="944" name="Google Shape;944;p31"/>
          <p:cNvSpPr txBox="1">
            <a:spLocks noGrp="1"/>
          </p:cNvSpPr>
          <p:nvPr>
            <p:ph type="sldNum" idx="12"/>
          </p:nvPr>
        </p:nvSpPr>
        <p:spPr>
          <a:xfrm>
            <a:off x="8665029" y="127279"/>
            <a:ext cx="326700" cy="272700"/>
          </a:xfrm>
          <a:prstGeom prst="rect">
            <a:avLst/>
          </a:prstGeom>
        </p:spPr>
        <p:txBody>
          <a:bodyPr spcFirstLastPara="1" wrap="square" lIns="0" tIns="0" rIns="0" bIns="0" anchor="t" anchorCtr="0">
            <a:noAutofit/>
          </a:bodyPr>
          <a:lstStyle/>
          <a:p>
            <a:pPr marL="0" lvl="0" indent="0" algn="r" rtl="0">
              <a:spcBef>
                <a:spcPts val="0"/>
              </a:spcBef>
              <a:spcAft>
                <a:spcPts val="0"/>
              </a:spcAft>
              <a:buNone/>
            </a:pPr>
            <a:fld id="{00000000-1234-1234-1234-123412341234}" type="slidenum">
              <a:rPr lang="en"/>
              <a:t>20</a:t>
            </a:fld>
            <a:endParaRPr/>
          </a:p>
        </p:txBody>
      </p:sp>
      <p:grpSp>
        <p:nvGrpSpPr>
          <p:cNvPr id="945" name="Google Shape;945;p31"/>
          <p:cNvGrpSpPr/>
          <p:nvPr/>
        </p:nvGrpSpPr>
        <p:grpSpPr>
          <a:xfrm>
            <a:off x="480867" y="2503451"/>
            <a:ext cx="3435964" cy="1475433"/>
            <a:chOff x="1047099" y="2241353"/>
            <a:chExt cx="3116238" cy="1338140"/>
          </a:xfrm>
        </p:grpSpPr>
        <p:sp>
          <p:nvSpPr>
            <p:cNvPr id="946" name="Google Shape;946;p31"/>
            <p:cNvSpPr/>
            <p:nvPr/>
          </p:nvSpPr>
          <p:spPr>
            <a:xfrm rot="2700000">
              <a:off x="2286374" y="1011412"/>
              <a:ext cx="561726" cy="3040276"/>
            </a:xfrm>
            <a:prstGeom prst="roundRect">
              <a:avLst>
                <a:gd name="adj" fmla="val 50000"/>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dk1"/>
                </a:solidFill>
                <a:latin typeface="Nunito"/>
                <a:ea typeface="Nunito"/>
                <a:cs typeface="Nunito"/>
                <a:sym typeface="Nunito"/>
              </a:endParaRPr>
            </a:p>
          </p:txBody>
        </p:sp>
        <p:sp>
          <p:nvSpPr>
            <p:cNvPr id="947" name="Google Shape;947;p31"/>
            <p:cNvSpPr/>
            <p:nvPr/>
          </p:nvSpPr>
          <p:spPr>
            <a:xfrm>
              <a:off x="1510752" y="3205393"/>
              <a:ext cx="374100" cy="374100"/>
            </a:xfrm>
            <a:prstGeom prst="ellipse">
              <a:avLst/>
            </a:prstGeom>
            <a:solidFill>
              <a:srgbClr val="FFFFFF"/>
            </a:solidFill>
            <a:ln>
              <a:noFill/>
            </a:ln>
            <a:effectLst>
              <a:outerShdw blurRad="228600" dist="50800" dir="5400000" algn="tl" rotWithShape="0">
                <a:srgbClr val="000000">
                  <a:alpha val="549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r>
                <a:rPr lang="en" sz="1200" b="1">
                  <a:solidFill>
                    <a:schemeClr val="dk2"/>
                  </a:solidFill>
                  <a:latin typeface="Nunito"/>
                  <a:ea typeface="Nunito"/>
                  <a:cs typeface="Nunito"/>
                  <a:sym typeface="Nunito"/>
                </a:rPr>
                <a:t>1</a:t>
              </a:r>
              <a:endParaRPr sz="1200" b="1">
                <a:solidFill>
                  <a:schemeClr val="dk2"/>
                </a:solidFill>
                <a:latin typeface="Nunito"/>
                <a:ea typeface="Nunito"/>
                <a:cs typeface="Nunito"/>
                <a:sym typeface="Nunito"/>
              </a:endParaRPr>
            </a:p>
          </p:txBody>
        </p:sp>
        <p:sp>
          <p:nvSpPr>
            <p:cNvPr id="948" name="Google Shape;948;p31"/>
            <p:cNvSpPr txBox="1"/>
            <p:nvPr/>
          </p:nvSpPr>
          <p:spPr>
            <a:xfrm rot="-2700000">
              <a:off x="1501398" y="2241353"/>
              <a:ext cx="2332604" cy="393293"/>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 sz="1200" b="1" dirty="0">
                  <a:solidFill>
                    <a:schemeClr val="lt1"/>
                  </a:solidFill>
                  <a:latin typeface="Nunito"/>
                  <a:ea typeface="Nunito"/>
                  <a:cs typeface="Nunito"/>
                  <a:sym typeface="Nunito"/>
                </a:rPr>
                <a:t>Manage Energy not time</a:t>
              </a:r>
              <a:endParaRPr lang="en-US" sz="800" b="1" dirty="0">
                <a:solidFill>
                  <a:schemeClr val="lt1"/>
                </a:solidFill>
                <a:latin typeface="Nunito"/>
                <a:ea typeface="Nunito"/>
                <a:cs typeface="Nunito"/>
                <a:sym typeface="Nunito"/>
              </a:endParaRPr>
            </a:p>
          </p:txBody>
        </p:sp>
        <p:sp>
          <p:nvSpPr>
            <p:cNvPr id="949" name="Google Shape;949;p31"/>
            <p:cNvSpPr txBox="1"/>
            <p:nvPr/>
          </p:nvSpPr>
          <p:spPr>
            <a:xfrm rot="-2700000">
              <a:off x="1959709" y="2550697"/>
              <a:ext cx="2203628" cy="507420"/>
            </a:xfrm>
            <a:prstGeom prst="rect">
              <a:avLst/>
            </a:prstGeom>
            <a:noFill/>
            <a:ln>
              <a:noFill/>
            </a:ln>
          </p:spPr>
          <p:txBody>
            <a:bodyPr spcFirstLastPara="1" wrap="square" lIns="91425" tIns="91425" rIns="91425" bIns="91425" anchor="t" anchorCtr="0">
              <a:noAutofit/>
            </a:bodyPr>
            <a:lstStyle/>
            <a:p>
              <a:r>
                <a:rPr lang="en-US" sz="1000" dirty="0">
                  <a:effectLst/>
                  <a:latin typeface="scala-sans-offc-pro--"/>
                </a:rPr>
                <a:t>Prioritize creative work during times when your energy levels are at their high-  </a:t>
              </a:r>
              <a:endParaRPr lang="en-US" sz="1000" dirty="0">
                <a:effectLst/>
              </a:endParaRPr>
            </a:p>
            <a:p>
              <a:r>
                <a:rPr lang="en-US" sz="1000" dirty="0">
                  <a:effectLst/>
                  <a:latin typeface="scala-sans-offc-pro--"/>
                </a:rPr>
                <a:t>est.  </a:t>
              </a:r>
              <a:endParaRPr lang="en-US" sz="800" b="1" dirty="0">
                <a:solidFill>
                  <a:schemeClr val="dk1"/>
                </a:solidFill>
                <a:latin typeface="Nunito"/>
                <a:ea typeface="Nunito"/>
                <a:cs typeface="Nunito"/>
                <a:sym typeface="Nunito"/>
              </a:endParaRPr>
            </a:p>
          </p:txBody>
        </p:sp>
      </p:grpSp>
      <p:grpSp>
        <p:nvGrpSpPr>
          <p:cNvPr id="950" name="Google Shape;950;p31"/>
          <p:cNvGrpSpPr/>
          <p:nvPr/>
        </p:nvGrpSpPr>
        <p:grpSpPr>
          <a:xfrm>
            <a:off x="2587077" y="2503946"/>
            <a:ext cx="3435965" cy="1474938"/>
            <a:chOff x="2957320" y="2241802"/>
            <a:chExt cx="3116239" cy="1337691"/>
          </a:xfrm>
        </p:grpSpPr>
        <p:sp>
          <p:nvSpPr>
            <p:cNvPr id="951" name="Google Shape;951;p31"/>
            <p:cNvSpPr/>
            <p:nvPr/>
          </p:nvSpPr>
          <p:spPr>
            <a:xfrm rot="2700000">
              <a:off x="4196595" y="1011412"/>
              <a:ext cx="561726" cy="3040276"/>
            </a:xfrm>
            <a:prstGeom prst="roundRect">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dk1"/>
                </a:solidFill>
                <a:latin typeface="Nunito"/>
                <a:ea typeface="Nunito"/>
                <a:cs typeface="Nunito"/>
                <a:sym typeface="Nunito"/>
              </a:endParaRPr>
            </a:p>
          </p:txBody>
        </p:sp>
        <p:sp>
          <p:nvSpPr>
            <p:cNvPr id="952" name="Google Shape;952;p31"/>
            <p:cNvSpPr/>
            <p:nvPr/>
          </p:nvSpPr>
          <p:spPr>
            <a:xfrm>
              <a:off x="3420974" y="3205393"/>
              <a:ext cx="374100" cy="374100"/>
            </a:xfrm>
            <a:prstGeom prst="ellipse">
              <a:avLst/>
            </a:prstGeom>
            <a:solidFill>
              <a:srgbClr val="FFFFFF"/>
            </a:solidFill>
            <a:ln>
              <a:noFill/>
            </a:ln>
            <a:effectLst>
              <a:outerShdw blurRad="228600" dist="50800" dir="5400000" algn="tl" rotWithShape="0">
                <a:srgbClr val="000000">
                  <a:alpha val="549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r>
                <a:rPr lang="en" sz="1200" b="1">
                  <a:solidFill>
                    <a:schemeClr val="lt2"/>
                  </a:solidFill>
                  <a:latin typeface="Nunito"/>
                  <a:ea typeface="Nunito"/>
                  <a:cs typeface="Nunito"/>
                  <a:sym typeface="Nunito"/>
                </a:rPr>
                <a:t>2</a:t>
              </a:r>
              <a:endParaRPr sz="1200" b="1">
                <a:solidFill>
                  <a:schemeClr val="lt2"/>
                </a:solidFill>
                <a:latin typeface="Nunito"/>
                <a:ea typeface="Nunito"/>
                <a:cs typeface="Nunito"/>
                <a:sym typeface="Nunito"/>
              </a:endParaRPr>
            </a:p>
          </p:txBody>
        </p:sp>
        <p:sp>
          <p:nvSpPr>
            <p:cNvPr id="953" name="Google Shape;953;p31"/>
            <p:cNvSpPr txBox="1"/>
            <p:nvPr/>
          </p:nvSpPr>
          <p:spPr>
            <a:xfrm rot="18900000">
              <a:off x="3396685" y="2241802"/>
              <a:ext cx="2333877" cy="393293"/>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 sz="1200" b="1" dirty="0">
                  <a:solidFill>
                    <a:schemeClr val="lt1"/>
                  </a:solidFill>
                  <a:latin typeface="Nunito"/>
                  <a:ea typeface="Nunito"/>
                  <a:cs typeface="Nunito"/>
                  <a:sym typeface="Nunito"/>
                </a:rPr>
                <a:t>Start and End your day right</a:t>
              </a:r>
              <a:endParaRPr sz="800" b="1" dirty="0">
                <a:solidFill>
                  <a:schemeClr val="lt1"/>
                </a:solidFill>
                <a:latin typeface="Nunito"/>
                <a:ea typeface="Nunito"/>
                <a:cs typeface="Nunito"/>
                <a:sym typeface="Nunito"/>
              </a:endParaRPr>
            </a:p>
          </p:txBody>
        </p:sp>
        <p:sp>
          <p:nvSpPr>
            <p:cNvPr id="954" name="Google Shape;954;p31"/>
            <p:cNvSpPr txBox="1"/>
            <p:nvPr/>
          </p:nvSpPr>
          <p:spPr>
            <a:xfrm rot="-2700000">
              <a:off x="3869931" y="2550697"/>
              <a:ext cx="2203628" cy="50742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1600"/>
                </a:spcAft>
                <a:buNone/>
              </a:pPr>
              <a:r>
                <a:rPr lang="en-US" sz="1000" dirty="0">
                  <a:effectLst/>
                  <a:latin typeface="scala-sans-offc-pro--"/>
                </a:rPr>
                <a:t>Start and end your day at the same time every day.</a:t>
              </a:r>
              <a:endParaRPr sz="800" b="1" dirty="0">
                <a:solidFill>
                  <a:schemeClr val="dk1"/>
                </a:solidFill>
                <a:latin typeface="Nunito"/>
                <a:ea typeface="Nunito"/>
                <a:cs typeface="Nunito"/>
                <a:sym typeface="Nunito"/>
              </a:endParaRPr>
            </a:p>
          </p:txBody>
        </p:sp>
      </p:grpSp>
      <p:grpSp>
        <p:nvGrpSpPr>
          <p:cNvPr id="955" name="Google Shape;955;p31"/>
          <p:cNvGrpSpPr/>
          <p:nvPr/>
        </p:nvGrpSpPr>
        <p:grpSpPr>
          <a:xfrm>
            <a:off x="4976032" y="1419261"/>
            <a:ext cx="3006003" cy="2808322"/>
            <a:chOff x="5123977" y="1258050"/>
            <a:chExt cx="2726286" cy="2547000"/>
          </a:xfrm>
        </p:grpSpPr>
        <p:sp>
          <p:nvSpPr>
            <p:cNvPr id="956" name="Google Shape;956;p31"/>
            <p:cNvSpPr/>
            <p:nvPr/>
          </p:nvSpPr>
          <p:spPr>
            <a:xfrm rot="2700000">
              <a:off x="6116614" y="1011412"/>
              <a:ext cx="561726" cy="3040276"/>
            </a:xfrm>
            <a:prstGeom prst="roundRect">
              <a:avLst>
                <a:gd name="adj" fmla="val 50000"/>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dk1"/>
                </a:solidFill>
                <a:latin typeface="Nunito"/>
                <a:ea typeface="Nunito"/>
                <a:cs typeface="Nunito"/>
                <a:sym typeface="Nunito"/>
              </a:endParaRPr>
            </a:p>
          </p:txBody>
        </p:sp>
        <p:sp>
          <p:nvSpPr>
            <p:cNvPr id="957" name="Google Shape;957;p31"/>
            <p:cNvSpPr/>
            <p:nvPr/>
          </p:nvSpPr>
          <p:spPr>
            <a:xfrm>
              <a:off x="5340992" y="3205393"/>
              <a:ext cx="374100" cy="374100"/>
            </a:xfrm>
            <a:prstGeom prst="ellipse">
              <a:avLst/>
            </a:prstGeom>
            <a:solidFill>
              <a:srgbClr val="FFFFFF"/>
            </a:solidFill>
            <a:ln>
              <a:noFill/>
            </a:ln>
            <a:effectLst>
              <a:outerShdw blurRad="228600" dist="50800" dir="5400000" algn="tl" rotWithShape="0">
                <a:srgbClr val="000000">
                  <a:alpha val="549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r>
                <a:rPr lang="en" sz="1200" b="1">
                  <a:solidFill>
                    <a:schemeClr val="accent1"/>
                  </a:solidFill>
                  <a:latin typeface="Nunito"/>
                  <a:ea typeface="Nunito"/>
                  <a:cs typeface="Nunito"/>
                  <a:sym typeface="Nunito"/>
                </a:rPr>
                <a:t>3</a:t>
              </a:r>
              <a:endParaRPr sz="1200" b="1">
                <a:solidFill>
                  <a:schemeClr val="accent1"/>
                </a:solidFill>
                <a:latin typeface="Nunito"/>
                <a:ea typeface="Nunito"/>
                <a:cs typeface="Nunito"/>
                <a:sym typeface="Nunito"/>
              </a:endParaRPr>
            </a:p>
          </p:txBody>
        </p:sp>
        <p:sp>
          <p:nvSpPr>
            <p:cNvPr id="958" name="Google Shape;958;p31"/>
            <p:cNvSpPr txBox="1"/>
            <p:nvPr/>
          </p:nvSpPr>
          <p:spPr>
            <a:xfrm rot="-2700000">
              <a:off x="5323969" y="2238203"/>
              <a:ext cx="2341513" cy="393293"/>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 sz="1200" b="1" dirty="0">
                  <a:solidFill>
                    <a:schemeClr val="lt1"/>
                  </a:solidFill>
                  <a:latin typeface="Nunito"/>
                  <a:ea typeface="Nunito"/>
                  <a:cs typeface="Nunito"/>
                  <a:sym typeface="Nunito"/>
                </a:rPr>
                <a:t>The Choice to be Satsfied</a:t>
              </a:r>
              <a:endParaRPr sz="800" b="1" dirty="0">
                <a:solidFill>
                  <a:schemeClr val="lt1"/>
                </a:solidFill>
                <a:latin typeface="Nunito"/>
                <a:ea typeface="Nunito"/>
                <a:cs typeface="Nunito"/>
                <a:sym typeface="Nunito"/>
              </a:endParaRPr>
            </a:p>
          </p:txBody>
        </p:sp>
        <p:sp>
          <p:nvSpPr>
            <p:cNvPr id="959" name="Google Shape;959;p31"/>
            <p:cNvSpPr txBox="1"/>
            <p:nvPr/>
          </p:nvSpPr>
          <p:spPr>
            <a:xfrm rot="-2700000">
              <a:off x="5789949" y="2550697"/>
              <a:ext cx="2203628" cy="50742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1600"/>
                </a:spcAft>
                <a:buNone/>
              </a:pPr>
              <a:endParaRPr sz="800" b="1">
                <a:solidFill>
                  <a:schemeClr val="dk1"/>
                </a:solidFill>
                <a:latin typeface="Nunito"/>
                <a:ea typeface="Nunito"/>
                <a:cs typeface="Nunito"/>
                <a:sym typeface="Nunito"/>
              </a:endParaRPr>
            </a:p>
          </p:txBody>
        </p:sp>
      </p:gr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0CCAB8-3E6E-45E6-9140-FF5F5B31E4EF}"/>
              </a:ext>
            </a:extLst>
          </p:cNvPr>
          <p:cNvSpPr>
            <a:spLocks noGrp="1"/>
          </p:cNvSpPr>
          <p:nvPr>
            <p:ph type="title"/>
          </p:nvPr>
        </p:nvSpPr>
        <p:spPr>
          <a:xfrm>
            <a:off x="685346" y="457200"/>
            <a:ext cx="7765322" cy="946404"/>
          </a:xfrm>
        </p:spPr>
        <p:txBody>
          <a:bodyPr anchor="ctr">
            <a:normAutofit/>
          </a:bodyPr>
          <a:lstStyle/>
          <a:p>
            <a:r>
              <a:rPr lang="en-US"/>
              <a:t>Time Batching </a:t>
            </a:r>
          </a:p>
        </p:txBody>
      </p:sp>
      <p:sp>
        <p:nvSpPr>
          <p:cNvPr id="6" name="TextBox 5">
            <a:extLst>
              <a:ext uri="{FF2B5EF4-FFF2-40B4-BE49-F238E27FC236}">
                <a16:creationId xmlns:a16="http://schemas.microsoft.com/office/drawing/2014/main" id="{D71391E7-E4AD-4A45-BD20-60072F52DD56}"/>
              </a:ext>
            </a:extLst>
          </p:cNvPr>
          <p:cNvSpPr txBox="1"/>
          <p:nvPr/>
        </p:nvSpPr>
        <p:spPr>
          <a:xfrm>
            <a:off x="381000" y="4686300"/>
            <a:ext cx="7162800" cy="253916"/>
          </a:xfrm>
          <a:prstGeom prst="rect">
            <a:avLst/>
          </a:prstGeom>
          <a:noFill/>
        </p:spPr>
        <p:txBody>
          <a:bodyPr wrap="square">
            <a:spAutoFit/>
          </a:bodyPr>
          <a:lstStyle/>
          <a:p>
            <a:r>
              <a:rPr lang="en-US" sz="1050"/>
              <a:t>https://www.goskills.com/Office-Productivity/Resources/Time-batching?utm_source=pocket_mylist</a:t>
            </a:r>
          </a:p>
        </p:txBody>
      </p:sp>
      <p:pic>
        <p:nvPicPr>
          <p:cNvPr id="5" name="Picture 4" descr="Graphical user interface&#10;&#10;Description automatically generated with low confidence">
            <a:extLst>
              <a:ext uri="{FF2B5EF4-FFF2-40B4-BE49-F238E27FC236}">
                <a16:creationId xmlns:a16="http://schemas.microsoft.com/office/drawing/2014/main" id="{759E3F20-FFC3-47DA-A2A5-1ECBFB870D35}"/>
              </a:ext>
            </a:extLst>
          </p:cNvPr>
          <p:cNvPicPr>
            <a:picLocks noChangeAspect="1"/>
          </p:cNvPicPr>
          <p:nvPr/>
        </p:nvPicPr>
        <p:blipFill>
          <a:blip r:embed="rId3"/>
          <a:stretch>
            <a:fillRect/>
          </a:stretch>
        </p:blipFill>
        <p:spPr>
          <a:xfrm>
            <a:off x="685346" y="1351429"/>
            <a:ext cx="6178922" cy="3089461"/>
          </a:xfrm>
          <a:prstGeom prst="rect">
            <a:avLst/>
          </a:prstGeom>
        </p:spPr>
      </p:pic>
    </p:spTree>
    <p:extLst>
      <p:ext uri="{BB962C8B-B14F-4D97-AF65-F5344CB8AC3E}">
        <p14:creationId xmlns:p14="http://schemas.microsoft.com/office/powerpoint/2010/main" val="43080418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8D6E0B-A52C-42BC-8F3C-98C218C90346}"/>
              </a:ext>
            </a:extLst>
          </p:cNvPr>
          <p:cNvSpPr>
            <a:spLocks noGrp="1"/>
          </p:cNvSpPr>
          <p:nvPr>
            <p:ph type="title"/>
          </p:nvPr>
        </p:nvSpPr>
        <p:spPr>
          <a:xfrm>
            <a:off x="387458" y="110827"/>
            <a:ext cx="8067203" cy="946404"/>
          </a:xfrm>
        </p:spPr>
        <p:txBody>
          <a:bodyPr/>
          <a:lstStyle/>
          <a:p>
            <a:pPr algn="ctr"/>
            <a:r>
              <a:rPr lang="en-US" sz="4800">
                <a:solidFill>
                  <a:schemeClr val="tx1"/>
                </a:solidFill>
              </a:rPr>
              <a:t>Time Boxing </a:t>
            </a:r>
          </a:p>
        </p:txBody>
      </p:sp>
      <p:pic>
        <p:nvPicPr>
          <p:cNvPr id="6" name="Content Placeholder 5" descr="Graphical user interface, application&#10;&#10;Description automatically generated">
            <a:extLst>
              <a:ext uri="{FF2B5EF4-FFF2-40B4-BE49-F238E27FC236}">
                <a16:creationId xmlns:a16="http://schemas.microsoft.com/office/drawing/2014/main" id="{CEE5B64D-289C-4C10-B7EB-4040CC1EEF5D}"/>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1237129" y="1019738"/>
            <a:ext cx="6019837" cy="3803542"/>
          </a:xfrm>
        </p:spPr>
      </p:pic>
      <p:sp>
        <p:nvSpPr>
          <p:cNvPr id="8" name="TextBox 7">
            <a:extLst>
              <a:ext uri="{FF2B5EF4-FFF2-40B4-BE49-F238E27FC236}">
                <a16:creationId xmlns:a16="http://schemas.microsoft.com/office/drawing/2014/main" id="{D8108796-17EE-45C8-9597-599C544AC1ED}"/>
              </a:ext>
            </a:extLst>
          </p:cNvPr>
          <p:cNvSpPr txBox="1"/>
          <p:nvPr/>
        </p:nvSpPr>
        <p:spPr>
          <a:xfrm>
            <a:off x="209388" y="4769475"/>
            <a:ext cx="5561030" cy="253916"/>
          </a:xfrm>
          <a:prstGeom prst="rect">
            <a:avLst/>
          </a:prstGeom>
          <a:noFill/>
        </p:spPr>
        <p:txBody>
          <a:bodyPr wrap="square">
            <a:spAutoFit/>
          </a:bodyPr>
          <a:lstStyle/>
          <a:p>
            <a:r>
              <a:rPr lang="en-US" sz="1050">
                <a:solidFill>
                  <a:schemeClr val="tx1"/>
                </a:solidFill>
              </a:rPr>
              <a:t>https://www.spica.com/blog/timeboxing?utm_source=pocket_mylist</a:t>
            </a:r>
          </a:p>
        </p:txBody>
      </p:sp>
    </p:spTree>
    <p:extLst>
      <p:ext uri="{BB962C8B-B14F-4D97-AF65-F5344CB8AC3E}">
        <p14:creationId xmlns:p14="http://schemas.microsoft.com/office/powerpoint/2010/main" val="118803212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0CCAB8-3E6E-45E6-9140-FF5F5B31E4EF}"/>
              </a:ext>
            </a:extLst>
          </p:cNvPr>
          <p:cNvSpPr>
            <a:spLocks noGrp="1"/>
          </p:cNvSpPr>
          <p:nvPr>
            <p:ph type="title"/>
          </p:nvPr>
        </p:nvSpPr>
        <p:spPr>
          <a:xfrm>
            <a:off x="689339" y="200025"/>
            <a:ext cx="7765322" cy="946404"/>
          </a:xfrm>
        </p:spPr>
        <p:txBody>
          <a:bodyPr anchor="ctr">
            <a:normAutofit/>
          </a:bodyPr>
          <a:lstStyle/>
          <a:p>
            <a:r>
              <a:rPr lang="en-US"/>
              <a:t>Pomodoro</a:t>
            </a:r>
          </a:p>
        </p:txBody>
      </p:sp>
      <p:pic>
        <p:nvPicPr>
          <p:cNvPr id="5" name="Content Placeholder 4" descr="Logo, company name&#10;&#10;Description automatically generated">
            <a:extLst>
              <a:ext uri="{FF2B5EF4-FFF2-40B4-BE49-F238E27FC236}">
                <a16:creationId xmlns:a16="http://schemas.microsoft.com/office/drawing/2014/main" id="{865A7E3B-1975-4AE7-A338-B9A8CAB99D5E}"/>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332496" y="953667"/>
            <a:ext cx="8479008" cy="3561183"/>
          </a:xfrm>
        </p:spPr>
      </p:pic>
      <p:sp>
        <p:nvSpPr>
          <p:cNvPr id="7" name="TextBox 6">
            <a:extLst>
              <a:ext uri="{FF2B5EF4-FFF2-40B4-BE49-F238E27FC236}">
                <a16:creationId xmlns:a16="http://schemas.microsoft.com/office/drawing/2014/main" id="{E5869AE4-71F0-4F33-8A7F-FCD17460338E}"/>
              </a:ext>
            </a:extLst>
          </p:cNvPr>
          <p:cNvSpPr txBox="1"/>
          <p:nvPr/>
        </p:nvSpPr>
        <p:spPr>
          <a:xfrm>
            <a:off x="421481" y="4804976"/>
            <a:ext cx="6686550" cy="253916"/>
          </a:xfrm>
          <a:prstGeom prst="rect">
            <a:avLst/>
          </a:prstGeom>
          <a:noFill/>
        </p:spPr>
        <p:txBody>
          <a:bodyPr wrap="square">
            <a:spAutoFit/>
          </a:bodyPr>
          <a:lstStyle/>
          <a:p>
            <a:r>
              <a:rPr lang="en-US" sz="1050"/>
              <a:t>https://dev.to/moesmp/pomodoro-a-technique-to-rescue-your-eyes-as-a-software-developer-4865</a:t>
            </a:r>
          </a:p>
        </p:txBody>
      </p:sp>
    </p:spTree>
    <p:extLst>
      <p:ext uri="{BB962C8B-B14F-4D97-AF65-F5344CB8AC3E}">
        <p14:creationId xmlns:p14="http://schemas.microsoft.com/office/powerpoint/2010/main" val="51158424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accent6"/>
        </a:solidFill>
        <a:effectLst/>
      </p:bgPr>
    </p:bg>
    <p:spTree>
      <p:nvGrpSpPr>
        <p:cNvPr id="1" name="Shape 999"/>
        <p:cNvGrpSpPr/>
        <p:nvPr/>
      </p:nvGrpSpPr>
      <p:grpSpPr>
        <a:xfrm>
          <a:off x="0" y="0"/>
          <a:ext cx="0" cy="0"/>
          <a:chOff x="0" y="0"/>
          <a:chExt cx="0" cy="0"/>
        </a:xfrm>
      </p:grpSpPr>
      <p:sp>
        <p:nvSpPr>
          <p:cNvPr id="1000" name="Google Shape;1000;p34"/>
          <p:cNvSpPr txBox="1">
            <a:spLocks noGrp="1"/>
          </p:cNvSpPr>
          <p:nvPr>
            <p:ph type="body" idx="4294967295"/>
          </p:nvPr>
        </p:nvSpPr>
        <p:spPr>
          <a:xfrm>
            <a:off x="1202375" y="1496525"/>
            <a:ext cx="2611800" cy="2150400"/>
          </a:xfrm>
          <a:prstGeom prst="rect">
            <a:avLst/>
          </a:prstGeom>
        </p:spPr>
        <p:txBody>
          <a:bodyPr spcFirstLastPara="1" wrap="square" lIns="0" tIns="0" rIns="0" bIns="0" anchor="ctr" anchorCtr="0">
            <a:noAutofit/>
          </a:bodyPr>
          <a:lstStyle/>
          <a:p>
            <a:pPr marL="0" lvl="0" indent="0" algn="l" rtl="0">
              <a:spcBef>
                <a:spcPts val="600"/>
              </a:spcBef>
              <a:spcAft>
                <a:spcPts val="0"/>
              </a:spcAft>
              <a:buNone/>
            </a:pPr>
            <a:r>
              <a:rPr lang="en" sz="4400" b="1">
                <a:solidFill>
                  <a:schemeClr val="accent6"/>
                </a:solidFill>
                <a:latin typeface="Mali"/>
                <a:ea typeface="Mali"/>
                <a:cs typeface="Mali"/>
                <a:sym typeface="Mali"/>
              </a:rPr>
              <a:t>Take Purposeful Breaks</a:t>
            </a:r>
            <a:endParaRPr sz="4400" b="1">
              <a:solidFill>
                <a:schemeClr val="accent6"/>
              </a:solidFill>
              <a:latin typeface="Mali"/>
              <a:ea typeface="Mali"/>
              <a:cs typeface="Mali"/>
              <a:sym typeface="Mali"/>
            </a:endParaRPr>
          </a:p>
        </p:txBody>
      </p:sp>
      <p:sp>
        <p:nvSpPr>
          <p:cNvPr id="1001" name="Google Shape;1001;p34"/>
          <p:cNvSpPr txBox="1">
            <a:spLocks noGrp="1"/>
          </p:cNvSpPr>
          <p:nvPr>
            <p:ph type="sldNum" idx="12"/>
          </p:nvPr>
        </p:nvSpPr>
        <p:spPr>
          <a:xfrm>
            <a:off x="8665029" y="127279"/>
            <a:ext cx="326700" cy="272700"/>
          </a:xfrm>
          <a:prstGeom prst="rect">
            <a:avLst/>
          </a:prstGeom>
        </p:spPr>
        <p:txBody>
          <a:bodyPr spcFirstLastPara="1" wrap="square" lIns="0" tIns="0" rIns="0" bIns="0" anchor="t" anchorCtr="0">
            <a:noAutofit/>
          </a:bodyPr>
          <a:lstStyle/>
          <a:p>
            <a:pPr marL="0" lvl="0" indent="0" algn="r" rtl="0">
              <a:spcBef>
                <a:spcPts val="0"/>
              </a:spcBef>
              <a:spcAft>
                <a:spcPts val="0"/>
              </a:spcAft>
              <a:buNone/>
            </a:pPr>
            <a:fld id="{00000000-1234-1234-1234-123412341234}" type="slidenum">
              <a:rPr lang="en"/>
              <a:t>24</a:t>
            </a:fld>
            <a:endParaRPr/>
          </a:p>
        </p:txBody>
      </p:sp>
      <p:grpSp>
        <p:nvGrpSpPr>
          <p:cNvPr id="1002" name="Google Shape;1002;p34"/>
          <p:cNvGrpSpPr/>
          <p:nvPr/>
        </p:nvGrpSpPr>
        <p:grpSpPr>
          <a:xfrm>
            <a:off x="5277000" y="373572"/>
            <a:ext cx="2119546" cy="4396359"/>
            <a:chOff x="2547150" y="238125"/>
            <a:chExt cx="2525675" cy="5238750"/>
          </a:xfrm>
        </p:grpSpPr>
        <p:sp>
          <p:nvSpPr>
            <p:cNvPr id="1003" name="Google Shape;1003;p34"/>
            <p:cNvSpPr/>
            <p:nvPr/>
          </p:nvSpPr>
          <p:spPr>
            <a:xfrm>
              <a:off x="2547150" y="238125"/>
              <a:ext cx="2525675" cy="5238750"/>
            </a:xfrm>
            <a:custGeom>
              <a:avLst/>
              <a:gdLst/>
              <a:ahLst/>
              <a:cxnLst/>
              <a:rect l="l" t="t" r="r" b="b"/>
              <a:pathLst>
                <a:path w="101027" h="209550" extrusionOk="0">
                  <a:moveTo>
                    <a:pt x="98629" y="18886"/>
                  </a:moveTo>
                  <a:lnTo>
                    <a:pt x="98629" y="190364"/>
                  </a:lnTo>
                  <a:lnTo>
                    <a:pt x="2398" y="190364"/>
                  </a:lnTo>
                  <a:lnTo>
                    <a:pt x="2398" y="18886"/>
                  </a:lnTo>
                  <a:close/>
                  <a:moveTo>
                    <a:pt x="10343" y="0"/>
                  </a:moveTo>
                  <a:lnTo>
                    <a:pt x="9293" y="75"/>
                  </a:lnTo>
                  <a:lnTo>
                    <a:pt x="8244" y="225"/>
                  </a:lnTo>
                  <a:lnTo>
                    <a:pt x="7270" y="450"/>
                  </a:lnTo>
                  <a:lnTo>
                    <a:pt x="6295" y="824"/>
                  </a:lnTo>
                  <a:lnTo>
                    <a:pt x="5396" y="1274"/>
                  </a:lnTo>
                  <a:lnTo>
                    <a:pt x="4572" y="1799"/>
                  </a:lnTo>
                  <a:lnTo>
                    <a:pt x="3747" y="2398"/>
                  </a:lnTo>
                  <a:lnTo>
                    <a:pt x="2998" y="3073"/>
                  </a:lnTo>
                  <a:lnTo>
                    <a:pt x="2323" y="3747"/>
                  </a:lnTo>
                  <a:lnTo>
                    <a:pt x="1724" y="4572"/>
                  </a:lnTo>
                  <a:lnTo>
                    <a:pt x="1199" y="5396"/>
                  </a:lnTo>
                  <a:lnTo>
                    <a:pt x="824" y="6370"/>
                  </a:lnTo>
                  <a:lnTo>
                    <a:pt x="450" y="7270"/>
                  </a:lnTo>
                  <a:lnTo>
                    <a:pt x="225" y="8319"/>
                  </a:lnTo>
                  <a:lnTo>
                    <a:pt x="0" y="9293"/>
                  </a:lnTo>
                  <a:lnTo>
                    <a:pt x="0" y="10343"/>
                  </a:lnTo>
                  <a:lnTo>
                    <a:pt x="0" y="199207"/>
                  </a:lnTo>
                  <a:lnTo>
                    <a:pt x="0" y="200257"/>
                  </a:lnTo>
                  <a:lnTo>
                    <a:pt x="225" y="201231"/>
                  </a:lnTo>
                  <a:lnTo>
                    <a:pt x="450" y="202280"/>
                  </a:lnTo>
                  <a:lnTo>
                    <a:pt x="824" y="203180"/>
                  </a:lnTo>
                  <a:lnTo>
                    <a:pt x="1199" y="204154"/>
                  </a:lnTo>
                  <a:lnTo>
                    <a:pt x="1724" y="204978"/>
                  </a:lnTo>
                  <a:lnTo>
                    <a:pt x="2323" y="205803"/>
                  </a:lnTo>
                  <a:lnTo>
                    <a:pt x="2998" y="206477"/>
                  </a:lnTo>
                  <a:lnTo>
                    <a:pt x="3747" y="207152"/>
                  </a:lnTo>
                  <a:lnTo>
                    <a:pt x="4572" y="207751"/>
                  </a:lnTo>
                  <a:lnTo>
                    <a:pt x="5396" y="208276"/>
                  </a:lnTo>
                  <a:lnTo>
                    <a:pt x="6295" y="208726"/>
                  </a:lnTo>
                  <a:lnTo>
                    <a:pt x="7270" y="209100"/>
                  </a:lnTo>
                  <a:lnTo>
                    <a:pt x="8244" y="209325"/>
                  </a:lnTo>
                  <a:lnTo>
                    <a:pt x="9293" y="209475"/>
                  </a:lnTo>
                  <a:lnTo>
                    <a:pt x="10343" y="209550"/>
                  </a:lnTo>
                  <a:lnTo>
                    <a:pt x="90610" y="209550"/>
                  </a:lnTo>
                  <a:lnTo>
                    <a:pt x="91659" y="209475"/>
                  </a:lnTo>
                  <a:lnTo>
                    <a:pt x="92708" y="209325"/>
                  </a:lnTo>
                  <a:lnTo>
                    <a:pt x="93682" y="209100"/>
                  </a:lnTo>
                  <a:lnTo>
                    <a:pt x="94657" y="208726"/>
                  </a:lnTo>
                  <a:lnTo>
                    <a:pt x="95556" y="208276"/>
                  </a:lnTo>
                  <a:lnTo>
                    <a:pt x="96455" y="207751"/>
                  </a:lnTo>
                  <a:lnTo>
                    <a:pt x="97205" y="207152"/>
                  </a:lnTo>
                  <a:lnTo>
                    <a:pt x="97954" y="206477"/>
                  </a:lnTo>
                  <a:lnTo>
                    <a:pt x="98629" y="205803"/>
                  </a:lnTo>
                  <a:lnTo>
                    <a:pt x="99228" y="204978"/>
                  </a:lnTo>
                  <a:lnTo>
                    <a:pt x="99753" y="204154"/>
                  </a:lnTo>
                  <a:lnTo>
                    <a:pt x="100203" y="203180"/>
                  </a:lnTo>
                  <a:lnTo>
                    <a:pt x="100577" y="202280"/>
                  </a:lnTo>
                  <a:lnTo>
                    <a:pt x="100802" y="201231"/>
                  </a:lnTo>
                  <a:lnTo>
                    <a:pt x="100952" y="200257"/>
                  </a:lnTo>
                  <a:lnTo>
                    <a:pt x="101027" y="199207"/>
                  </a:lnTo>
                  <a:lnTo>
                    <a:pt x="101027" y="10343"/>
                  </a:lnTo>
                  <a:lnTo>
                    <a:pt x="100952" y="9293"/>
                  </a:lnTo>
                  <a:lnTo>
                    <a:pt x="100802" y="8319"/>
                  </a:lnTo>
                  <a:lnTo>
                    <a:pt x="100577" y="7270"/>
                  </a:lnTo>
                  <a:lnTo>
                    <a:pt x="100203" y="6370"/>
                  </a:lnTo>
                  <a:lnTo>
                    <a:pt x="99753" y="5396"/>
                  </a:lnTo>
                  <a:lnTo>
                    <a:pt x="99228" y="4572"/>
                  </a:lnTo>
                  <a:lnTo>
                    <a:pt x="98629" y="3747"/>
                  </a:lnTo>
                  <a:lnTo>
                    <a:pt x="97954" y="3073"/>
                  </a:lnTo>
                  <a:lnTo>
                    <a:pt x="97205" y="2398"/>
                  </a:lnTo>
                  <a:lnTo>
                    <a:pt x="96455" y="1799"/>
                  </a:lnTo>
                  <a:lnTo>
                    <a:pt x="95556" y="1274"/>
                  </a:lnTo>
                  <a:lnTo>
                    <a:pt x="94657" y="824"/>
                  </a:lnTo>
                  <a:lnTo>
                    <a:pt x="93682" y="450"/>
                  </a:lnTo>
                  <a:lnTo>
                    <a:pt x="92708" y="225"/>
                  </a:lnTo>
                  <a:lnTo>
                    <a:pt x="91659" y="75"/>
                  </a:lnTo>
                  <a:lnTo>
                    <a:pt x="90610"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4" name="Google Shape;1004;p34"/>
            <p:cNvSpPr/>
            <p:nvPr/>
          </p:nvSpPr>
          <p:spPr>
            <a:xfrm>
              <a:off x="3557025" y="5147100"/>
              <a:ext cx="504050" cy="179900"/>
            </a:xfrm>
            <a:custGeom>
              <a:avLst/>
              <a:gdLst/>
              <a:ahLst/>
              <a:cxnLst/>
              <a:rect l="l" t="t" r="r" b="b"/>
              <a:pathLst>
                <a:path w="20162" h="7196" extrusionOk="0">
                  <a:moveTo>
                    <a:pt x="3598" y="0"/>
                  </a:moveTo>
                  <a:lnTo>
                    <a:pt x="2849" y="75"/>
                  </a:lnTo>
                  <a:lnTo>
                    <a:pt x="2174" y="300"/>
                  </a:lnTo>
                  <a:lnTo>
                    <a:pt x="1575" y="600"/>
                  </a:lnTo>
                  <a:lnTo>
                    <a:pt x="1050" y="1050"/>
                  </a:lnTo>
                  <a:lnTo>
                    <a:pt x="600" y="1574"/>
                  </a:lnTo>
                  <a:lnTo>
                    <a:pt x="301" y="2174"/>
                  </a:lnTo>
                  <a:lnTo>
                    <a:pt x="76" y="2848"/>
                  </a:lnTo>
                  <a:lnTo>
                    <a:pt x="1" y="3598"/>
                  </a:lnTo>
                  <a:lnTo>
                    <a:pt x="76" y="4347"/>
                  </a:lnTo>
                  <a:lnTo>
                    <a:pt x="301" y="5022"/>
                  </a:lnTo>
                  <a:lnTo>
                    <a:pt x="600" y="5621"/>
                  </a:lnTo>
                  <a:lnTo>
                    <a:pt x="1050" y="6146"/>
                  </a:lnTo>
                  <a:lnTo>
                    <a:pt x="1575" y="6596"/>
                  </a:lnTo>
                  <a:lnTo>
                    <a:pt x="2174" y="6896"/>
                  </a:lnTo>
                  <a:lnTo>
                    <a:pt x="2849" y="7120"/>
                  </a:lnTo>
                  <a:lnTo>
                    <a:pt x="3598" y="7195"/>
                  </a:lnTo>
                  <a:lnTo>
                    <a:pt x="16639" y="7195"/>
                  </a:lnTo>
                  <a:lnTo>
                    <a:pt x="17313" y="7120"/>
                  </a:lnTo>
                  <a:lnTo>
                    <a:pt x="17988" y="6896"/>
                  </a:lnTo>
                  <a:lnTo>
                    <a:pt x="18587" y="6596"/>
                  </a:lnTo>
                  <a:lnTo>
                    <a:pt x="19112" y="6146"/>
                  </a:lnTo>
                  <a:lnTo>
                    <a:pt x="19562" y="5621"/>
                  </a:lnTo>
                  <a:lnTo>
                    <a:pt x="19861" y="5022"/>
                  </a:lnTo>
                  <a:lnTo>
                    <a:pt x="20086" y="4347"/>
                  </a:lnTo>
                  <a:lnTo>
                    <a:pt x="20161" y="3598"/>
                  </a:lnTo>
                  <a:lnTo>
                    <a:pt x="20086" y="2848"/>
                  </a:lnTo>
                  <a:lnTo>
                    <a:pt x="19861" y="2174"/>
                  </a:lnTo>
                  <a:lnTo>
                    <a:pt x="19562" y="1574"/>
                  </a:lnTo>
                  <a:lnTo>
                    <a:pt x="19112" y="1050"/>
                  </a:lnTo>
                  <a:lnTo>
                    <a:pt x="18587" y="600"/>
                  </a:lnTo>
                  <a:lnTo>
                    <a:pt x="17988" y="300"/>
                  </a:lnTo>
                  <a:lnTo>
                    <a:pt x="17313" y="75"/>
                  </a:lnTo>
                  <a:lnTo>
                    <a:pt x="16639" y="0"/>
                  </a:lnTo>
                  <a:close/>
                </a:path>
              </a:pathLst>
            </a:custGeom>
            <a:solidFill>
              <a:srgbClr val="FFFFFF">
                <a:alpha val="117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5" name="Google Shape;1005;p34"/>
            <p:cNvSpPr/>
            <p:nvPr/>
          </p:nvSpPr>
          <p:spPr>
            <a:xfrm>
              <a:off x="3008050" y="423600"/>
              <a:ext cx="99325" cy="99325"/>
            </a:xfrm>
            <a:custGeom>
              <a:avLst/>
              <a:gdLst/>
              <a:ahLst/>
              <a:cxnLst/>
              <a:rect l="l" t="t" r="r" b="b"/>
              <a:pathLst>
                <a:path w="3973" h="3973" extrusionOk="0">
                  <a:moveTo>
                    <a:pt x="2024" y="1"/>
                  </a:moveTo>
                  <a:lnTo>
                    <a:pt x="1575" y="76"/>
                  </a:lnTo>
                  <a:lnTo>
                    <a:pt x="1200" y="151"/>
                  </a:lnTo>
                  <a:lnTo>
                    <a:pt x="900" y="375"/>
                  </a:lnTo>
                  <a:lnTo>
                    <a:pt x="600" y="600"/>
                  </a:lnTo>
                  <a:lnTo>
                    <a:pt x="375" y="900"/>
                  </a:lnTo>
                  <a:lnTo>
                    <a:pt x="151" y="1200"/>
                  </a:lnTo>
                  <a:lnTo>
                    <a:pt x="76" y="1575"/>
                  </a:lnTo>
                  <a:lnTo>
                    <a:pt x="1" y="2024"/>
                  </a:lnTo>
                  <a:lnTo>
                    <a:pt x="76" y="2399"/>
                  </a:lnTo>
                  <a:lnTo>
                    <a:pt x="151" y="2774"/>
                  </a:lnTo>
                  <a:lnTo>
                    <a:pt x="375" y="3073"/>
                  </a:lnTo>
                  <a:lnTo>
                    <a:pt x="600" y="3373"/>
                  </a:lnTo>
                  <a:lnTo>
                    <a:pt x="900" y="3673"/>
                  </a:lnTo>
                  <a:lnTo>
                    <a:pt x="1200" y="3823"/>
                  </a:lnTo>
                  <a:lnTo>
                    <a:pt x="1575" y="3973"/>
                  </a:lnTo>
                  <a:lnTo>
                    <a:pt x="2399" y="3973"/>
                  </a:lnTo>
                  <a:lnTo>
                    <a:pt x="2774" y="3823"/>
                  </a:lnTo>
                  <a:lnTo>
                    <a:pt x="3073" y="3673"/>
                  </a:lnTo>
                  <a:lnTo>
                    <a:pt x="3373" y="3373"/>
                  </a:lnTo>
                  <a:lnTo>
                    <a:pt x="3598" y="3073"/>
                  </a:lnTo>
                  <a:lnTo>
                    <a:pt x="3823" y="2774"/>
                  </a:lnTo>
                  <a:lnTo>
                    <a:pt x="3898" y="2399"/>
                  </a:lnTo>
                  <a:lnTo>
                    <a:pt x="3973" y="2024"/>
                  </a:lnTo>
                  <a:lnTo>
                    <a:pt x="3898" y="1575"/>
                  </a:lnTo>
                  <a:lnTo>
                    <a:pt x="3823" y="1200"/>
                  </a:lnTo>
                  <a:lnTo>
                    <a:pt x="3598" y="900"/>
                  </a:lnTo>
                  <a:lnTo>
                    <a:pt x="3373" y="600"/>
                  </a:lnTo>
                  <a:lnTo>
                    <a:pt x="3073" y="375"/>
                  </a:lnTo>
                  <a:lnTo>
                    <a:pt x="2774" y="151"/>
                  </a:lnTo>
                  <a:lnTo>
                    <a:pt x="2399" y="76"/>
                  </a:lnTo>
                  <a:lnTo>
                    <a:pt x="2024" y="1"/>
                  </a:lnTo>
                  <a:close/>
                </a:path>
              </a:pathLst>
            </a:custGeom>
            <a:solidFill>
              <a:srgbClr val="FFFFFF">
                <a:alpha val="117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6" name="Google Shape;1006;p34"/>
            <p:cNvSpPr/>
            <p:nvPr/>
          </p:nvSpPr>
          <p:spPr>
            <a:xfrm>
              <a:off x="3566400" y="434850"/>
              <a:ext cx="487175" cy="76850"/>
            </a:xfrm>
            <a:custGeom>
              <a:avLst/>
              <a:gdLst/>
              <a:ahLst/>
              <a:cxnLst/>
              <a:rect l="l" t="t" r="r" b="b"/>
              <a:pathLst>
                <a:path w="19487" h="3074" extrusionOk="0">
                  <a:moveTo>
                    <a:pt x="1275" y="0"/>
                  </a:moveTo>
                  <a:lnTo>
                    <a:pt x="1050" y="75"/>
                  </a:lnTo>
                  <a:lnTo>
                    <a:pt x="750" y="150"/>
                  </a:lnTo>
                  <a:lnTo>
                    <a:pt x="525" y="300"/>
                  </a:lnTo>
                  <a:lnTo>
                    <a:pt x="375" y="450"/>
                  </a:lnTo>
                  <a:lnTo>
                    <a:pt x="225" y="675"/>
                  </a:lnTo>
                  <a:lnTo>
                    <a:pt x="75" y="975"/>
                  </a:lnTo>
                  <a:lnTo>
                    <a:pt x="1" y="1274"/>
                  </a:lnTo>
                  <a:lnTo>
                    <a:pt x="1" y="1574"/>
                  </a:lnTo>
                  <a:lnTo>
                    <a:pt x="1" y="1874"/>
                  </a:lnTo>
                  <a:lnTo>
                    <a:pt x="75" y="2174"/>
                  </a:lnTo>
                  <a:lnTo>
                    <a:pt x="225" y="2399"/>
                  </a:lnTo>
                  <a:lnTo>
                    <a:pt x="375" y="2623"/>
                  </a:lnTo>
                  <a:lnTo>
                    <a:pt x="525" y="2773"/>
                  </a:lnTo>
                  <a:lnTo>
                    <a:pt x="750" y="2923"/>
                  </a:lnTo>
                  <a:lnTo>
                    <a:pt x="1050" y="2998"/>
                  </a:lnTo>
                  <a:lnTo>
                    <a:pt x="1275" y="3073"/>
                  </a:lnTo>
                  <a:lnTo>
                    <a:pt x="18137" y="3073"/>
                  </a:lnTo>
                  <a:lnTo>
                    <a:pt x="18437" y="2998"/>
                  </a:lnTo>
                  <a:lnTo>
                    <a:pt x="18662" y="2923"/>
                  </a:lnTo>
                  <a:lnTo>
                    <a:pt x="18887" y="2773"/>
                  </a:lnTo>
                  <a:lnTo>
                    <a:pt x="19112" y="2623"/>
                  </a:lnTo>
                  <a:lnTo>
                    <a:pt x="19262" y="2399"/>
                  </a:lnTo>
                  <a:lnTo>
                    <a:pt x="19337" y="2174"/>
                  </a:lnTo>
                  <a:lnTo>
                    <a:pt x="19412" y="1874"/>
                  </a:lnTo>
                  <a:lnTo>
                    <a:pt x="19486" y="1574"/>
                  </a:lnTo>
                  <a:lnTo>
                    <a:pt x="19412" y="1274"/>
                  </a:lnTo>
                  <a:lnTo>
                    <a:pt x="19337" y="975"/>
                  </a:lnTo>
                  <a:lnTo>
                    <a:pt x="19262" y="675"/>
                  </a:lnTo>
                  <a:lnTo>
                    <a:pt x="19112" y="450"/>
                  </a:lnTo>
                  <a:lnTo>
                    <a:pt x="18887" y="300"/>
                  </a:lnTo>
                  <a:lnTo>
                    <a:pt x="18662" y="150"/>
                  </a:lnTo>
                  <a:lnTo>
                    <a:pt x="18437" y="75"/>
                  </a:lnTo>
                  <a:lnTo>
                    <a:pt x="18137" y="0"/>
                  </a:lnTo>
                  <a:close/>
                </a:path>
              </a:pathLst>
            </a:custGeom>
            <a:solidFill>
              <a:srgbClr val="FFFFFF">
                <a:alpha val="117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007" name="Google Shape;1007;p34"/>
          <p:cNvSpPr/>
          <p:nvPr/>
        </p:nvSpPr>
        <p:spPr>
          <a:xfrm>
            <a:off x="457200" y="248920"/>
            <a:ext cx="274958" cy="460550"/>
          </a:xfrm>
          <a:custGeom>
            <a:avLst/>
            <a:gdLst/>
            <a:ahLst/>
            <a:cxnLst/>
            <a:rect l="l" t="t" r="r" b="b"/>
            <a:pathLst>
              <a:path w="12581" h="21073" extrusionOk="0">
                <a:moveTo>
                  <a:pt x="6108" y="1217"/>
                </a:moveTo>
                <a:lnTo>
                  <a:pt x="5889" y="1241"/>
                </a:lnTo>
                <a:lnTo>
                  <a:pt x="5694" y="1314"/>
                </a:lnTo>
                <a:lnTo>
                  <a:pt x="5621" y="1339"/>
                </a:lnTo>
                <a:lnTo>
                  <a:pt x="5548" y="1412"/>
                </a:lnTo>
                <a:lnTo>
                  <a:pt x="5500" y="1485"/>
                </a:lnTo>
                <a:lnTo>
                  <a:pt x="5475" y="1558"/>
                </a:lnTo>
                <a:lnTo>
                  <a:pt x="5500" y="1631"/>
                </a:lnTo>
                <a:lnTo>
                  <a:pt x="5548" y="1704"/>
                </a:lnTo>
                <a:lnTo>
                  <a:pt x="5597" y="1752"/>
                </a:lnTo>
                <a:lnTo>
                  <a:pt x="5670" y="1801"/>
                </a:lnTo>
                <a:lnTo>
                  <a:pt x="5816" y="1850"/>
                </a:lnTo>
                <a:lnTo>
                  <a:pt x="5986" y="1874"/>
                </a:lnTo>
                <a:lnTo>
                  <a:pt x="6132" y="1898"/>
                </a:lnTo>
                <a:lnTo>
                  <a:pt x="6497" y="1923"/>
                </a:lnTo>
                <a:lnTo>
                  <a:pt x="6862" y="1923"/>
                </a:lnTo>
                <a:lnTo>
                  <a:pt x="6984" y="1898"/>
                </a:lnTo>
                <a:lnTo>
                  <a:pt x="7057" y="1850"/>
                </a:lnTo>
                <a:lnTo>
                  <a:pt x="7130" y="1777"/>
                </a:lnTo>
                <a:lnTo>
                  <a:pt x="7179" y="1679"/>
                </a:lnTo>
                <a:lnTo>
                  <a:pt x="7179" y="1582"/>
                </a:lnTo>
                <a:lnTo>
                  <a:pt x="7154" y="1485"/>
                </a:lnTo>
                <a:lnTo>
                  <a:pt x="7106" y="1412"/>
                </a:lnTo>
                <a:lnTo>
                  <a:pt x="7033" y="1339"/>
                </a:lnTo>
                <a:lnTo>
                  <a:pt x="6935" y="1290"/>
                </a:lnTo>
                <a:lnTo>
                  <a:pt x="6862" y="1241"/>
                </a:lnTo>
                <a:lnTo>
                  <a:pt x="6668" y="1217"/>
                </a:lnTo>
                <a:close/>
                <a:moveTo>
                  <a:pt x="11948" y="1485"/>
                </a:moveTo>
                <a:lnTo>
                  <a:pt x="12021" y="1850"/>
                </a:lnTo>
                <a:lnTo>
                  <a:pt x="12061" y="2174"/>
                </a:lnTo>
                <a:lnTo>
                  <a:pt x="12045" y="2142"/>
                </a:lnTo>
                <a:lnTo>
                  <a:pt x="12021" y="2093"/>
                </a:lnTo>
                <a:lnTo>
                  <a:pt x="11948" y="2044"/>
                </a:lnTo>
                <a:lnTo>
                  <a:pt x="11875" y="2044"/>
                </a:lnTo>
                <a:lnTo>
                  <a:pt x="11559" y="2190"/>
                </a:lnTo>
                <a:lnTo>
                  <a:pt x="11267" y="2361"/>
                </a:lnTo>
                <a:lnTo>
                  <a:pt x="11048" y="2507"/>
                </a:lnTo>
                <a:lnTo>
                  <a:pt x="10829" y="2653"/>
                </a:lnTo>
                <a:lnTo>
                  <a:pt x="10220" y="2653"/>
                </a:lnTo>
                <a:lnTo>
                  <a:pt x="9612" y="2628"/>
                </a:lnTo>
                <a:lnTo>
                  <a:pt x="9636" y="2628"/>
                </a:lnTo>
                <a:lnTo>
                  <a:pt x="10342" y="2288"/>
                </a:lnTo>
                <a:lnTo>
                  <a:pt x="11072" y="1996"/>
                </a:lnTo>
                <a:lnTo>
                  <a:pt x="11291" y="1898"/>
                </a:lnTo>
                <a:lnTo>
                  <a:pt x="11534" y="1777"/>
                </a:lnTo>
                <a:lnTo>
                  <a:pt x="11753" y="1655"/>
                </a:lnTo>
                <a:lnTo>
                  <a:pt x="11948" y="1485"/>
                </a:lnTo>
                <a:close/>
                <a:moveTo>
                  <a:pt x="12070" y="2239"/>
                </a:moveTo>
                <a:lnTo>
                  <a:pt x="12070" y="2653"/>
                </a:lnTo>
                <a:lnTo>
                  <a:pt x="12070" y="3042"/>
                </a:lnTo>
                <a:lnTo>
                  <a:pt x="11948" y="3042"/>
                </a:lnTo>
                <a:lnTo>
                  <a:pt x="11826" y="3091"/>
                </a:lnTo>
                <a:lnTo>
                  <a:pt x="11583" y="3212"/>
                </a:lnTo>
                <a:lnTo>
                  <a:pt x="11145" y="3456"/>
                </a:lnTo>
                <a:lnTo>
                  <a:pt x="11169" y="2993"/>
                </a:lnTo>
                <a:lnTo>
                  <a:pt x="11194" y="2896"/>
                </a:lnTo>
                <a:lnTo>
                  <a:pt x="11194" y="2774"/>
                </a:lnTo>
                <a:lnTo>
                  <a:pt x="11291" y="2726"/>
                </a:lnTo>
                <a:lnTo>
                  <a:pt x="11656" y="2531"/>
                </a:lnTo>
                <a:lnTo>
                  <a:pt x="11997" y="2336"/>
                </a:lnTo>
                <a:lnTo>
                  <a:pt x="12045" y="2263"/>
                </a:lnTo>
                <a:lnTo>
                  <a:pt x="12070" y="2239"/>
                </a:lnTo>
                <a:close/>
                <a:moveTo>
                  <a:pt x="12045" y="3334"/>
                </a:moveTo>
                <a:lnTo>
                  <a:pt x="11997" y="3918"/>
                </a:lnTo>
                <a:lnTo>
                  <a:pt x="11972" y="4015"/>
                </a:lnTo>
                <a:lnTo>
                  <a:pt x="11705" y="4161"/>
                </a:lnTo>
                <a:lnTo>
                  <a:pt x="11413" y="4307"/>
                </a:lnTo>
                <a:lnTo>
                  <a:pt x="11121" y="4429"/>
                </a:lnTo>
                <a:lnTo>
                  <a:pt x="11145" y="3772"/>
                </a:lnTo>
                <a:lnTo>
                  <a:pt x="11388" y="3675"/>
                </a:lnTo>
                <a:lnTo>
                  <a:pt x="11607" y="3553"/>
                </a:lnTo>
                <a:lnTo>
                  <a:pt x="11826" y="3456"/>
                </a:lnTo>
                <a:lnTo>
                  <a:pt x="11924" y="3407"/>
                </a:lnTo>
                <a:lnTo>
                  <a:pt x="12045" y="3334"/>
                </a:lnTo>
                <a:close/>
                <a:moveTo>
                  <a:pt x="11972" y="4405"/>
                </a:moveTo>
                <a:lnTo>
                  <a:pt x="11948" y="4867"/>
                </a:lnTo>
                <a:lnTo>
                  <a:pt x="11875" y="4891"/>
                </a:lnTo>
                <a:lnTo>
                  <a:pt x="11705" y="5013"/>
                </a:lnTo>
                <a:lnTo>
                  <a:pt x="11510" y="5110"/>
                </a:lnTo>
                <a:lnTo>
                  <a:pt x="11121" y="5281"/>
                </a:lnTo>
                <a:lnTo>
                  <a:pt x="11121" y="4672"/>
                </a:lnTo>
                <a:lnTo>
                  <a:pt x="11315" y="4648"/>
                </a:lnTo>
                <a:lnTo>
                  <a:pt x="11461" y="4599"/>
                </a:lnTo>
                <a:lnTo>
                  <a:pt x="11729" y="4526"/>
                </a:lnTo>
                <a:lnTo>
                  <a:pt x="11972" y="4405"/>
                </a:lnTo>
                <a:close/>
                <a:moveTo>
                  <a:pt x="11948" y="5208"/>
                </a:moveTo>
                <a:lnTo>
                  <a:pt x="11948" y="5646"/>
                </a:lnTo>
                <a:lnTo>
                  <a:pt x="11851" y="5694"/>
                </a:lnTo>
                <a:lnTo>
                  <a:pt x="11753" y="5743"/>
                </a:lnTo>
                <a:lnTo>
                  <a:pt x="11559" y="5865"/>
                </a:lnTo>
                <a:lnTo>
                  <a:pt x="11096" y="6157"/>
                </a:lnTo>
                <a:lnTo>
                  <a:pt x="11096" y="5524"/>
                </a:lnTo>
                <a:lnTo>
                  <a:pt x="11340" y="5475"/>
                </a:lnTo>
                <a:lnTo>
                  <a:pt x="11559" y="5402"/>
                </a:lnTo>
                <a:lnTo>
                  <a:pt x="11753" y="5329"/>
                </a:lnTo>
                <a:lnTo>
                  <a:pt x="11948" y="5208"/>
                </a:lnTo>
                <a:close/>
                <a:moveTo>
                  <a:pt x="11948" y="6059"/>
                </a:moveTo>
                <a:lnTo>
                  <a:pt x="11948" y="6400"/>
                </a:lnTo>
                <a:lnTo>
                  <a:pt x="11948" y="6424"/>
                </a:lnTo>
                <a:lnTo>
                  <a:pt x="11826" y="6473"/>
                </a:lnTo>
                <a:lnTo>
                  <a:pt x="11705" y="6546"/>
                </a:lnTo>
                <a:lnTo>
                  <a:pt x="11461" y="6716"/>
                </a:lnTo>
                <a:lnTo>
                  <a:pt x="11096" y="6911"/>
                </a:lnTo>
                <a:lnTo>
                  <a:pt x="11096" y="6351"/>
                </a:lnTo>
                <a:lnTo>
                  <a:pt x="11364" y="6303"/>
                </a:lnTo>
                <a:lnTo>
                  <a:pt x="11607" y="6205"/>
                </a:lnTo>
                <a:lnTo>
                  <a:pt x="11948" y="6059"/>
                </a:lnTo>
                <a:close/>
                <a:moveTo>
                  <a:pt x="11948" y="6741"/>
                </a:moveTo>
                <a:lnTo>
                  <a:pt x="11924" y="7252"/>
                </a:lnTo>
                <a:lnTo>
                  <a:pt x="11729" y="7398"/>
                </a:lnTo>
                <a:lnTo>
                  <a:pt x="11413" y="7617"/>
                </a:lnTo>
                <a:lnTo>
                  <a:pt x="11242" y="7714"/>
                </a:lnTo>
                <a:lnTo>
                  <a:pt x="11096" y="7836"/>
                </a:lnTo>
                <a:lnTo>
                  <a:pt x="11096" y="7203"/>
                </a:lnTo>
                <a:lnTo>
                  <a:pt x="11218" y="7179"/>
                </a:lnTo>
                <a:lnTo>
                  <a:pt x="11315" y="7130"/>
                </a:lnTo>
                <a:lnTo>
                  <a:pt x="11559" y="7008"/>
                </a:lnTo>
                <a:lnTo>
                  <a:pt x="11753" y="6887"/>
                </a:lnTo>
                <a:lnTo>
                  <a:pt x="11948" y="6741"/>
                </a:lnTo>
                <a:close/>
                <a:moveTo>
                  <a:pt x="11924" y="7738"/>
                </a:moveTo>
                <a:lnTo>
                  <a:pt x="11924" y="8103"/>
                </a:lnTo>
                <a:lnTo>
                  <a:pt x="11851" y="8128"/>
                </a:lnTo>
                <a:lnTo>
                  <a:pt x="11705" y="8201"/>
                </a:lnTo>
                <a:lnTo>
                  <a:pt x="11559" y="8274"/>
                </a:lnTo>
                <a:lnTo>
                  <a:pt x="11291" y="8468"/>
                </a:lnTo>
                <a:lnTo>
                  <a:pt x="11096" y="8639"/>
                </a:lnTo>
                <a:lnTo>
                  <a:pt x="11096" y="8176"/>
                </a:lnTo>
                <a:lnTo>
                  <a:pt x="11291" y="8103"/>
                </a:lnTo>
                <a:lnTo>
                  <a:pt x="11486" y="8006"/>
                </a:lnTo>
                <a:lnTo>
                  <a:pt x="11851" y="7787"/>
                </a:lnTo>
                <a:lnTo>
                  <a:pt x="11924" y="7738"/>
                </a:lnTo>
                <a:close/>
                <a:moveTo>
                  <a:pt x="11924" y="8468"/>
                </a:moveTo>
                <a:lnTo>
                  <a:pt x="11924" y="9101"/>
                </a:lnTo>
                <a:lnTo>
                  <a:pt x="11705" y="9247"/>
                </a:lnTo>
                <a:lnTo>
                  <a:pt x="11486" y="9393"/>
                </a:lnTo>
                <a:lnTo>
                  <a:pt x="11291" y="9539"/>
                </a:lnTo>
                <a:lnTo>
                  <a:pt x="11096" y="9685"/>
                </a:lnTo>
                <a:lnTo>
                  <a:pt x="11096" y="8955"/>
                </a:lnTo>
                <a:lnTo>
                  <a:pt x="11169" y="8931"/>
                </a:lnTo>
                <a:lnTo>
                  <a:pt x="11267" y="8906"/>
                </a:lnTo>
                <a:lnTo>
                  <a:pt x="11413" y="8809"/>
                </a:lnTo>
                <a:lnTo>
                  <a:pt x="11680" y="8663"/>
                </a:lnTo>
                <a:lnTo>
                  <a:pt x="11924" y="8468"/>
                </a:lnTo>
                <a:close/>
                <a:moveTo>
                  <a:pt x="11924" y="9539"/>
                </a:moveTo>
                <a:lnTo>
                  <a:pt x="11924" y="9782"/>
                </a:lnTo>
                <a:lnTo>
                  <a:pt x="11851" y="9806"/>
                </a:lnTo>
                <a:lnTo>
                  <a:pt x="11778" y="9831"/>
                </a:lnTo>
                <a:lnTo>
                  <a:pt x="11632" y="9952"/>
                </a:lnTo>
                <a:lnTo>
                  <a:pt x="11510" y="10074"/>
                </a:lnTo>
                <a:lnTo>
                  <a:pt x="11388" y="10171"/>
                </a:lnTo>
                <a:lnTo>
                  <a:pt x="11242" y="10269"/>
                </a:lnTo>
                <a:lnTo>
                  <a:pt x="11169" y="10342"/>
                </a:lnTo>
                <a:lnTo>
                  <a:pt x="11096" y="10415"/>
                </a:lnTo>
                <a:lnTo>
                  <a:pt x="11096" y="9904"/>
                </a:lnTo>
                <a:lnTo>
                  <a:pt x="11218" y="9879"/>
                </a:lnTo>
                <a:lnTo>
                  <a:pt x="11364" y="9831"/>
                </a:lnTo>
                <a:lnTo>
                  <a:pt x="11607" y="9709"/>
                </a:lnTo>
                <a:lnTo>
                  <a:pt x="11924" y="9539"/>
                </a:lnTo>
                <a:close/>
                <a:moveTo>
                  <a:pt x="11924" y="10220"/>
                </a:moveTo>
                <a:lnTo>
                  <a:pt x="11924" y="10658"/>
                </a:lnTo>
                <a:lnTo>
                  <a:pt x="11753" y="10755"/>
                </a:lnTo>
                <a:lnTo>
                  <a:pt x="11583" y="10853"/>
                </a:lnTo>
                <a:lnTo>
                  <a:pt x="11340" y="10999"/>
                </a:lnTo>
                <a:lnTo>
                  <a:pt x="11096" y="11145"/>
                </a:lnTo>
                <a:lnTo>
                  <a:pt x="11096" y="10536"/>
                </a:lnTo>
                <a:lnTo>
                  <a:pt x="11145" y="10585"/>
                </a:lnTo>
                <a:lnTo>
                  <a:pt x="11340" y="10585"/>
                </a:lnTo>
                <a:lnTo>
                  <a:pt x="11486" y="10512"/>
                </a:lnTo>
                <a:lnTo>
                  <a:pt x="11607" y="10463"/>
                </a:lnTo>
                <a:lnTo>
                  <a:pt x="11753" y="10342"/>
                </a:lnTo>
                <a:lnTo>
                  <a:pt x="11924" y="10220"/>
                </a:lnTo>
                <a:close/>
                <a:moveTo>
                  <a:pt x="11924" y="11047"/>
                </a:moveTo>
                <a:lnTo>
                  <a:pt x="11924" y="11364"/>
                </a:lnTo>
                <a:lnTo>
                  <a:pt x="11778" y="11412"/>
                </a:lnTo>
                <a:lnTo>
                  <a:pt x="11632" y="11485"/>
                </a:lnTo>
                <a:lnTo>
                  <a:pt x="11364" y="11656"/>
                </a:lnTo>
                <a:lnTo>
                  <a:pt x="11096" y="11826"/>
                </a:lnTo>
                <a:lnTo>
                  <a:pt x="11096" y="11461"/>
                </a:lnTo>
                <a:lnTo>
                  <a:pt x="11242" y="11437"/>
                </a:lnTo>
                <a:lnTo>
                  <a:pt x="11364" y="11364"/>
                </a:lnTo>
                <a:lnTo>
                  <a:pt x="11632" y="11218"/>
                </a:lnTo>
                <a:lnTo>
                  <a:pt x="11924" y="11047"/>
                </a:lnTo>
                <a:close/>
                <a:moveTo>
                  <a:pt x="11924" y="11753"/>
                </a:moveTo>
                <a:lnTo>
                  <a:pt x="11924" y="12191"/>
                </a:lnTo>
                <a:lnTo>
                  <a:pt x="11705" y="12288"/>
                </a:lnTo>
                <a:lnTo>
                  <a:pt x="11534" y="12386"/>
                </a:lnTo>
                <a:lnTo>
                  <a:pt x="11315" y="12483"/>
                </a:lnTo>
                <a:lnTo>
                  <a:pt x="11096" y="12605"/>
                </a:lnTo>
                <a:lnTo>
                  <a:pt x="11096" y="12215"/>
                </a:lnTo>
                <a:lnTo>
                  <a:pt x="11267" y="12142"/>
                </a:lnTo>
                <a:lnTo>
                  <a:pt x="11413" y="12045"/>
                </a:lnTo>
                <a:lnTo>
                  <a:pt x="11680" y="11875"/>
                </a:lnTo>
                <a:lnTo>
                  <a:pt x="11924" y="11753"/>
                </a:lnTo>
                <a:close/>
                <a:moveTo>
                  <a:pt x="11924" y="12580"/>
                </a:moveTo>
                <a:lnTo>
                  <a:pt x="11924" y="12848"/>
                </a:lnTo>
                <a:lnTo>
                  <a:pt x="11705" y="13043"/>
                </a:lnTo>
                <a:lnTo>
                  <a:pt x="11388" y="13262"/>
                </a:lnTo>
                <a:lnTo>
                  <a:pt x="11096" y="13481"/>
                </a:lnTo>
                <a:lnTo>
                  <a:pt x="11096" y="12872"/>
                </a:lnTo>
                <a:lnTo>
                  <a:pt x="11242" y="12848"/>
                </a:lnTo>
                <a:lnTo>
                  <a:pt x="11364" y="12824"/>
                </a:lnTo>
                <a:lnTo>
                  <a:pt x="11632" y="12702"/>
                </a:lnTo>
                <a:lnTo>
                  <a:pt x="11924" y="12580"/>
                </a:lnTo>
                <a:close/>
                <a:moveTo>
                  <a:pt x="11948" y="13237"/>
                </a:moveTo>
                <a:lnTo>
                  <a:pt x="11948" y="13821"/>
                </a:lnTo>
                <a:lnTo>
                  <a:pt x="11753" y="13919"/>
                </a:lnTo>
                <a:lnTo>
                  <a:pt x="11559" y="14065"/>
                </a:lnTo>
                <a:lnTo>
                  <a:pt x="11340" y="14211"/>
                </a:lnTo>
                <a:lnTo>
                  <a:pt x="11121" y="14357"/>
                </a:lnTo>
                <a:lnTo>
                  <a:pt x="11121" y="13602"/>
                </a:lnTo>
                <a:lnTo>
                  <a:pt x="11291" y="13529"/>
                </a:lnTo>
                <a:lnTo>
                  <a:pt x="11486" y="13481"/>
                </a:lnTo>
                <a:lnTo>
                  <a:pt x="11656" y="13383"/>
                </a:lnTo>
                <a:lnTo>
                  <a:pt x="11826" y="13310"/>
                </a:lnTo>
                <a:lnTo>
                  <a:pt x="11948" y="13237"/>
                </a:lnTo>
                <a:close/>
                <a:moveTo>
                  <a:pt x="11948" y="14211"/>
                </a:moveTo>
                <a:lnTo>
                  <a:pt x="11948" y="14357"/>
                </a:lnTo>
                <a:lnTo>
                  <a:pt x="11778" y="14454"/>
                </a:lnTo>
                <a:lnTo>
                  <a:pt x="11607" y="14551"/>
                </a:lnTo>
                <a:lnTo>
                  <a:pt x="11364" y="14722"/>
                </a:lnTo>
                <a:lnTo>
                  <a:pt x="11121" y="14916"/>
                </a:lnTo>
                <a:lnTo>
                  <a:pt x="11121" y="14649"/>
                </a:lnTo>
                <a:lnTo>
                  <a:pt x="11242" y="14600"/>
                </a:lnTo>
                <a:lnTo>
                  <a:pt x="11388" y="14551"/>
                </a:lnTo>
                <a:lnTo>
                  <a:pt x="11632" y="14405"/>
                </a:lnTo>
                <a:lnTo>
                  <a:pt x="11948" y="14211"/>
                </a:lnTo>
                <a:close/>
                <a:moveTo>
                  <a:pt x="11972" y="14722"/>
                </a:moveTo>
                <a:lnTo>
                  <a:pt x="11997" y="15379"/>
                </a:lnTo>
                <a:lnTo>
                  <a:pt x="11753" y="15500"/>
                </a:lnTo>
                <a:lnTo>
                  <a:pt x="11534" y="15622"/>
                </a:lnTo>
                <a:lnTo>
                  <a:pt x="11315" y="15768"/>
                </a:lnTo>
                <a:lnTo>
                  <a:pt x="11121" y="15938"/>
                </a:lnTo>
                <a:lnTo>
                  <a:pt x="11121" y="15257"/>
                </a:lnTo>
                <a:lnTo>
                  <a:pt x="11413" y="15062"/>
                </a:lnTo>
                <a:lnTo>
                  <a:pt x="11680" y="14868"/>
                </a:lnTo>
                <a:lnTo>
                  <a:pt x="11972" y="14722"/>
                </a:lnTo>
                <a:close/>
                <a:moveTo>
                  <a:pt x="11997" y="15792"/>
                </a:moveTo>
                <a:lnTo>
                  <a:pt x="11997" y="16060"/>
                </a:lnTo>
                <a:lnTo>
                  <a:pt x="11510" y="16376"/>
                </a:lnTo>
                <a:lnTo>
                  <a:pt x="11315" y="16498"/>
                </a:lnTo>
                <a:lnTo>
                  <a:pt x="11121" y="16644"/>
                </a:lnTo>
                <a:lnTo>
                  <a:pt x="11121" y="16206"/>
                </a:lnTo>
                <a:lnTo>
                  <a:pt x="11413" y="16109"/>
                </a:lnTo>
                <a:lnTo>
                  <a:pt x="11680" y="15963"/>
                </a:lnTo>
                <a:lnTo>
                  <a:pt x="11997" y="15792"/>
                </a:lnTo>
                <a:close/>
                <a:moveTo>
                  <a:pt x="8736" y="3042"/>
                </a:moveTo>
                <a:lnTo>
                  <a:pt x="9782" y="3115"/>
                </a:lnTo>
                <a:lnTo>
                  <a:pt x="10804" y="3115"/>
                </a:lnTo>
                <a:lnTo>
                  <a:pt x="10707" y="4818"/>
                </a:lnTo>
                <a:lnTo>
                  <a:pt x="10634" y="6522"/>
                </a:lnTo>
                <a:lnTo>
                  <a:pt x="10610" y="8225"/>
                </a:lnTo>
                <a:lnTo>
                  <a:pt x="10610" y="9928"/>
                </a:lnTo>
                <a:lnTo>
                  <a:pt x="10658" y="13335"/>
                </a:lnTo>
                <a:lnTo>
                  <a:pt x="10658" y="15038"/>
                </a:lnTo>
                <a:lnTo>
                  <a:pt x="10683" y="16741"/>
                </a:lnTo>
                <a:lnTo>
                  <a:pt x="10245" y="16741"/>
                </a:lnTo>
                <a:lnTo>
                  <a:pt x="9831" y="16717"/>
                </a:lnTo>
                <a:lnTo>
                  <a:pt x="9393" y="16717"/>
                </a:lnTo>
                <a:lnTo>
                  <a:pt x="8979" y="16693"/>
                </a:lnTo>
                <a:lnTo>
                  <a:pt x="7714" y="16717"/>
                </a:lnTo>
                <a:lnTo>
                  <a:pt x="6424" y="16717"/>
                </a:lnTo>
                <a:lnTo>
                  <a:pt x="5232" y="16668"/>
                </a:lnTo>
                <a:lnTo>
                  <a:pt x="4016" y="16644"/>
                </a:lnTo>
                <a:lnTo>
                  <a:pt x="2434" y="16644"/>
                </a:lnTo>
                <a:lnTo>
                  <a:pt x="1899" y="16668"/>
                </a:lnTo>
                <a:lnTo>
                  <a:pt x="1923" y="16620"/>
                </a:lnTo>
                <a:lnTo>
                  <a:pt x="1923" y="16644"/>
                </a:lnTo>
                <a:lnTo>
                  <a:pt x="1947" y="16620"/>
                </a:lnTo>
                <a:lnTo>
                  <a:pt x="1923" y="16571"/>
                </a:lnTo>
                <a:lnTo>
                  <a:pt x="1899" y="16376"/>
                </a:lnTo>
                <a:lnTo>
                  <a:pt x="1899" y="16060"/>
                </a:lnTo>
                <a:lnTo>
                  <a:pt x="1923" y="15744"/>
                </a:lnTo>
                <a:lnTo>
                  <a:pt x="1996" y="14040"/>
                </a:lnTo>
                <a:lnTo>
                  <a:pt x="2020" y="12751"/>
                </a:lnTo>
                <a:lnTo>
                  <a:pt x="2045" y="11485"/>
                </a:lnTo>
                <a:lnTo>
                  <a:pt x="2045" y="8955"/>
                </a:lnTo>
                <a:lnTo>
                  <a:pt x="2045" y="5646"/>
                </a:lnTo>
                <a:lnTo>
                  <a:pt x="1996" y="3918"/>
                </a:lnTo>
                <a:lnTo>
                  <a:pt x="1972" y="3334"/>
                </a:lnTo>
                <a:lnTo>
                  <a:pt x="1947" y="3066"/>
                </a:lnTo>
                <a:lnTo>
                  <a:pt x="2458" y="3139"/>
                </a:lnTo>
                <a:lnTo>
                  <a:pt x="2994" y="3188"/>
                </a:lnTo>
                <a:lnTo>
                  <a:pt x="3505" y="3212"/>
                </a:lnTo>
                <a:lnTo>
                  <a:pt x="4040" y="3212"/>
                </a:lnTo>
                <a:lnTo>
                  <a:pt x="5110" y="3164"/>
                </a:lnTo>
                <a:lnTo>
                  <a:pt x="6157" y="3115"/>
                </a:lnTo>
                <a:lnTo>
                  <a:pt x="7446" y="3066"/>
                </a:lnTo>
                <a:lnTo>
                  <a:pt x="8103" y="3042"/>
                </a:lnTo>
                <a:close/>
                <a:moveTo>
                  <a:pt x="6595" y="18177"/>
                </a:moveTo>
                <a:lnTo>
                  <a:pt x="6716" y="18225"/>
                </a:lnTo>
                <a:lnTo>
                  <a:pt x="6814" y="18323"/>
                </a:lnTo>
                <a:lnTo>
                  <a:pt x="6887" y="18493"/>
                </a:lnTo>
                <a:lnTo>
                  <a:pt x="6911" y="18590"/>
                </a:lnTo>
                <a:lnTo>
                  <a:pt x="6935" y="18712"/>
                </a:lnTo>
                <a:lnTo>
                  <a:pt x="6935" y="18834"/>
                </a:lnTo>
                <a:lnTo>
                  <a:pt x="6911" y="18955"/>
                </a:lnTo>
                <a:lnTo>
                  <a:pt x="6887" y="19053"/>
                </a:lnTo>
                <a:lnTo>
                  <a:pt x="6838" y="19174"/>
                </a:lnTo>
                <a:lnTo>
                  <a:pt x="6765" y="19272"/>
                </a:lnTo>
                <a:lnTo>
                  <a:pt x="6692" y="19345"/>
                </a:lnTo>
                <a:lnTo>
                  <a:pt x="6570" y="19418"/>
                </a:lnTo>
                <a:lnTo>
                  <a:pt x="6424" y="19442"/>
                </a:lnTo>
                <a:lnTo>
                  <a:pt x="6278" y="19442"/>
                </a:lnTo>
                <a:lnTo>
                  <a:pt x="6132" y="19393"/>
                </a:lnTo>
                <a:lnTo>
                  <a:pt x="6011" y="19345"/>
                </a:lnTo>
                <a:lnTo>
                  <a:pt x="5913" y="19247"/>
                </a:lnTo>
                <a:lnTo>
                  <a:pt x="5816" y="19126"/>
                </a:lnTo>
                <a:lnTo>
                  <a:pt x="5792" y="19004"/>
                </a:lnTo>
                <a:lnTo>
                  <a:pt x="5792" y="18858"/>
                </a:lnTo>
                <a:lnTo>
                  <a:pt x="5816" y="18688"/>
                </a:lnTo>
                <a:lnTo>
                  <a:pt x="5865" y="18566"/>
                </a:lnTo>
                <a:lnTo>
                  <a:pt x="5938" y="18420"/>
                </a:lnTo>
                <a:lnTo>
                  <a:pt x="6011" y="18323"/>
                </a:lnTo>
                <a:lnTo>
                  <a:pt x="6108" y="18250"/>
                </a:lnTo>
                <a:lnTo>
                  <a:pt x="6157" y="18274"/>
                </a:lnTo>
                <a:lnTo>
                  <a:pt x="6230" y="18250"/>
                </a:lnTo>
                <a:lnTo>
                  <a:pt x="6351" y="18225"/>
                </a:lnTo>
                <a:lnTo>
                  <a:pt x="6376" y="18225"/>
                </a:lnTo>
                <a:lnTo>
                  <a:pt x="6424" y="18201"/>
                </a:lnTo>
                <a:lnTo>
                  <a:pt x="6473" y="18177"/>
                </a:lnTo>
                <a:close/>
                <a:moveTo>
                  <a:pt x="6497" y="17690"/>
                </a:moveTo>
                <a:lnTo>
                  <a:pt x="6303" y="17714"/>
                </a:lnTo>
                <a:lnTo>
                  <a:pt x="6205" y="17763"/>
                </a:lnTo>
                <a:lnTo>
                  <a:pt x="6132" y="17812"/>
                </a:lnTo>
                <a:lnTo>
                  <a:pt x="6011" y="17836"/>
                </a:lnTo>
                <a:lnTo>
                  <a:pt x="5913" y="17860"/>
                </a:lnTo>
                <a:lnTo>
                  <a:pt x="5816" y="17933"/>
                </a:lnTo>
                <a:lnTo>
                  <a:pt x="5719" y="17982"/>
                </a:lnTo>
                <a:lnTo>
                  <a:pt x="5621" y="18079"/>
                </a:lnTo>
                <a:lnTo>
                  <a:pt x="5548" y="18177"/>
                </a:lnTo>
                <a:lnTo>
                  <a:pt x="5475" y="18274"/>
                </a:lnTo>
                <a:lnTo>
                  <a:pt x="5427" y="18396"/>
                </a:lnTo>
                <a:lnTo>
                  <a:pt x="5354" y="18639"/>
                </a:lnTo>
                <a:lnTo>
                  <a:pt x="5329" y="18882"/>
                </a:lnTo>
                <a:lnTo>
                  <a:pt x="5329" y="19028"/>
                </a:lnTo>
                <a:lnTo>
                  <a:pt x="5354" y="19150"/>
                </a:lnTo>
                <a:lnTo>
                  <a:pt x="5378" y="19272"/>
                </a:lnTo>
                <a:lnTo>
                  <a:pt x="5427" y="19393"/>
                </a:lnTo>
                <a:lnTo>
                  <a:pt x="5500" y="19491"/>
                </a:lnTo>
                <a:lnTo>
                  <a:pt x="5573" y="19588"/>
                </a:lnTo>
                <a:lnTo>
                  <a:pt x="5670" y="19661"/>
                </a:lnTo>
                <a:lnTo>
                  <a:pt x="5767" y="19734"/>
                </a:lnTo>
                <a:lnTo>
                  <a:pt x="5889" y="19807"/>
                </a:lnTo>
                <a:lnTo>
                  <a:pt x="5986" y="19856"/>
                </a:lnTo>
                <a:lnTo>
                  <a:pt x="6108" y="19880"/>
                </a:lnTo>
                <a:lnTo>
                  <a:pt x="6254" y="19904"/>
                </a:lnTo>
                <a:lnTo>
                  <a:pt x="6376" y="19904"/>
                </a:lnTo>
                <a:lnTo>
                  <a:pt x="6497" y="19880"/>
                </a:lnTo>
                <a:lnTo>
                  <a:pt x="6619" y="19856"/>
                </a:lnTo>
                <a:lnTo>
                  <a:pt x="6765" y="19807"/>
                </a:lnTo>
                <a:lnTo>
                  <a:pt x="6935" y="19710"/>
                </a:lnTo>
                <a:lnTo>
                  <a:pt x="7081" y="19564"/>
                </a:lnTo>
                <a:lnTo>
                  <a:pt x="7203" y="19393"/>
                </a:lnTo>
                <a:lnTo>
                  <a:pt x="7276" y="19199"/>
                </a:lnTo>
                <a:lnTo>
                  <a:pt x="7325" y="19004"/>
                </a:lnTo>
                <a:lnTo>
                  <a:pt x="7349" y="18785"/>
                </a:lnTo>
                <a:lnTo>
                  <a:pt x="7349" y="18566"/>
                </a:lnTo>
                <a:lnTo>
                  <a:pt x="7300" y="18371"/>
                </a:lnTo>
                <a:lnTo>
                  <a:pt x="7252" y="18201"/>
                </a:lnTo>
                <a:lnTo>
                  <a:pt x="7154" y="18031"/>
                </a:lnTo>
                <a:lnTo>
                  <a:pt x="7008" y="17885"/>
                </a:lnTo>
                <a:lnTo>
                  <a:pt x="6862" y="17763"/>
                </a:lnTo>
                <a:lnTo>
                  <a:pt x="6692" y="17714"/>
                </a:lnTo>
                <a:lnTo>
                  <a:pt x="6497" y="17690"/>
                </a:lnTo>
                <a:close/>
                <a:moveTo>
                  <a:pt x="2531" y="463"/>
                </a:moveTo>
                <a:lnTo>
                  <a:pt x="3018" y="487"/>
                </a:lnTo>
                <a:lnTo>
                  <a:pt x="3943" y="536"/>
                </a:lnTo>
                <a:lnTo>
                  <a:pt x="4867" y="560"/>
                </a:lnTo>
                <a:lnTo>
                  <a:pt x="7860" y="585"/>
                </a:lnTo>
                <a:lnTo>
                  <a:pt x="9588" y="560"/>
                </a:lnTo>
                <a:lnTo>
                  <a:pt x="9344" y="755"/>
                </a:lnTo>
                <a:lnTo>
                  <a:pt x="9223" y="852"/>
                </a:lnTo>
                <a:lnTo>
                  <a:pt x="9150" y="974"/>
                </a:lnTo>
                <a:lnTo>
                  <a:pt x="9150" y="998"/>
                </a:lnTo>
                <a:lnTo>
                  <a:pt x="9150" y="1023"/>
                </a:lnTo>
                <a:lnTo>
                  <a:pt x="9174" y="1047"/>
                </a:lnTo>
                <a:lnTo>
                  <a:pt x="9223" y="1047"/>
                </a:lnTo>
                <a:lnTo>
                  <a:pt x="9393" y="998"/>
                </a:lnTo>
                <a:lnTo>
                  <a:pt x="9563" y="901"/>
                </a:lnTo>
                <a:lnTo>
                  <a:pt x="9855" y="682"/>
                </a:lnTo>
                <a:lnTo>
                  <a:pt x="10099" y="560"/>
                </a:lnTo>
                <a:lnTo>
                  <a:pt x="10512" y="585"/>
                </a:lnTo>
                <a:lnTo>
                  <a:pt x="10902" y="609"/>
                </a:lnTo>
                <a:lnTo>
                  <a:pt x="10707" y="682"/>
                </a:lnTo>
                <a:lnTo>
                  <a:pt x="10512" y="804"/>
                </a:lnTo>
                <a:lnTo>
                  <a:pt x="10172" y="998"/>
                </a:lnTo>
                <a:lnTo>
                  <a:pt x="9880" y="1168"/>
                </a:lnTo>
                <a:lnTo>
                  <a:pt x="9588" y="1339"/>
                </a:lnTo>
                <a:lnTo>
                  <a:pt x="9344" y="1558"/>
                </a:lnTo>
                <a:lnTo>
                  <a:pt x="9223" y="1679"/>
                </a:lnTo>
                <a:lnTo>
                  <a:pt x="9101" y="1801"/>
                </a:lnTo>
                <a:lnTo>
                  <a:pt x="9101" y="1825"/>
                </a:lnTo>
                <a:lnTo>
                  <a:pt x="9125" y="1850"/>
                </a:lnTo>
                <a:lnTo>
                  <a:pt x="9125" y="1874"/>
                </a:lnTo>
                <a:lnTo>
                  <a:pt x="9150" y="1874"/>
                </a:lnTo>
                <a:lnTo>
                  <a:pt x="9466" y="1777"/>
                </a:lnTo>
                <a:lnTo>
                  <a:pt x="9782" y="1631"/>
                </a:lnTo>
                <a:lnTo>
                  <a:pt x="10366" y="1314"/>
                </a:lnTo>
                <a:lnTo>
                  <a:pt x="10610" y="1217"/>
                </a:lnTo>
                <a:lnTo>
                  <a:pt x="10877" y="1096"/>
                </a:lnTo>
                <a:lnTo>
                  <a:pt x="11121" y="950"/>
                </a:lnTo>
                <a:lnTo>
                  <a:pt x="11242" y="877"/>
                </a:lnTo>
                <a:lnTo>
                  <a:pt x="11315" y="804"/>
                </a:lnTo>
                <a:lnTo>
                  <a:pt x="11340" y="731"/>
                </a:lnTo>
                <a:lnTo>
                  <a:pt x="11486" y="804"/>
                </a:lnTo>
                <a:lnTo>
                  <a:pt x="11607" y="925"/>
                </a:lnTo>
                <a:lnTo>
                  <a:pt x="11729" y="1047"/>
                </a:lnTo>
                <a:lnTo>
                  <a:pt x="11802" y="1193"/>
                </a:lnTo>
                <a:lnTo>
                  <a:pt x="11486" y="1387"/>
                </a:lnTo>
                <a:lnTo>
                  <a:pt x="11169" y="1558"/>
                </a:lnTo>
                <a:lnTo>
                  <a:pt x="10853" y="1704"/>
                </a:lnTo>
                <a:lnTo>
                  <a:pt x="10488" y="1850"/>
                </a:lnTo>
                <a:lnTo>
                  <a:pt x="10220" y="1971"/>
                </a:lnTo>
                <a:lnTo>
                  <a:pt x="9928" y="2093"/>
                </a:lnTo>
                <a:lnTo>
                  <a:pt x="9807" y="2190"/>
                </a:lnTo>
                <a:lnTo>
                  <a:pt x="9709" y="2288"/>
                </a:lnTo>
                <a:lnTo>
                  <a:pt x="9612" y="2385"/>
                </a:lnTo>
                <a:lnTo>
                  <a:pt x="9515" y="2507"/>
                </a:lnTo>
                <a:lnTo>
                  <a:pt x="9515" y="2580"/>
                </a:lnTo>
                <a:lnTo>
                  <a:pt x="9539" y="2628"/>
                </a:lnTo>
                <a:lnTo>
                  <a:pt x="8931" y="2580"/>
                </a:lnTo>
                <a:lnTo>
                  <a:pt x="7641" y="2580"/>
                </a:lnTo>
                <a:lnTo>
                  <a:pt x="6327" y="2653"/>
                </a:lnTo>
                <a:lnTo>
                  <a:pt x="5135" y="2701"/>
                </a:lnTo>
                <a:lnTo>
                  <a:pt x="3967" y="2726"/>
                </a:lnTo>
                <a:lnTo>
                  <a:pt x="3359" y="2726"/>
                </a:lnTo>
                <a:lnTo>
                  <a:pt x="2775" y="2701"/>
                </a:lnTo>
                <a:lnTo>
                  <a:pt x="2166" y="2653"/>
                </a:lnTo>
                <a:lnTo>
                  <a:pt x="1582" y="2604"/>
                </a:lnTo>
                <a:lnTo>
                  <a:pt x="1509" y="2604"/>
                </a:lnTo>
                <a:lnTo>
                  <a:pt x="1436" y="2628"/>
                </a:lnTo>
                <a:lnTo>
                  <a:pt x="1412" y="2701"/>
                </a:lnTo>
                <a:lnTo>
                  <a:pt x="1388" y="2774"/>
                </a:lnTo>
                <a:lnTo>
                  <a:pt x="1388" y="2847"/>
                </a:lnTo>
                <a:lnTo>
                  <a:pt x="1412" y="2896"/>
                </a:lnTo>
                <a:lnTo>
                  <a:pt x="1461" y="2969"/>
                </a:lnTo>
                <a:lnTo>
                  <a:pt x="1534" y="2993"/>
                </a:lnTo>
                <a:lnTo>
                  <a:pt x="1558" y="3212"/>
                </a:lnTo>
                <a:lnTo>
                  <a:pt x="1558" y="3553"/>
                </a:lnTo>
                <a:lnTo>
                  <a:pt x="1534" y="4453"/>
                </a:lnTo>
                <a:lnTo>
                  <a:pt x="1509" y="5402"/>
                </a:lnTo>
                <a:lnTo>
                  <a:pt x="1485" y="6108"/>
                </a:lnTo>
                <a:lnTo>
                  <a:pt x="1461" y="6668"/>
                </a:lnTo>
                <a:lnTo>
                  <a:pt x="1461" y="7227"/>
                </a:lnTo>
                <a:lnTo>
                  <a:pt x="1485" y="8371"/>
                </a:lnTo>
                <a:lnTo>
                  <a:pt x="1509" y="9490"/>
                </a:lnTo>
                <a:lnTo>
                  <a:pt x="1534" y="10634"/>
                </a:lnTo>
                <a:lnTo>
                  <a:pt x="1485" y="13043"/>
                </a:lnTo>
                <a:lnTo>
                  <a:pt x="1461" y="14235"/>
                </a:lnTo>
                <a:lnTo>
                  <a:pt x="1412" y="15427"/>
                </a:lnTo>
                <a:lnTo>
                  <a:pt x="1363" y="16084"/>
                </a:lnTo>
                <a:lnTo>
                  <a:pt x="1339" y="16255"/>
                </a:lnTo>
                <a:lnTo>
                  <a:pt x="1363" y="16425"/>
                </a:lnTo>
                <a:lnTo>
                  <a:pt x="1388" y="16571"/>
                </a:lnTo>
                <a:lnTo>
                  <a:pt x="1436" y="16693"/>
                </a:lnTo>
                <a:lnTo>
                  <a:pt x="1509" y="16766"/>
                </a:lnTo>
                <a:lnTo>
                  <a:pt x="1461" y="16863"/>
                </a:lnTo>
                <a:lnTo>
                  <a:pt x="1436" y="16960"/>
                </a:lnTo>
                <a:lnTo>
                  <a:pt x="1485" y="17058"/>
                </a:lnTo>
                <a:lnTo>
                  <a:pt x="1534" y="17082"/>
                </a:lnTo>
                <a:lnTo>
                  <a:pt x="1582" y="17106"/>
                </a:lnTo>
                <a:lnTo>
                  <a:pt x="1874" y="17131"/>
                </a:lnTo>
                <a:lnTo>
                  <a:pt x="2191" y="17155"/>
                </a:lnTo>
                <a:lnTo>
                  <a:pt x="2799" y="17179"/>
                </a:lnTo>
                <a:lnTo>
                  <a:pt x="4016" y="17131"/>
                </a:lnTo>
                <a:lnTo>
                  <a:pt x="5329" y="17155"/>
                </a:lnTo>
                <a:lnTo>
                  <a:pt x="6619" y="17204"/>
                </a:lnTo>
                <a:lnTo>
                  <a:pt x="7252" y="17228"/>
                </a:lnTo>
                <a:lnTo>
                  <a:pt x="7884" y="17228"/>
                </a:lnTo>
                <a:lnTo>
                  <a:pt x="9150" y="17179"/>
                </a:lnTo>
                <a:lnTo>
                  <a:pt x="9661" y="17179"/>
                </a:lnTo>
                <a:lnTo>
                  <a:pt x="10172" y="17204"/>
                </a:lnTo>
                <a:lnTo>
                  <a:pt x="10683" y="17204"/>
                </a:lnTo>
                <a:lnTo>
                  <a:pt x="10926" y="17179"/>
                </a:lnTo>
                <a:lnTo>
                  <a:pt x="11194" y="17155"/>
                </a:lnTo>
                <a:lnTo>
                  <a:pt x="11242" y="17131"/>
                </a:lnTo>
                <a:lnTo>
                  <a:pt x="11291" y="17082"/>
                </a:lnTo>
                <a:lnTo>
                  <a:pt x="11340" y="17033"/>
                </a:lnTo>
                <a:lnTo>
                  <a:pt x="11364" y="16985"/>
                </a:lnTo>
                <a:lnTo>
                  <a:pt x="11364" y="16887"/>
                </a:lnTo>
                <a:lnTo>
                  <a:pt x="11315" y="16766"/>
                </a:lnTo>
                <a:lnTo>
                  <a:pt x="11632" y="16620"/>
                </a:lnTo>
                <a:lnTo>
                  <a:pt x="11997" y="16449"/>
                </a:lnTo>
                <a:lnTo>
                  <a:pt x="11997" y="16960"/>
                </a:lnTo>
                <a:lnTo>
                  <a:pt x="11997" y="17058"/>
                </a:lnTo>
                <a:lnTo>
                  <a:pt x="11826" y="17106"/>
                </a:lnTo>
                <a:lnTo>
                  <a:pt x="11656" y="17155"/>
                </a:lnTo>
                <a:lnTo>
                  <a:pt x="11315" y="17301"/>
                </a:lnTo>
                <a:lnTo>
                  <a:pt x="11121" y="17398"/>
                </a:lnTo>
                <a:lnTo>
                  <a:pt x="10926" y="17495"/>
                </a:lnTo>
                <a:lnTo>
                  <a:pt x="10731" y="17617"/>
                </a:lnTo>
                <a:lnTo>
                  <a:pt x="10585" y="17763"/>
                </a:lnTo>
                <a:lnTo>
                  <a:pt x="10585" y="17787"/>
                </a:lnTo>
                <a:lnTo>
                  <a:pt x="10610" y="17812"/>
                </a:lnTo>
                <a:lnTo>
                  <a:pt x="10683" y="17836"/>
                </a:lnTo>
                <a:lnTo>
                  <a:pt x="10780" y="17836"/>
                </a:lnTo>
                <a:lnTo>
                  <a:pt x="10950" y="17787"/>
                </a:lnTo>
                <a:lnTo>
                  <a:pt x="11267" y="17666"/>
                </a:lnTo>
                <a:lnTo>
                  <a:pt x="11632" y="17520"/>
                </a:lnTo>
                <a:lnTo>
                  <a:pt x="11997" y="17422"/>
                </a:lnTo>
                <a:lnTo>
                  <a:pt x="11997" y="17739"/>
                </a:lnTo>
                <a:lnTo>
                  <a:pt x="11875" y="17763"/>
                </a:lnTo>
                <a:lnTo>
                  <a:pt x="11778" y="17836"/>
                </a:lnTo>
                <a:lnTo>
                  <a:pt x="11559" y="17958"/>
                </a:lnTo>
                <a:lnTo>
                  <a:pt x="11340" y="18055"/>
                </a:lnTo>
                <a:lnTo>
                  <a:pt x="11145" y="18201"/>
                </a:lnTo>
                <a:lnTo>
                  <a:pt x="10926" y="18323"/>
                </a:lnTo>
                <a:lnTo>
                  <a:pt x="10731" y="18420"/>
                </a:lnTo>
                <a:lnTo>
                  <a:pt x="10707" y="18444"/>
                </a:lnTo>
                <a:lnTo>
                  <a:pt x="10707" y="18493"/>
                </a:lnTo>
                <a:lnTo>
                  <a:pt x="10731" y="18517"/>
                </a:lnTo>
                <a:lnTo>
                  <a:pt x="10975" y="18517"/>
                </a:lnTo>
                <a:lnTo>
                  <a:pt x="11194" y="18493"/>
                </a:lnTo>
                <a:lnTo>
                  <a:pt x="11413" y="18444"/>
                </a:lnTo>
                <a:lnTo>
                  <a:pt x="11632" y="18371"/>
                </a:lnTo>
                <a:lnTo>
                  <a:pt x="11802" y="18298"/>
                </a:lnTo>
                <a:lnTo>
                  <a:pt x="11997" y="18225"/>
                </a:lnTo>
                <a:lnTo>
                  <a:pt x="11997" y="18590"/>
                </a:lnTo>
                <a:lnTo>
                  <a:pt x="11778" y="18663"/>
                </a:lnTo>
                <a:lnTo>
                  <a:pt x="11534" y="18736"/>
                </a:lnTo>
                <a:lnTo>
                  <a:pt x="10999" y="18907"/>
                </a:lnTo>
                <a:lnTo>
                  <a:pt x="10731" y="19004"/>
                </a:lnTo>
                <a:lnTo>
                  <a:pt x="10488" y="19150"/>
                </a:lnTo>
                <a:lnTo>
                  <a:pt x="10464" y="19174"/>
                </a:lnTo>
                <a:lnTo>
                  <a:pt x="10464" y="19199"/>
                </a:lnTo>
                <a:lnTo>
                  <a:pt x="10464" y="19247"/>
                </a:lnTo>
                <a:lnTo>
                  <a:pt x="10488" y="19247"/>
                </a:lnTo>
                <a:lnTo>
                  <a:pt x="10634" y="19272"/>
                </a:lnTo>
                <a:lnTo>
                  <a:pt x="10756" y="19272"/>
                </a:lnTo>
                <a:lnTo>
                  <a:pt x="11023" y="19247"/>
                </a:lnTo>
                <a:lnTo>
                  <a:pt x="11267" y="19199"/>
                </a:lnTo>
                <a:lnTo>
                  <a:pt x="11510" y="19126"/>
                </a:lnTo>
                <a:lnTo>
                  <a:pt x="11753" y="19077"/>
                </a:lnTo>
                <a:lnTo>
                  <a:pt x="12021" y="19028"/>
                </a:lnTo>
                <a:lnTo>
                  <a:pt x="12021" y="19223"/>
                </a:lnTo>
                <a:lnTo>
                  <a:pt x="11364" y="19515"/>
                </a:lnTo>
                <a:lnTo>
                  <a:pt x="11048" y="19685"/>
                </a:lnTo>
                <a:lnTo>
                  <a:pt x="10902" y="19783"/>
                </a:lnTo>
                <a:lnTo>
                  <a:pt x="10780" y="19904"/>
                </a:lnTo>
                <a:lnTo>
                  <a:pt x="10756" y="19929"/>
                </a:lnTo>
                <a:lnTo>
                  <a:pt x="10756" y="19953"/>
                </a:lnTo>
                <a:lnTo>
                  <a:pt x="10780" y="19977"/>
                </a:lnTo>
                <a:lnTo>
                  <a:pt x="10804" y="19977"/>
                </a:lnTo>
                <a:lnTo>
                  <a:pt x="11121" y="19953"/>
                </a:lnTo>
                <a:lnTo>
                  <a:pt x="11413" y="19880"/>
                </a:lnTo>
                <a:lnTo>
                  <a:pt x="11729" y="19758"/>
                </a:lnTo>
                <a:lnTo>
                  <a:pt x="12021" y="19637"/>
                </a:lnTo>
                <a:lnTo>
                  <a:pt x="12021" y="19856"/>
                </a:lnTo>
                <a:lnTo>
                  <a:pt x="11972" y="19977"/>
                </a:lnTo>
                <a:lnTo>
                  <a:pt x="11899" y="20099"/>
                </a:lnTo>
                <a:lnTo>
                  <a:pt x="11753" y="20099"/>
                </a:lnTo>
                <a:lnTo>
                  <a:pt x="11607" y="20123"/>
                </a:lnTo>
                <a:lnTo>
                  <a:pt x="11315" y="20221"/>
                </a:lnTo>
                <a:lnTo>
                  <a:pt x="10926" y="20342"/>
                </a:lnTo>
                <a:lnTo>
                  <a:pt x="10731" y="20415"/>
                </a:lnTo>
                <a:lnTo>
                  <a:pt x="10537" y="20537"/>
                </a:lnTo>
                <a:lnTo>
                  <a:pt x="10512" y="20561"/>
                </a:lnTo>
                <a:lnTo>
                  <a:pt x="9928" y="20537"/>
                </a:lnTo>
                <a:lnTo>
                  <a:pt x="9344" y="20513"/>
                </a:lnTo>
                <a:lnTo>
                  <a:pt x="8541" y="20513"/>
                </a:lnTo>
                <a:lnTo>
                  <a:pt x="7738" y="20537"/>
                </a:lnTo>
                <a:lnTo>
                  <a:pt x="6084" y="20561"/>
                </a:lnTo>
                <a:lnTo>
                  <a:pt x="4429" y="20561"/>
                </a:lnTo>
                <a:lnTo>
                  <a:pt x="2848" y="20513"/>
                </a:lnTo>
                <a:lnTo>
                  <a:pt x="1753" y="20513"/>
                </a:lnTo>
                <a:lnTo>
                  <a:pt x="1631" y="20464"/>
                </a:lnTo>
                <a:lnTo>
                  <a:pt x="1339" y="20342"/>
                </a:lnTo>
                <a:lnTo>
                  <a:pt x="1193" y="20269"/>
                </a:lnTo>
                <a:lnTo>
                  <a:pt x="1023" y="20172"/>
                </a:lnTo>
                <a:lnTo>
                  <a:pt x="901" y="20050"/>
                </a:lnTo>
                <a:lnTo>
                  <a:pt x="779" y="19929"/>
                </a:lnTo>
                <a:lnTo>
                  <a:pt x="731" y="19807"/>
                </a:lnTo>
                <a:lnTo>
                  <a:pt x="682" y="19661"/>
                </a:lnTo>
                <a:lnTo>
                  <a:pt x="609" y="19393"/>
                </a:lnTo>
                <a:lnTo>
                  <a:pt x="585" y="19101"/>
                </a:lnTo>
                <a:lnTo>
                  <a:pt x="560" y="18834"/>
                </a:lnTo>
                <a:lnTo>
                  <a:pt x="536" y="17131"/>
                </a:lnTo>
                <a:lnTo>
                  <a:pt x="560" y="15427"/>
                </a:lnTo>
                <a:lnTo>
                  <a:pt x="536" y="13091"/>
                </a:lnTo>
                <a:lnTo>
                  <a:pt x="487" y="9247"/>
                </a:lnTo>
                <a:lnTo>
                  <a:pt x="463" y="5402"/>
                </a:lnTo>
                <a:lnTo>
                  <a:pt x="463" y="3967"/>
                </a:lnTo>
                <a:lnTo>
                  <a:pt x="487" y="3139"/>
                </a:lnTo>
                <a:lnTo>
                  <a:pt x="536" y="2653"/>
                </a:lnTo>
                <a:lnTo>
                  <a:pt x="585" y="2142"/>
                </a:lnTo>
                <a:lnTo>
                  <a:pt x="682" y="1655"/>
                </a:lnTo>
                <a:lnTo>
                  <a:pt x="828" y="1168"/>
                </a:lnTo>
                <a:lnTo>
                  <a:pt x="901" y="1023"/>
                </a:lnTo>
                <a:lnTo>
                  <a:pt x="1023" y="852"/>
                </a:lnTo>
                <a:lnTo>
                  <a:pt x="1217" y="731"/>
                </a:lnTo>
                <a:lnTo>
                  <a:pt x="1461" y="609"/>
                </a:lnTo>
                <a:lnTo>
                  <a:pt x="1753" y="536"/>
                </a:lnTo>
                <a:lnTo>
                  <a:pt x="2118" y="487"/>
                </a:lnTo>
                <a:lnTo>
                  <a:pt x="2531" y="463"/>
                </a:lnTo>
                <a:close/>
                <a:moveTo>
                  <a:pt x="2507" y="1"/>
                </a:moveTo>
                <a:lnTo>
                  <a:pt x="2045" y="25"/>
                </a:lnTo>
                <a:lnTo>
                  <a:pt x="1655" y="98"/>
                </a:lnTo>
                <a:lnTo>
                  <a:pt x="1315" y="171"/>
                </a:lnTo>
                <a:lnTo>
                  <a:pt x="1023" y="317"/>
                </a:lnTo>
                <a:lnTo>
                  <a:pt x="804" y="463"/>
                </a:lnTo>
                <a:lnTo>
                  <a:pt x="609" y="633"/>
                </a:lnTo>
                <a:lnTo>
                  <a:pt x="463" y="828"/>
                </a:lnTo>
                <a:lnTo>
                  <a:pt x="366" y="1023"/>
                </a:lnTo>
                <a:lnTo>
                  <a:pt x="293" y="1241"/>
                </a:lnTo>
                <a:lnTo>
                  <a:pt x="220" y="1436"/>
                </a:lnTo>
                <a:lnTo>
                  <a:pt x="195" y="1655"/>
                </a:lnTo>
                <a:lnTo>
                  <a:pt x="147" y="2020"/>
                </a:lnTo>
                <a:lnTo>
                  <a:pt x="122" y="2312"/>
                </a:lnTo>
                <a:lnTo>
                  <a:pt x="74" y="2823"/>
                </a:lnTo>
                <a:lnTo>
                  <a:pt x="25" y="3334"/>
                </a:lnTo>
                <a:lnTo>
                  <a:pt x="1" y="4356"/>
                </a:lnTo>
                <a:lnTo>
                  <a:pt x="25" y="5354"/>
                </a:lnTo>
                <a:lnTo>
                  <a:pt x="49" y="6376"/>
                </a:lnTo>
                <a:lnTo>
                  <a:pt x="49" y="7544"/>
                </a:lnTo>
                <a:lnTo>
                  <a:pt x="49" y="8736"/>
                </a:lnTo>
                <a:lnTo>
                  <a:pt x="1" y="11072"/>
                </a:lnTo>
                <a:lnTo>
                  <a:pt x="25" y="12264"/>
                </a:lnTo>
                <a:lnTo>
                  <a:pt x="49" y="13432"/>
                </a:lnTo>
                <a:lnTo>
                  <a:pt x="98" y="14624"/>
                </a:lnTo>
                <a:lnTo>
                  <a:pt x="98" y="15817"/>
                </a:lnTo>
                <a:lnTo>
                  <a:pt x="98" y="16693"/>
                </a:lnTo>
                <a:lnTo>
                  <a:pt x="98" y="17568"/>
                </a:lnTo>
                <a:lnTo>
                  <a:pt x="122" y="18444"/>
                </a:lnTo>
                <a:lnTo>
                  <a:pt x="171" y="19345"/>
                </a:lnTo>
                <a:lnTo>
                  <a:pt x="195" y="19612"/>
                </a:lnTo>
                <a:lnTo>
                  <a:pt x="244" y="19880"/>
                </a:lnTo>
                <a:lnTo>
                  <a:pt x="341" y="20123"/>
                </a:lnTo>
                <a:lnTo>
                  <a:pt x="463" y="20367"/>
                </a:lnTo>
                <a:lnTo>
                  <a:pt x="633" y="20561"/>
                </a:lnTo>
                <a:lnTo>
                  <a:pt x="804" y="20732"/>
                </a:lnTo>
                <a:lnTo>
                  <a:pt x="925" y="20805"/>
                </a:lnTo>
                <a:lnTo>
                  <a:pt x="1047" y="20853"/>
                </a:lnTo>
                <a:lnTo>
                  <a:pt x="1169" y="20902"/>
                </a:lnTo>
                <a:lnTo>
                  <a:pt x="1315" y="20926"/>
                </a:lnTo>
                <a:lnTo>
                  <a:pt x="2994" y="20951"/>
                </a:lnTo>
                <a:lnTo>
                  <a:pt x="4186" y="20975"/>
                </a:lnTo>
                <a:lnTo>
                  <a:pt x="4964" y="20999"/>
                </a:lnTo>
                <a:lnTo>
                  <a:pt x="5938" y="21024"/>
                </a:lnTo>
                <a:lnTo>
                  <a:pt x="6911" y="21024"/>
                </a:lnTo>
                <a:lnTo>
                  <a:pt x="8833" y="20999"/>
                </a:lnTo>
                <a:lnTo>
                  <a:pt x="9198" y="20999"/>
                </a:lnTo>
                <a:lnTo>
                  <a:pt x="9588" y="21024"/>
                </a:lnTo>
                <a:lnTo>
                  <a:pt x="10366" y="21072"/>
                </a:lnTo>
                <a:lnTo>
                  <a:pt x="10756" y="21072"/>
                </a:lnTo>
                <a:lnTo>
                  <a:pt x="11145" y="21048"/>
                </a:lnTo>
                <a:lnTo>
                  <a:pt x="11315" y="20999"/>
                </a:lnTo>
                <a:lnTo>
                  <a:pt x="11510" y="20951"/>
                </a:lnTo>
                <a:lnTo>
                  <a:pt x="11680" y="20902"/>
                </a:lnTo>
                <a:lnTo>
                  <a:pt x="11851" y="20805"/>
                </a:lnTo>
                <a:lnTo>
                  <a:pt x="12021" y="20683"/>
                </a:lnTo>
                <a:lnTo>
                  <a:pt x="12167" y="20513"/>
                </a:lnTo>
                <a:lnTo>
                  <a:pt x="12264" y="20318"/>
                </a:lnTo>
                <a:lnTo>
                  <a:pt x="12362" y="20075"/>
                </a:lnTo>
                <a:lnTo>
                  <a:pt x="12435" y="19807"/>
                </a:lnTo>
                <a:lnTo>
                  <a:pt x="12483" y="19515"/>
                </a:lnTo>
                <a:lnTo>
                  <a:pt x="12532" y="19223"/>
                </a:lnTo>
                <a:lnTo>
                  <a:pt x="12556" y="18907"/>
                </a:lnTo>
                <a:lnTo>
                  <a:pt x="12580" y="18298"/>
                </a:lnTo>
                <a:lnTo>
                  <a:pt x="12580" y="17739"/>
                </a:lnTo>
                <a:lnTo>
                  <a:pt x="12556" y="16960"/>
                </a:lnTo>
                <a:lnTo>
                  <a:pt x="12532" y="15573"/>
                </a:lnTo>
                <a:lnTo>
                  <a:pt x="12508" y="14186"/>
                </a:lnTo>
                <a:lnTo>
                  <a:pt x="12483" y="13286"/>
                </a:lnTo>
                <a:lnTo>
                  <a:pt x="12459" y="12118"/>
                </a:lnTo>
                <a:lnTo>
                  <a:pt x="12459" y="9441"/>
                </a:lnTo>
                <a:lnTo>
                  <a:pt x="12459" y="6960"/>
                </a:lnTo>
                <a:lnTo>
                  <a:pt x="12435" y="5500"/>
                </a:lnTo>
                <a:lnTo>
                  <a:pt x="12435" y="4794"/>
                </a:lnTo>
                <a:lnTo>
                  <a:pt x="12483" y="4113"/>
                </a:lnTo>
                <a:lnTo>
                  <a:pt x="12532" y="3431"/>
                </a:lnTo>
                <a:lnTo>
                  <a:pt x="12556" y="2726"/>
                </a:lnTo>
                <a:lnTo>
                  <a:pt x="12556" y="2336"/>
                </a:lnTo>
                <a:lnTo>
                  <a:pt x="12532" y="1898"/>
                </a:lnTo>
                <a:lnTo>
                  <a:pt x="12435" y="1509"/>
                </a:lnTo>
                <a:lnTo>
                  <a:pt x="12386" y="1314"/>
                </a:lnTo>
                <a:lnTo>
                  <a:pt x="12313" y="1120"/>
                </a:lnTo>
                <a:lnTo>
                  <a:pt x="12240" y="950"/>
                </a:lnTo>
                <a:lnTo>
                  <a:pt x="12143" y="779"/>
                </a:lnTo>
                <a:lnTo>
                  <a:pt x="12021" y="633"/>
                </a:lnTo>
                <a:lnTo>
                  <a:pt x="11899" y="512"/>
                </a:lnTo>
                <a:lnTo>
                  <a:pt x="11729" y="414"/>
                </a:lnTo>
                <a:lnTo>
                  <a:pt x="11559" y="317"/>
                </a:lnTo>
                <a:lnTo>
                  <a:pt x="11364" y="268"/>
                </a:lnTo>
                <a:lnTo>
                  <a:pt x="11145" y="220"/>
                </a:lnTo>
                <a:lnTo>
                  <a:pt x="11096" y="171"/>
                </a:lnTo>
                <a:lnTo>
                  <a:pt x="10999" y="147"/>
                </a:lnTo>
                <a:lnTo>
                  <a:pt x="10634" y="122"/>
                </a:lnTo>
                <a:lnTo>
                  <a:pt x="10269" y="98"/>
                </a:lnTo>
                <a:lnTo>
                  <a:pt x="9515" y="98"/>
                </a:lnTo>
                <a:lnTo>
                  <a:pt x="8030" y="122"/>
                </a:lnTo>
                <a:lnTo>
                  <a:pt x="4867" y="98"/>
                </a:lnTo>
                <a:lnTo>
                  <a:pt x="3943" y="74"/>
                </a:lnTo>
                <a:lnTo>
                  <a:pt x="3018" y="25"/>
                </a:lnTo>
                <a:lnTo>
                  <a:pt x="2507"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0CCAB8-3E6E-45E6-9140-FF5F5B31E4EF}"/>
              </a:ext>
            </a:extLst>
          </p:cNvPr>
          <p:cNvSpPr>
            <a:spLocks noGrp="1"/>
          </p:cNvSpPr>
          <p:nvPr>
            <p:ph type="title"/>
          </p:nvPr>
        </p:nvSpPr>
        <p:spPr>
          <a:xfrm>
            <a:off x="689339" y="121444"/>
            <a:ext cx="7765322" cy="946404"/>
          </a:xfrm>
        </p:spPr>
        <p:txBody>
          <a:bodyPr anchor="ctr">
            <a:normAutofit/>
          </a:bodyPr>
          <a:lstStyle/>
          <a:p>
            <a:r>
              <a:rPr lang="en-US"/>
              <a:t>Eisenhower Matrix</a:t>
            </a:r>
          </a:p>
        </p:txBody>
      </p:sp>
      <p:sp>
        <p:nvSpPr>
          <p:cNvPr id="6" name="TextBox 5">
            <a:extLst>
              <a:ext uri="{FF2B5EF4-FFF2-40B4-BE49-F238E27FC236}">
                <a16:creationId xmlns:a16="http://schemas.microsoft.com/office/drawing/2014/main" id="{2B2917A8-12E8-4AB7-AC91-A8FACFA31898}"/>
              </a:ext>
            </a:extLst>
          </p:cNvPr>
          <p:cNvSpPr txBox="1"/>
          <p:nvPr/>
        </p:nvSpPr>
        <p:spPr>
          <a:xfrm>
            <a:off x="123675" y="4775651"/>
            <a:ext cx="3700052" cy="253916"/>
          </a:xfrm>
          <a:prstGeom prst="rect">
            <a:avLst/>
          </a:prstGeom>
          <a:noFill/>
        </p:spPr>
        <p:txBody>
          <a:bodyPr wrap="none" rtlCol="0">
            <a:spAutoFit/>
          </a:bodyPr>
          <a:lstStyle/>
          <a:p>
            <a:r>
              <a:rPr lang="en-US" sz="1050"/>
              <a:t>https://todoist.com/productivity-methods/eisenhower-matrix</a:t>
            </a:r>
          </a:p>
        </p:txBody>
      </p:sp>
      <p:pic>
        <p:nvPicPr>
          <p:cNvPr id="8" name="Picture 7" descr="Table&#10;&#10;Description automatically generated with medium confidence">
            <a:extLst>
              <a:ext uri="{FF2B5EF4-FFF2-40B4-BE49-F238E27FC236}">
                <a16:creationId xmlns:a16="http://schemas.microsoft.com/office/drawing/2014/main" id="{146A5139-3575-4A79-ABEC-7B15A523D262}"/>
              </a:ext>
            </a:extLst>
          </p:cNvPr>
          <p:cNvPicPr>
            <a:picLocks noChangeAspect="1"/>
          </p:cNvPicPr>
          <p:nvPr/>
        </p:nvPicPr>
        <p:blipFill>
          <a:blip r:embed="rId3"/>
          <a:stretch>
            <a:fillRect/>
          </a:stretch>
        </p:blipFill>
        <p:spPr>
          <a:xfrm>
            <a:off x="3637429" y="194140"/>
            <a:ext cx="5143500" cy="4801067"/>
          </a:xfrm>
          <a:prstGeom prst="rect">
            <a:avLst/>
          </a:prstGeom>
        </p:spPr>
      </p:pic>
    </p:spTree>
    <p:extLst>
      <p:ext uri="{BB962C8B-B14F-4D97-AF65-F5344CB8AC3E}">
        <p14:creationId xmlns:p14="http://schemas.microsoft.com/office/powerpoint/2010/main" val="344233320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Shape 1025"/>
        <p:cNvGrpSpPr/>
        <p:nvPr/>
      </p:nvGrpSpPr>
      <p:grpSpPr>
        <a:xfrm>
          <a:off x="0" y="0"/>
          <a:ext cx="0" cy="0"/>
          <a:chOff x="0" y="0"/>
          <a:chExt cx="0" cy="0"/>
        </a:xfrm>
      </p:grpSpPr>
      <p:sp>
        <p:nvSpPr>
          <p:cNvPr id="1026" name="Google Shape;1026;p36"/>
          <p:cNvSpPr txBox="1">
            <a:spLocks noGrp="1"/>
          </p:cNvSpPr>
          <p:nvPr>
            <p:ph type="sldNum" idx="12"/>
          </p:nvPr>
        </p:nvSpPr>
        <p:spPr>
          <a:xfrm>
            <a:off x="8665029" y="127279"/>
            <a:ext cx="326700" cy="272700"/>
          </a:xfrm>
          <a:prstGeom prst="rect">
            <a:avLst/>
          </a:prstGeom>
        </p:spPr>
        <p:txBody>
          <a:bodyPr spcFirstLastPara="1" wrap="square" lIns="0" tIns="0" rIns="0" bIns="0" anchor="t" anchorCtr="0">
            <a:noAutofit/>
          </a:bodyPr>
          <a:lstStyle/>
          <a:p>
            <a:pPr marL="0" lvl="0" indent="0" algn="r" rtl="0">
              <a:spcBef>
                <a:spcPts val="0"/>
              </a:spcBef>
              <a:spcAft>
                <a:spcPts val="0"/>
              </a:spcAft>
              <a:buNone/>
            </a:pPr>
            <a:fld id="{00000000-1234-1234-1234-123412341234}" type="slidenum">
              <a:rPr lang="en"/>
              <a:t>26</a:t>
            </a:fld>
            <a:endParaRPr/>
          </a:p>
        </p:txBody>
      </p:sp>
      <p:sp>
        <p:nvSpPr>
          <p:cNvPr id="1032" name="Google Shape;1032;p36"/>
          <p:cNvSpPr/>
          <p:nvPr/>
        </p:nvSpPr>
        <p:spPr>
          <a:xfrm>
            <a:off x="385666" y="291491"/>
            <a:ext cx="421736" cy="398876"/>
          </a:xfrm>
          <a:custGeom>
            <a:avLst/>
            <a:gdLst/>
            <a:ahLst/>
            <a:cxnLst/>
            <a:rect l="l" t="t" r="r" b="b"/>
            <a:pathLst>
              <a:path w="19297" h="18251" extrusionOk="0">
                <a:moveTo>
                  <a:pt x="18396" y="828"/>
                </a:moveTo>
                <a:lnTo>
                  <a:pt x="18761" y="877"/>
                </a:lnTo>
                <a:lnTo>
                  <a:pt x="18737" y="1242"/>
                </a:lnTo>
                <a:lnTo>
                  <a:pt x="18615" y="1266"/>
                </a:lnTo>
                <a:lnTo>
                  <a:pt x="18493" y="1315"/>
                </a:lnTo>
                <a:lnTo>
                  <a:pt x="18274" y="1436"/>
                </a:lnTo>
                <a:lnTo>
                  <a:pt x="18007" y="1582"/>
                </a:lnTo>
                <a:lnTo>
                  <a:pt x="17739" y="1777"/>
                </a:lnTo>
                <a:lnTo>
                  <a:pt x="17642" y="1850"/>
                </a:lnTo>
                <a:lnTo>
                  <a:pt x="17618" y="1801"/>
                </a:lnTo>
                <a:lnTo>
                  <a:pt x="17545" y="1704"/>
                </a:lnTo>
                <a:lnTo>
                  <a:pt x="17496" y="1680"/>
                </a:lnTo>
                <a:lnTo>
                  <a:pt x="17423" y="1655"/>
                </a:lnTo>
                <a:lnTo>
                  <a:pt x="17131" y="1631"/>
                </a:lnTo>
                <a:lnTo>
                  <a:pt x="17301" y="1509"/>
                </a:lnTo>
                <a:lnTo>
                  <a:pt x="17472" y="1388"/>
                </a:lnTo>
                <a:lnTo>
                  <a:pt x="17837" y="1144"/>
                </a:lnTo>
                <a:lnTo>
                  <a:pt x="18104" y="974"/>
                </a:lnTo>
                <a:lnTo>
                  <a:pt x="18250" y="901"/>
                </a:lnTo>
                <a:lnTo>
                  <a:pt x="18396" y="828"/>
                </a:lnTo>
                <a:close/>
                <a:moveTo>
                  <a:pt x="18712" y="1582"/>
                </a:moveTo>
                <a:lnTo>
                  <a:pt x="18688" y="2385"/>
                </a:lnTo>
                <a:lnTo>
                  <a:pt x="18688" y="3164"/>
                </a:lnTo>
                <a:lnTo>
                  <a:pt x="18469" y="3334"/>
                </a:lnTo>
                <a:lnTo>
                  <a:pt x="18250" y="3529"/>
                </a:lnTo>
                <a:lnTo>
                  <a:pt x="17982" y="3748"/>
                </a:lnTo>
                <a:lnTo>
                  <a:pt x="17861" y="3870"/>
                </a:lnTo>
                <a:lnTo>
                  <a:pt x="17764" y="4016"/>
                </a:lnTo>
                <a:lnTo>
                  <a:pt x="17739" y="3407"/>
                </a:lnTo>
                <a:lnTo>
                  <a:pt x="17739" y="3334"/>
                </a:lnTo>
                <a:lnTo>
                  <a:pt x="17958" y="3140"/>
                </a:lnTo>
                <a:lnTo>
                  <a:pt x="18177" y="2945"/>
                </a:lnTo>
                <a:lnTo>
                  <a:pt x="18493" y="2653"/>
                </a:lnTo>
                <a:lnTo>
                  <a:pt x="18615" y="2531"/>
                </a:lnTo>
                <a:lnTo>
                  <a:pt x="18664" y="2458"/>
                </a:lnTo>
                <a:lnTo>
                  <a:pt x="18688" y="2361"/>
                </a:lnTo>
                <a:lnTo>
                  <a:pt x="18664" y="2312"/>
                </a:lnTo>
                <a:lnTo>
                  <a:pt x="18615" y="2288"/>
                </a:lnTo>
                <a:lnTo>
                  <a:pt x="18518" y="2264"/>
                </a:lnTo>
                <a:lnTo>
                  <a:pt x="18445" y="2288"/>
                </a:lnTo>
                <a:lnTo>
                  <a:pt x="18347" y="2312"/>
                </a:lnTo>
                <a:lnTo>
                  <a:pt x="18274" y="2385"/>
                </a:lnTo>
                <a:lnTo>
                  <a:pt x="18128" y="2531"/>
                </a:lnTo>
                <a:lnTo>
                  <a:pt x="18007" y="2653"/>
                </a:lnTo>
                <a:lnTo>
                  <a:pt x="17739" y="2945"/>
                </a:lnTo>
                <a:lnTo>
                  <a:pt x="17739" y="2531"/>
                </a:lnTo>
                <a:lnTo>
                  <a:pt x="17691" y="2118"/>
                </a:lnTo>
                <a:lnTo>
                  <a:pt x="17788" y="2069"/>
                </a:lnTo>
                <a:lnTo>
                  <a:pt x="18055" y="1947"/>
                </a:lnTo>
                <a:lnTo>
                  <a:pt x="18323" y="1777"/>
                </a:lnTo>
                <a:lnTo>
                  <a:pt x="18518" y="1680"/>
                </a:lnTo>
                <a:lnTo>
                  <a:pt x="18712" y="1582"/>
                </a:lnTo>
                <a:close/>
                <a:moveTo>
                  <a:pt x="18688" y="3529"/>
                </a:moveTo>
                <a:lnTo>
                  <a:pt x="18688" y="3894"/>
                </a:lnTo>
                <a:lnTo>
                  <a:pt x="18664" y="4843"/>
                </a:lnTo>
                <a:lnTo>
                  <a:pt x="18639" y="4843"/>
                </a:lnTo>
                <a:lnTo>
                  <a:pt x="18518" y="4916"/>
                </a:lnTo>
                <a:lnTo>
                  <a:pt x="18396" y="5038"/>
                </a:lnTo>
                <a:lnTo>
                  <a:pt x="18177" y="5305"/>
                </a:lnTo>
                <a:lnTo>
                  <a:pt x="17982" y="5451"/>
                </a:lnTo>
                <a:lnTo>
                  <a:pt x="17788" y="5597"/>
                </a:lnTo>
                <a:lnTo>
                  <a:pt x="17788" y="5013"/>
                </a:lnTo>
                <a:lnTo>
                  <a:pt x="18128" y="4819"/>
                </a:lnTo>
                <a:lnTo>
                  <a:pt x="18274" y="4746"/>
                </a:lnTo>
                <a:lnTo>
                  <a:pt x="18445" y="4673"/>
                </a:lnTo>
                <a:lnTo>
                  <a:pt x="18591" y="4575"/>
                </a:lnTo>
                <a:lnTo>
                  <a:pt x="18639" y="4527"/>
                </a:lnTo>
                <a:lnTo>
                  <a:pt x="18664" y="4454"/>
                </a:lnTo>
                <a:lnTo>
                  <a:pt x="18664" y="4429"/>
                </a:lnTo>
                <a:lnTo>
                  <a:pt x="18639" y="4381"/>
                </a:lnTo>
                <a:lnTo>
                  <a:pt x="18566" y="4332"/>
                </a:lnTo>
                <a:lnTo>
                  <a:pt x="18420" y="4332"/>
                </a:lnTo>
                <a:lnTo>
                  <a:pt x="18347" y="4356"/>
                </a:lnTo>
                <a:lnTo>
                  <a:pt x="18177" y="4429"/>
                </a:lnTo>
                <a:lnTo>
                  <a:pt x="18031" y="4502"/>
                </a:lnTo>
                <a:lnTo>
                  <a:pt x="17788" y="4673"/>
                </a:lnTo>
                <a:lnTo>
                  <a:pt x="17764" y="4137"/>
                </a:lnTo>
                <a:lnTo>
                  <a:pt x="17958" y="4040"/>
                </a:lnTo>
                <a:lnTo>
                  <a:pt x="18128" y="3943"/>
                </a:lnTo>
                <a:lnTo>
                  <a:pt x="18445" y="3699"/>
                </a:lnTo>
                <a:lnTo>
                  <a:pt x="18688" y="3529"/>
                </a:lnTo>
                <a:close/>
                <a:moveTo>
                  <a:pt x="18664" y="5305"/>
                </a:moveTo>
                <a:lnTo>
                  <a:pt x="18639" y="6011"/>
                </a:lnTo>
                <a:lnTo>
                  <a:pt x="18396" y="6108"/>
                </a:lnTo>
                <a:lnTo>
                  <a:pt x="18177" y="6230"/>
                </a:lnTo>
                <a:lnTo>
                  <a:pt x="17982" y="6376"/>
                </a:lnTo>
                <a:lnTo>
                  <a:pt x="17764" y="6522"/>
                </a:lnTo>
                <a:lnTo>
                  <a:pt x="17764" y="6522"/>
                </a:lnTo>
                <a:lnTo>
                  <a:pt x="17788" y="5865"/>
                </a:lnTo>
                <a:lnTo>
                  <a:pt x="17934" y="5816"/>
                </a:lnTo>
                <a:lnTo>
                  <a:pt x="18080" y="5743"/>
                </a:lnTo>
                <a:lnTo>
                  <a:pt x="18201" y="5670"/>
                </a:lnTo>
                <a:lnTo>
                  <a:pt x="18323" y="5597"/>
                </a:lnTo>
                <a:lnTo>
                  <a:pt x="18493" y="5476"/>
                </a:lnTo>
                <a:lnTo>
                  <a:pt x="18664" y="5305"/>
                </a:lnTo>
                <a:close/>
                <a:moveTo>
                  <a:pt x="18615" y="6425"/>
                </a:moveTo>
                <a:lnTo>
                  <a:pt x="18615" y="6473"/>
                </a:lnTo>
                <a:lnTo>
                  <a:pt x="18518" y="6498"/>
                </a:lnTo>
                <a:lnTo>
                  <a:pt x="18420" y="6546"/>
                </a:lnTo>
                <a:lnTo>
                  <a:pt x="18250" y="6668"/>
                </a:lnTo>
                <a:lnTo>
                  <a:pt x="18104" y="6765"/>
                </a:lnTo>
                <a:lnTo>
                  <a:pt x="17982" y="6887"/>
                </a:lnTo>
                <a:lnTo>
                  <a:pt x="17739" y="7155"/>
                </a:lnTo>
                <a:lnTo>
                  <a:pt x="17764" y="6717"/>
                </a:lnTo>
                <a:lnTo>
                  <a:pt x="17982" y="6668"/>
                </a:lnTo>
                <a:lnTo>
                  <a:pt x="18201" y="6595"/>
                </a:lnTo>
                <a:lnTo>
                  <a:pt x="18615" y="6425"/>
                </a:lnTo>
                <a:close/>
                <a:moveTo>
                  <a:pt x="18615" y="6838"/>
                </a:moveTo>
                <a:lnTo>
                  <a:pt x="18591" y="7349"/>
                </a:lnTo>
                <a:lnTo>
                  <a:pt x="18591" y="7666"/>
                </a:lnTo>
                <a:lnTo>
                  <a:pt x="18420" y="7787"/>
                </a:lnTo>
                <a:lnTo>
                  <a:pt x="18250" y="7909"/>
                </a:lnTo>
                <a:lnTo>
                  <a:pt x="17958" y="8103"/>
                </a:lnTo>
                <a:lnTo>
                  <a:pt x="17666" y="8322"/>
                </a:lnTo>
                <a:lnTo>
                  <a:pt x="17715" y="7739"/>
                </a:lnTo>
                <a:lnTo>
                  <a:pt x="17739" y="7349"/>
                </a:lnTo>
                <a:lnTo>
                  <a:pt x="18080" y="7155"/>
                </a:lnTo>
                <a:lnTo>
                  <a:pt x="18420" y="6960"/>
                </a:lnTo>
                <a:lnTo>
                  <a:pt x="18615" y="6838"/>
                </a:lnTo>
                <a:close/>
                <a:moveTo>
                  <a:pt x="18566" y="8103"/>
                </a:moveTo>
                <a:lnTo>
                  <a:pt x="18542" y="8420"/>
                </a:lnTo>
                <a:lnTo>
                  <a:pt x="18420" y="8493"/>
                </a:lnTo>
                <a:lnTo>
                  <a:pt x="18274" y="8566"/>
                </a:lnTo>
                <a:lnTo>
                  <a:pt x="18055" y="8785"/>
                </a:lnTo>
                <a:lnTo>
                  <a:pt x="17812" y="9004"/>
                </a:lnTo>
                <a:lnTo>
                  <a:pt x="17593" y="9247"/>
                </a:lnTo>
                <a:lnTo>
                  <a:pt x="17642" y="8566"/>
                </a:lnTo>
                <a:lnTo>
                  <a:pt x="18031" y="8395"/>
                </a:lnTo>
                <a:lnTo>
                  <a:pt x="18420" y="8201"/>
                </a:lnTo>
                <a:lnTo>
                  <a:pt x="18566" y="8103"/>
                </a:lnTo>
                <a:close/>
                <a:moveTo>
                  <a:pt x="18542" y="8809"/>
                </a:moveTo>
                <a:lnTo>
                  <a:pt x="18542" y="9077"/>
                </a:lnTo>
                <a:lnTo>
                  <a:pt x="18299" y="9271"/>
                </a:lnTo>
                <a:lnTo>
                  <a:pt x="17934" y="9588"/>
                </a:lnTo>
                <a:lnTo>
                  <a:pt x="17593" y="9928"/>
                </a:lnTo>
                <a:lnTo>
                  <a:pt x="17569" y="9953"/>
                </a:lnTo>
                <a:lnTo>
                  <a:pt x="17569" y="9977"/>
                </a:lnTo>
                <a:lnTo>
                  <a:pt x="17593" y="10001"/>
                </a:lnTo>
                <a:lnTo>
                  <a:pt x="17642" y="10001"/>
                </a:lnTo>
                <a:lnTo>
                  <a:pt x="18080" y="9831"/>
                </a:lnTo>
                <a:lnTo>
                  <a:pt x="18274" y="9709"/>
                </a:lnTo>
                <a:lnTo>
                  <a:pt x="18493" y="9588"/>
                </a:lnTo>
                <a:lnTo>
                  <a:pt x="18518" y="9563"/>
                </a:lnTo>
                <a:lnTo>
                  <a:pt x="18518" y="9977"/>
                </a:lnTo>
                <a:lnTo>
                  <a:pt x="18396" y="10026"/>
                </a:lnTo>
                <a:lnTo>
                  <a:pt x="18274" y="10074"/>
                </a:lnTo>
                <a:lnTo>
                  <a:pt x="18080" y="10220"/>
                </a:lnTo>
                <a:lnTo>
                  <a:pt x="17788" y="10464"/>
                </a:lnTo>
                <a:lnTo>
                  <a:pt x="17520" y="10731"/>
                </a:lnTo>
                <a:lnTo>
                  <a:pt x="17520" y="10245"/>
                </a:lnTo>
                <a:lnTo>
                  <a:pt x="17569" y="9490"/>
                </a:lnTo>
                <a:lnTo>
                  <a:pt x="17837" y="9344"/>
                </a:lnTo>
                <a:lnTo>
                  <a:pt x="18104" y="9150"/>
                </a:lnTo>
                <a:lnTo>
                  <a:pt x="18274" y="8979"/>
                </a:lnTo>
                <a:lnTo>
                  <a:pt x="18469" y="8833"/>
                </a:lnTo>
                <a:lnTo>
                  <a:pt x="18542" y="8809"/>
                </a:lnTo>
                <a:close/>
                <a:moveTo>
                  <a:pt x="18518" y="10342"/>
                </a:moveTo>
                <a:lnTo>
                  <a:pt x="18518" y="10975"/>
                </a:lnTo>
                <a:lnTo>
                  <a:pt x="18347" y="11096"/>
                </a:lnTo>
                <a:lnTo>
                  <a:pt x="18201" y="11194"/>
                </a:lnTo>
                <a:lnTo>
                  <a:pt x="17861" y="11486"/>
                </a:lnTo>
                <a:lnTo>
                  <a:pt x="17715" y="11632"/>
                </a:lnTo>
                <a:lnTo>
                  <a:pt x="17569" y="11802"/>
                </a:lnTo>
                <a:lnTo>
                  <a:pt x="17545" y="11559"/>
                </a:lnTo>
                <a:lnTo>
                  <a:pt x="17520" y="11048"/>
                </a:lnTo>
                <a:lnTo>
                  <a:pt x="17691" y="10975"/>
                </a:lnTo>
                <a:lnTo>
                  <a:pt x="17837" y="10877"/>
                </a:lnTo>
                <a:lnTo>
                  <a:pt x="18128" y="10634"/>
                </a:lnTo>
                <a:lnTo>
                  <a:pt x="18518" y="10342"/>
                </a:lnTo>
                <a:close/>
                <a:moveTo>
                  <a:pt x="18518" y="11413"/>
                </a:moveTo>
                <a:lnTo>
                  <a:pt x="18542" y="11802"/>
                </a:lnTo>
                <a:lnTo>
                  <a:pt x="18347" y="11899"/>
                </a:lnTo>
                <a:lnTo>
                  <a:pt x="18177" y="12021"/>
                </a:lnTo>
                <a:lnTo>
                  <a:pt x="17837" y="12289"/>
                </a:lnTo>
                <a:lnTo>
                  <a:pt x="17764" y="12240"/>
                </a:lnTo>
                <a:lnTo>
                  <a:pt x="17642" y="12240"/>
                </a:lnTo>
                <a:lnTo>
                  <a:pt x="17593" y="12021"/>
                </a:lnTo>
                <a:lnTo>
                  <a:pt x="18299" y="11559"/>
                </a:lnTo>
                <a:lnTo>
                  <a:pt x="18518" y="11413"/>
                </a:lnTo>
                <a:close/>
                <a:moveTo>
                  <a:pt x="2093" y="1899"/>
                </a:moveTo>
                <a:lnTo>
                  <a:pt x="2385" y="1972"/>
                </a:lnTo>
                <a:lnTo>
                  <a:pt x="2702" y="1996"/>
                </a:lnTo>
                <a:lnTo>
                  <a:pt x="3334" y="2045"/>
                </a:lnTo>
                <a:lnTo>
                  <a:pt x="4356" y="2093"/>
                </a:lnTo>
                <a:lnTo>
                  <a:pt x="5354" y="2118"/>
                </a:lnTo>
                <a:lnTo>
                  <a:pt x="6376" y="2118"/>
                </a:lnTo>
                <a:lnTo>
                  <a:pt x="7398" y="2093"/>
                </a:lnTo>
                <a:lnTo>
                  <a:pt x="9466" y="2020"/>
                </a:lnTo>
                <a:lnTo>
                  <a:pt x="11413" y="1972"/>
                </a:lnTo>
                <a:lnTo>
                  <a:pt x="13359" y="1947"/>
                </a:lnTo>
                <a:lnTo>
                  <a:pt x="14357" y="1947"/>
                </a:lnTo>
                <a:lnTo>
                  <a:pt x="15330" y="1996"/>
                </a:lnTo>
                <a:lnTo>
                  <a:pt x="16304" y="2045"/>
                </a:lnTo>
                <a:lnTo>
                  <a:pt x="17277" y="2142"/>
                </a:lnTo>
                <a:lnTo>
                  <a:pt x="17253" y="2483"/>
                </a:lnTo>
                <a:lnTo>
                  <a:pt x="17228" y="2823"/>
                </a:lnTo>
                <a:lnTo>
                  <a:pt x="17228" y="3529"/>
                </a:lnTo>
                <a:lnTo>
                  <a:pt x="17277" y="4210"/>
                </a:lnTo>
                <a:lnTo>
                  <a:pt x="17301" y="4892"/>
                </a:lnTo>
                <a:lnTo>
                  <a:pt x="17301" y="5646"/>
                </a:lnTo>
                <a:lnTo>
                  <a:pt x="17277" y="6376"/>
                </a:lnTo>
                <a:lnTo>
                  <a:pt x="17180" y="7885"/>
                </a:lnTo>
                <a:lnTo>
                  <a:pt x="17082" y="9125"/>
                </a:lnTo>
                <a:lnTo>
                  <a:pt x="17034" y="9758"/>
                </a:lnTo>
                <a:lnTo>
                  <a:pt x="17009" y="10391"/>
                </a:lnTo>
                <a:lnTo>
                  <a:pt x="16985" y="10829"/>
                </a:lnTo>
                <a:lnTo>
                  <a:pt x="16961" y="11291"/>
                </a:lnTo>
                <a:lnTo>
                  <a:pt x="16985" y="11778"/>
                </a:lnTo>
                <a:lnTo>
                  <a:pt x="17009" y="12021"/>
                </a:lnTo>
                <a:lnTo>
                  <a:pt x="17058" y="12240"/>
                </a:lnTo>
                <a:lnTo>
                  <a:pt x="9539" y="12240"/>
                </a:lnTo>
                <a:lnTo>
                  <a:pt x="8566" y="12264"/>
                </a:lnTo>
                <a:lnTo>
                  <a:pt x="7568" y="12289"/>
                </a:lnTo>
                <a:lnTo>
                  <a:pt x="5622" y="12386"/>
                </a:lnTo>
                <a:lnTo>
                  <a:pt x="5086" y="12410"/>
                </a:lnTo>
                <a:lnTo>
                  <a:pt x="4551" y="12410"/>
                </a:lnTo>
                <a:lnTo>
                  <a:pt x="4040" y="12362"/>
                </a:lnTo>
                <a:lnTo>
                  <a:pt x="3529" y="12313"/>
                </a:lnTo>
                <a:lnTo>
                  <a:pt x="2994" y="12216"/>
                </a:lnTo>
                <a:lnTo>
                  <a:pt x="2702" y="12191"/>
                </a:lnTo>
                <a:lnTo>
                  <a:pt x="2434" y="12216"/>
                </a:lnTo>
                <a:lnTo>
                  <a:pt x="2385" y="11997"/>
                </a:lnTo>
                <a:lnTo>
                  <a:pt x="2361" y="11753"/>
                </a:lnTo>
                <a:lnTo>
                  <a:pt x="2337" y="11267"/>
                </a:lnTo>
                <a:lnTo>
                  <a:pt x="2361" y="10318"/>
                </a:lnTo>
                <a:lnTo>
                  <a:pt x="2361" y="9661"/>
                </a:lnTo>
                <a:lnTo>
                  <a:pt x="2337" y="8979"/>
                </a:lnTo>
                <a:lnTo>
                  <a:pt x="2312" y="7666"/>
                </a:lnTo>
                <a:lnTo>
                  <a:pt x="2312" y="6887"/>
                </a:lnTo>
                <a:lnTo>
                  <a:pt x="2288" y="6084"/>
                </a:lnTo>
                <a:lnTo>
                  <a:pt x="2239" y="4527"/>
                </a:lnTo>
                <a:lnTo>
                  <a:pt x="2215" y="2896"/>
                </a:lnTo>
                <a:lnTo>
                  <a:pt x="2215" y="2385"/>
                </a:lnTo>
                <a:lnTo>
                  <a:pt x="2166" y="2118"/>
                </a:lnTo>
                <a:lnTo>
                  <a:pt x="2142" y="2020"/>
                </a:lnTo>
                <a:lnTo>
                  <a:pt x="2093" y="1899"/>
                </a:lnTo>
                <a:close/>
                <a:moveTo>
                  <a:pt x="18566" y="12118"/>
                </a:moveTo>
                <a:lnTo>
                  <a:pt x="18591" y="12264"/>
                </a:lnTo>
                <a:lnTo>
                  <a:pt x="18420" y="12313"/>
                </a:lnTo>
                <a:lnTo>
                  <a:pt x="18274" y="12410"/>
                </a:lnTo>
                <a:lnTo>
                  <a:pt x="17958" y="12581"/>
                </a:lnTo>
                <a:lnTo>
                  <a:pt x="17885" y="12629"/>
                </a:lnTo>
                <a:lnTo>
                  <a:pt x="17909" y="12532"/>
                </a:lnTo>
                <a:lnTo>
                  <a:pt x="17909" y="12435"/>
                </a:lnTo>
                <a:lnTo>
                  <a:pt x="18250" y="12264"/>
                </a:lnTo>
                <a:lnTo>
                  <a:pt x="18566" y="12118"/>
                </a:lnTo>
                <a:close/>
                <a:moveTo>
                  <a:pt x="8761" y="512"/>
                </a:moveTo>
                <a:lnTo>
                  <a:pt x="10318" y="585"/>
                </a:lnTo>
                <a:lnTo>
                  <a:pt x="13432" y="755"/>
                </a:lnTo>
                <a:lnTo>
                  <a:pt x="14138" y="779"/>
                </a:lnTo>
                <a:lnTo>
                  <a:pt x="14844" y="804"/>
                </a:lnTo>
                <a:lnTo>
                  <a:pt x="16279" y="779"/>
                </a:lnTo>
                <a:lnTo>
                  <a:pt x="17034" y="755"/>
                </a:lnTo>
                <a:lnTo>
                  <a:pt x="17034" y="755"/>
                </a:lnTo>
                <a:lnTo>
                  <a:pt x="16912" y="852"/>
                </a:lnTo>
                <a:lnTo>
                  <a:pt x="16790" y="950"/>
                </a:lnTo>
                <a:lnTo>
                  <a:pt x="16790" y="998"/>
                </a:lnTo>
                <a:lnTo>
                  <a:pt x="16790" y="1023"/>
                </a:lnTo>
                <a:lnTo>
                  <a:pt x="16815" y="1047"/>
                </a:lnTo>
                <a:lnTo>
                  <a:pt x="16863" y="1047"/>
                </a:lnTo>
                <a:lnTo>
                  <a:pt x="17131" y="901"/>
                </a:lnTo>
                <a:lnTo>
                  <a:pt x="17399" y="755"/>
                </a:lnTo>
                <a:lnTo>
                  <a:pt x="17837" y="779"/>
                </a:lnTo>
                <a:lnTo>
                  <a:pt x="17593" y="925"/>
                </a:lnTo>
                <a:lnTo>
                  <a:pt x="17399" y="1071"/>
                </a:lnTo>
                <a:lnTo>
                  <a:pt x="17228" y="1217"/>
                </a:lnTo>
                <a:lnTo>
                  <a:pt x="17082" y="1412"/>
                </a:lnTo>
                <a:lnTo>
                  <a:pt x="17034" y="1509"/>
                </a:lnTo>
                <a:lnTo>
                  <a:pt x="17009" y="1631"/>
                </a:lnTo>
                <a:lnTo>
                  <a:pt x="16060" y="1558"/>
                </a:lnTo>
                <a:lnTo>
                  <a:pt x="15111" y="1509"/>
                </a:lnTo>
                <a:lnTo>
                  <a:pt x="14162" y="1461"/>
                </a:lnTo>
                <a:lnTo>
                  <a:pt x="13238" y="1461"/>
                </a:lnTo>
                <a:lnTo>
                  <a:pt x="11340" y="1485"/>
                </a:lnTo>
                <a:lnTo>
                  <a:pt x="9466" y="1558"/>
                </a:lnTo>
                <a:lnTo>
                  <a:pt x="7495" y="1631"/>
                </a:lnTo>
                <a:lnTo>
                  <a:pt x="5549" y="1655"/>
                </a:lnTo>
                <a:lnTo>
                  <a:pt x="4527" y="1631"/>
                </a:lnTo>
                <a:lnTo>
                  <a:pt x="3505" y="1607"/>
                </a:lnTo>
                <a:lnTo>
                  <a:pt x="3140" y="1558"/>
                </a:lnTo>
                <a:lnTo>
                  <a:pt x="2726" y="1509"/>
                </a:lnTo>
                <a:lnTo>
                  <a:pt x="2312" y="1509"/>
                </a:lnTo>
                <a:lnTo>
                  <a:pt x="2118" y="1534"/>
                </a:lnTo>
                <a:lnTo>
                  <a:pt x="1948" y="1582"/>
                </a:lnTo>
                <a:lnTo>
                  <a:pt x="1899" y="1607"/>
                </a:lnTo>
                <a:lnTo>
                  <a:pt x="1850" y="1631"/>
                </a:lnTo>
                <a:lnTo>
                  <a:pt x="1850" y="1704"/>
                </a:lnTo>
                <a:lnTo>
                  <a:pt x="1850" y="1777"/>
                </a:lnTo>
                <a:lnTo>
                  <a:pt x="1899" y="1826"/>
                </a:lnTo>
                <a:lnTo>
                  <a:pt x="1850" y="1947"/>
                </a:lnTo>
                <a:lnTo>
                  <a:pt x="1802" y="2069"/>
                </a:lnTo>
                <a:lnTo>
                  <a:pt x="1777" y="2215"/>
                </a:lnTo>
                <a:lnTo>
                  <a:pt x="1753" y="2337"/>
                </a:lnTo>
                <a:lnTo>
                  <a:pt x="1753" y="2604"/>
                </a:lnTo>
                <a:lnTo>
                  <a:pt x="1753" y="2896"/>
                </a:lnTo>
                <a:lnTo>
                  <a:pt x="1753" y="4527"/>
                </a:lnTo>
                <a:lnTo>
                  <a:pt x="1802" y="6181"/>
                </a:lnTo>
                <a:lnTo>
                  <a:pt x="1826" y="7009"/>
                </a:lnTo>
                <a:lnTo>
                  <a:pt x="1826" y="7836"/>
                </a:lnTo>
                <a:lnTo>
                  <a:pt x="1875" y="9223"/>
                </a:lnTo>
                <a:lnTo>
                  <a:pt x="1875" y="9904"/>
                </a:lnTo>
                <a:lnTo>
                  <a:pt x="1875" y="10585"/>
                </a:lnTo>
                <a:lnTo>
                  <a:pt x="1850" y="11048"/>
                </a:lnTo>
                <a:lnTo>
                  <a:pt x="1826" y="11583"/>
                </a:lnTo>
                <a:lnTo>
                  <a:pt x="1826" y="11851"/>
                </a:lnTo>
                <a:lnTo>
                  <a:pt x="1875" y="12094"/>
                </a:lnTo>
                <a:lnTo>
                  <a:pt x="1948" y="12337"/>
                </a:lnTo>
                <a:lnTo>
                  <a:pt x="2045" y="12532"/>
                </a:lnTo>
                <a:lnTo>
                  <a:pt x="2118" y="12605"/>
                </a:lnTo>
                <a:lnTo>
                  <a:pt x="2215" y="12654"/>
                </a:lnTo>
                <a:lnTo>
                  <a:pt x="2312" y="12629"/>
                </a:lnTo>
                <a:lnTo>
                  <a:pt x="2385" y="12581"/>
                </a:lnTo>
                <a:lnTo>
                  <a:pt x="2677" y="12654"/>
                </a:lnTo>
                <a:lnTo>
                  <a:pt x="2969" y="12678"/>
                </a:lnTo>
                <a:lnTo>
                  <a:pt x="3553" y="12775"/>
                </a:lnTo>
                <a:lnTo>
                  <a:pt x="4040" y="12824"/>
                </a:lnTo>
                <a:lnTo>
                  <a:pt x="4502" y="12873"/>
                </a:lnTo>
                <a:lnTo>
                  <a:pt x="5427" y="12873"/>
                </a:lnTo>
                <a:lnTo>
                  <a:pt x="6449" y="12848"/>
                </a:lnTo>
                <a:lnTo>
                  <a:pt x="7495" y="12800"/>
                </a:lnTo>
                <a:lnTo>
                  <a:pt x="8517" y="12751"/>
                </a:lnTo>
                <a:lnTo>
                  <a:pt x="9539" y="12727"/>
                </a:lnTo>
                <a:lnTo>
                  <a:pt x="17277" y="12727"/>
                </a:lnTo>
                <a:lnTo>
                  <a:pt x="17350" y="12775"/>
                </a:lnTo>
                <a:lnTo>
                  <a:pt x="17496" y="12775"/>
                </a:lnTo>
                <a:lnTo>
                  <a:pt x="17569" y="12727"/>
                </a:lnTo>
                <a:lnTo>
                  <a:pt x="17715" y="12727"/>
                </a:lnTo>
                <a:lnTo>
                  <a:pt x="17569" y="12824"/>
                </a:lnTo>
                <a:lnTo>
                  <a:pt x="17423" y="12946"/>
                </a:lnTo>
                <a:lnTo>
                  <a:pt x="17301" y="13092"/>
                </a:lnTo>
                <a:lnTo>
                  <a:pt x="17180" y="13238"/>
                </a:lnTo>
                <a:lnTo>
                  <a:pt x="17180" y="13262"/>
                </a:lnTo>
                <a:lnTo>
                  <a:pt x="17180" y="13286"/>
                </a:lnTo>
                <a:lnTo>
                  <a:pt x="17204" y="13311"/>
                </a:lnTo>
                <a:lnTo>
                  <a:pt x="17253" y="13311"/>
                </a:lnTo>
                <a:lnTo>
                  <a:pt x="17472" y="13262"/>
                </a:lnTo>
                <a:lnTo>
                  <a:pt x="17666" y="13189"/>
                </a:lnTo>
                <a:lnTo>
                  <a:pt x="18055" y="12994"/>
                </a:lnTo>
                <a:lnTo>
                  <a:pt x="18347" y="12848"/>
                </a:lnTo>
                <a:lnTo>
                  <a:pt x="18615" y="12727"/>
                </a:lnTo>
                <a:lnTo>
                  <a:pt x="18664" y="12946"/>
                </a:lnTo>
                <a:lnTo>
                  <a:pt x="18396" y="13092"/>
                </a:lnTo>
                <a:lnTo>
                  <a:pt x="17982" y="13335"/>
                </a:lnTo>
                <a:lnTo>
                  <a:pt x="17593" y="13603"/>
                </a:lnTo>
                <a:lnTo>
                  <a:pt x="17545" y="13627"/>
                </a:lnTo>
                <a:lnTo>
                  <a:pt x="17545" y="13676"/>
                </a:lnTo>
                <a:lnTo>
                  <a:pt x="17569" y="13700"/>
                </a:lnTo>
                <a:lnTo>
                  <a:pt x="17618" y="13724"/>
                </a:lnTo>
                <a:lnTo>
                  <a:pt x="17861" y="13700"/>
                </a:lnTo>
                <a:lnTo>
                  <a:pt x="18080" y="13651"/>
                </a:lnTo>
                <a:lnTo>
                  <a:pt x="18274" y="13578"/>
                </a:lnTo>
                <a:lnTo>
                  <a:pt x="18493" y="13457"/>
                </a:lnTo>
                <a:lnTo>
                  <a:pt x="18712" y="13335"/>
                </a:lnTo>
                <a:lnTo>
                  <a:pt x="18785" y="13724"/>
                </a:lnTo>
                <a:lnTo>
                  <a:pt x="18250" y="13773"/>
                </a:lnTo>
                <a:lnTo>
                  <a:pt x="17739" y="13797"/>
                </a:lnTo>
                <a:lnTo>
                  <a:pt x="17204" y="13773"/>
                </a:lnTo>
                <a:lnTo>
                  <a:pt x="16669" y="13724"/>
                </a:lnTo>
                <a:lnTo>
                  <a:pt x="15622" y="13603"/>
                </a:lnTo>
                <a:lnTo>
                  <a:pt x="15087" y="13554"/>
                </a:lnTo>
                <a:lnTo>
                  <a:pt x="14576" y="13530"/>
                </a:lnTo>
                <a:lnTo>
                  <a:pt x="12118" y="13530"/>
                </a:lnTo>
                <a:lnTo>
                  <a:pt x="9661" y="13554"/>
                </a:lnTo>
                <a:lnTo>
                  <a:pt x="8469" y="13578"/>
                </a:lnTo>
                <a:lnTo>
                  <a:pt x="7301" y="13627"/>
                </a:lnTo>
                <a:lnTo>
                  <a:pt x="4916" y="13773"/>
                </a:lnTo>
                <a:lnTo>
                  <a:pt x="3772" y="13822"/>
                </a:lnTo>
                <a:lnTo>
                  <a:pt x="2629" y="13846"/>
                </a:lnTo>
                <a:lnTo>
                  <a:pt x="2020" y="13822"/>
                </a:lnTo>
                <a:lnTo>
                  <a:pt x="1412" y="13797"/>
                </a:lnTo>
                <a:lnTo>
                  <a:pt x="1145" y="13773"/>
                </a:lnTo>
                <a:lnTo>
                  <a:pt x="853" y="13749"/>
                </a:lnTo>
                <a:lnTo>
                  <a:pt x="853" y="13724"/>
                </a:lnTo>
                <a:lnTo>
                  <a:pt x="731" y="13408"/>
                </a:lnTo>
                <a:lnTo>
                  <a:pt x="658" y="13092"/>
                </a:lnTo>
                <a:lnTo>
                  <a:pt x="585" y="12775"/>
                </a:lnTo>
                <a:lnTo>
                  <a:pt x="561" y="12435"/>
                </a:lnTo>
                <a:lnTo>
                  <a:pt x="561" y="11753"/>
                </a:lnTo>
                <a:lnTo>
                  <a:pt x="561" y="11121"/>
                </a:lnTo>
                <a:lnTo>
                  <a:pt x="561" y="9320"/>
                </a:lnTo>
                <a:lnTo>
                  <a:pt x="561" y="8420"/>
                </a:lnTo>
                <a:lnTo>
                  <a:pt x="585" y="7495"/>
                </a:lnTo>
                <a:lnTo>
                  <a:pt x="658" y="5792"/>
                </a:lnTo>
                <a:lnTo>
                  <a:pt x="731" y="4064"/>
                </a:lnTo>
                <a:lnTo>
                  <a:pt x="755" y="3188"/>
                </a:lnTo>
                <a:lnTo>
                  <a:pt x="755" y="2337"/>
                </a:lnTo>
                <a:lnTo>
                  <a:pt x="731" y="1485"/>
                </a:lnTo>
                <a:lnTo>
                  <a:pt x="707" y="609"/>
                </a:lnTo>
                <a:lnTo>
                  <a:pt x="804" y="682"/>
                </a:lnTo>
                <a:lnTo>
                  <a:pt x="950" y="755"/>
                </a:lnTo>
                <a:lnTo>
                  <a:pt x="1072" y="804"/>
                </a:lnTo>
                <a:lnTo>
                  <a:pt x="1242" y="852"/>
                </a:lnTo>
                <a:lnTo>
                  <a:pt x="1583" y="901"/>
                </a:lnTo>
                <a:lnTo>
                  <a:pt x="1948" y="925"/>
                </a:lnTo>
                <a:lnTo>
                  <a:pt x="2312" y="901"/>
                </a:lnTo>
                <a:lnTo>
                  <a:pt x="2653" y="901"/>
                </a:lnTo>
                <a:lnTo>
                  <a:pt x="3164" y="852"/>
                </a:lnTo>
                <a:lnTo>
                  <a:pt x="4162" y="755"/>
                </a:lnTo>
                <a:lnTo>
                  <a:pt x="5184" y="633"/>
                </a:lnTo>
                <a:lnTo>
                  <a:pt x="6181" y="560"/>
                </a:lnTo>
                <a:lnTo>
                  <a:pt x="6692" y="512"/>
                </a:lnTo>
                <a:close/>
                <a:moveTo>
                  <a:pt x="11096" y="14016"/>
                </a:moveTo>
                <a:lnTo>
                  <a:pt x="11096" y="14187"/>
                </a:lnTo>
                <a:lnTo>
                  <a:pt x="10926" y="14260"/>
                </a:lnTo>
                <a:lnTo>
                  <a:pt x="10780" y="14357"/>
                </a:lnTo>
                <a:lnTo>
                  <a:pt x="10488" y="14552"/>
                </a:lnTo>
                <a:lnTo>
                  <a:pt x="10293" y="14698"/>
                </a:lnTo>
                <a:lnTo>
                  <a:pt x="10123" y="14868"/>
                </a:lnTo>
                <a:lnTo>
                  <a:pt x="9953" y="15038"/>
                </a:lnTo>
                <a:lnTo>
                  <a:pt x="9807" y="15233"/>
                </a:lnTo>
                <a:lnTo>
                  <a:pt x="9807" y="15282"/>
                </a:lnTo>
                <a:lnTo>
                  <a:pt x="9831" y="15330"/>
                </a:lnTo>
                <a:lnTo>
                  <a:pt x="9856" y="15379"/>
                </a:lnTo>
                <a:lnTo>
                  <a:pt x="9929" y="15379"/>
                </a:lnTo>
                <a:lnTo>
                  <a:pt x="10099" y="15282"/>
                </a:lnTo>
                <a:lnTo>
                  <a:pt x="10245" y="15184"/>
                </a:lnTo>
                <a:lnTo>
                  <a:pt x="10537" y="14941"/>
                </a:lnTo>
                <a:lnTo>
                  <a:pt x="10804" y="14771"/>
                </a:lnTo>
                <a:lnTo>
                  <a:pt x="11072" y="14600"/>
                </a:lnTo>
                <a:lnTo>
                  <a:pt x="11072" y="14600"/>
                </a:lnTo>
                <a:lnTo>
                  <a:pt x="11048" y="15087"/>
                </a:lnTo>
                <a:lnTo>
                  <a:pt x="10926" y="15136"/>
                </a:lnTo>
                <a:lnTo>
                  <a:pt x="10804" y="15209"/>
                </a:lnTo>
                <a:lnTo>
                  <a:pt x="10585" y="15330"/>
                </a:lnTo>
                <a:lnTo>
                  <a:pt x="10439" y="15403"/>
                </a:lnTo>
                <a:lnTo>
                  <a:pt x="10269" y="15525"/>
                </a:lnTo>
                <a:lnTo>
                  <a:pt x="10123" y="15647"/>
                </a:lnTo>
                <a:lnTo>
                  <a:pt x="10074" y="15695"/>
                </a:lnTo>
                <a:lnTo>
                  <a:pt x="10050" y="15793"/>
                </a:lnTo>
                <a:lnTo>
                  <a:pt x="10050" y="15817"/>
                </a:lnTo>
                <a:lnTo>
                  <a:pt x="10074" y="15841"/>
                </a:lnTo>
                <a:lnTo>
                  <a:pt x="10245" y="15841"/>
                </a:lnTo>
                <a:lnTo>
                  <a:pt x="10391" y="15817"/>
                </a:lnTo>
                <a:lnTo>
                  <a:pt x="10683" y="15671"/>
                </a:lnTo>
                <a:lnTo>
                  <a:pt x="11023" y="15501"/>
                </a:lnTo>
                <a:lnTo>
                  <a:pt x="10999" y="15841"/>
                </a:lnTo>
                <a:lnTo>
                  <a:pt x="10756" y="15987"/>
                </a:lnTo>
                <a:lnTo>
                  <a:pt x="10610" y="16085"/>
                </a:lnTo>
                <a:lnTo>
                  <a:pt x="10464" y="16206"/>
                </a:lnTo>
                <a:lnTo>
                  <a:pt x="10342" y="16352"/>
                </a:lnTo>
                <a:lnTo>
                  <a:pt x="10196" y="16474"/>
                </a:lnTo>
                <a:lnTo>
                  <a:pt x="10172" y="16498"/>
                </a:lnTo>
                <a:lnTo>
                  <a:pt x="10172" y="16522"/>
                </a:lnTo>
                <a:lnTo>
                  <a:pt x="10196" y="16547"/>
                </a:lnTo>
                <a:lnTo>
                  <a:pt x="10245" y="16547"/>
                </a:lnTo>
                <a:lnTo>
                  <a:pt x="10537" y="16425"/>
                </a:lnTo>
                <a:lnTo>
                  <a:pt x="10804" y="16303"/>
                </a:lnTo>
                <a:lnTo>
                  <a:pt x="10975" y="16230"/>
                </a:lnTo>
                <a:lnTo>
                  <a:pt x="10975" y="16449"/>
                </a:lnTo>
                <a:lnTo>
                  <a:pt x="10902" y="16474"/>
                </a:lnTo>
                <a:lnTo>
                  <a:pt x="10756" y="16547"/>
                </a:lnTo>
                <a:lnTo>
                  <a:pt x="10634" y="16620"/>
                </a:lnTo>
                <a:lnTo>
                  <a:pt x="10415" y="16814"/>
                </a:lnTo>
                <a:lnTo>
                  <a:pt x="10391" y="16863"/>
                </a:lnTo>
                <a:lnTo>
                  <a:pt x="10391" y="16887"/>
                </a:lnTo>
                <a:lnTo>
                  <a:pt x="10391" y="16960"/>
                </a:lnTo>
                <a:lnTo>
                  <a:pt x="10464" y="16985"/>
                </a:lnTo>
                <a:lnTo>
                  <a:pt x="10537" y="16985"/>
                </a:lnTo>
                <a:lnTo>
                  <a:pt x="10780" y="16887"/>
                </a:lnTo>
                <a:lnTo>
                  <a:pt x="11023" y="16790"/>
                </a:lnTo>
                <a:lnTo>
                  <a:pt x="11048" y="16887"/>
                </a:lnTo>
                <a:lnTo>
                  <a:pt x="10926" y="16960"/>
                </a:lnTo>
                <a:lnTo>
                  <a:pt x="10829" y="17058"/>
                </a:lnTo>
                <a:lnTo>
                  <a:pt x="10585" y="17252"/>
                </a:lnTo>
                <a:lnTo>
                  <a:pt x="10561" y="17277"/>
                </a:lnTo>
                <a:lnTo>
                  <a:pt x="10561" y="17301"/>
                </a:lnTo>
                <a:lnTo>
                  <a:pt x="10585" y="17325"/>
                </a:lnTo>
                <a:lnTo>
                  <a:pt x="10610" y="17325"/>
                </a:lnTo>
                <a:lnTo>
                  <a:pt x="10780" y="17301"/>
                </a:lnTo>
                <a:lnTo>
                  <a:pt x="10950" y="17252"/>
                </a:lnTo>
                <a:lnTo>
                  <a:pt x="11096" y="17179"/>
                </a:lnTo>
                <a:lnTo>
                  <a:pt x="11242" y="17082"/>
                </a:lnTo>
                <a:lnTo>
                  <a:pt x="11388" y="17155"/>
                </a:lnTo>
                <a:lnTo>
                  <a:pt x="11534" y="17179"/>
                </a:lnTo>
                <a:lnTo>
                  <a:pt x="11705" y="17204"/>
                </a:lnTo>
                <a:lnTo>
                  <a:pt x="11875" y="17204"/>
                </a:lnTo>
                <a:lnTo>
                  <a:pt x="12216" y="17179"/>
                </a:lnTo>
                <a:lnTo>
                  <a:pt x="12508" y="17155"/>
                </a:lnTo>
                <a:lnTo>
                  <a:pt x="12897" y="17179"/>
                </a:lnTo>
                <a:lnTo>
                  <a:pt x="13067" y="17179"/>
                </a:lnTo>
                <a:lnTo>
                  <a:pt x="13262" y="17228"/>
                </a:lnTo>
                <a:lnTo>
                  <a:pt x="13432" y="17277"/>
                </a:lnTo>
                <a:lnTo>
                  <a:pt x="13554" y="17374"/>
                </a:lnTo>
                <a:lnTo>
                  <a:pt x="13676" y="17496"/>
                </a:lnTo>
                <a:lnTo>
                  <a:pt x="13773" y="17617"/>
                </a:lnTo>
                <a:lnTo>
                  <a:pt x="13530" y="17593"/>
                </a:lnTo>
                <a:lnTo>
                  <a:pt x="12556" y="17593"/>
                </a:lnTo>
                <a:lnTo>
                  <a:pt x="11826" y="17642"/>
                </a:lnTo>
                <a:lnTo>
                  <a:pt x="10366" y="17715"/>
                </a:lnTo>
                <a:lnTo>
                  <a:pt x="9637" y="17739"/>
                </a:lnTo>
                <a:lnTo>
                  <a:pt x="8907" y="17763"/>
                </a:lnTo>
                <a:lnTo>
                  <a:pt x="7763" y="17788"/>
                </a:lnTo>
                <a:lnTo>
                  <a:pt x="6644" y="17788"/>
                </a:lnTo>
                <a:lnTo>
                  <a:pt x="6181" y="17739"/>
                </a:lnTo>
                <a:lnTo>
                  <a:pt x="5816" y="17715"/>
                </a:lnTo>
                <a:lnTo>
                  <a:pt x="5500" y="17690"/>
                </a:lnTo>
                <a:lnTo>
                  <a:pt x="5597" y="17544"/>
                </a:lnTo>
                <a:lnTo>
                  <a:pt x="5743" y="17447"/>
                </a:lnTo>
                <a:lnTo>
                  <a:pt x="5865" y="17350"/>
                </a:lnTo>
                <a:lnTo>
                  <a:pt x="6035" y="17277"/>
                </a:lnTo>
                <a:lnTo>
                  <a:pt x="6206" y="17228"/>
                </a:lnTo>
                <a:lnTo>
                  <a:pt x="6376" y="17179"/>
                </a:lnTo>
                <a:lnTo>
                  <a:pt x="6765" y="17155"/>
                </a:lnTo>
                <a:lnTo>
                  <a:pt x="7057" y="17179"/>
                </a:lnTo>
                <a:lnTo>
                  <a:pt x="7374" y="17204"/>
                </a:lnTo>
                <a:lnTo>
                  <a:pt x="7544" y="17179"/>
                </a:lnTo>
                <a:lnTo>
                  <a:pt x="7690" y="17179"/>
                </a:lnTo>
                <a:lnTo>
                  <a:pt x="7836" y="17131"/>
                </a:lnTo>
                <a:lnTo>
                  <a:pt x="7958" y="17058"/>
                </a:lnTo>
                <a:lnTo>
                  <a:pt x="7982" y="17009"/>
                </a:lnTo>
                <a:lnTo>
                  <a:pt x="8055" y="17033"/>
                </a:lnTo>
                <a:lnTo>
                  <a:pt x="8128" y="17033"/>
                </a:lnTo>
                <a:lnTo>
                  <a:pt x="8177" y="17009"/>
                </a:lnTo>
                <a:lnTo>
                  <a:pt x="8225" y="16960"/>
                </a:lnTo>
                <a:lnTo>
                  <a:pt x="8274" y="16887"/>
                </a:lnTo>
                <a:lnTo>
                  <a:pt x="8298" y="16766"/>
                </a:lnTo>
                <a:lnTo>
                  <a:pt x="8298" y="16668"/>
                </a:lnTo>
                <a:lnTo>
                  <a:pt x="8298" y="16620"/>
                </a:lnTo>
                <a:lnTo>
                  <a:pt x="8274" y="16595"/>
                </a:lnTo>
                <a:lnTo>
                  <a:pt x="8298" y="16303"/>
                </a:lnTo>
                <a:lnTo>
                  <a:pt x="8298" y="15768"/>
                </a:lnTo>
                <a:lnTo>
                  <a:pt x="8298" y="15233"/>
                </a:lnTo>
                <a:lnTo>
                  <a:pt x="8298" y="14965"/>
                </a:lnTo>
                <a:lnTo>
                  <a:pt x="8323" y="14649"/>
                </a:lnTo>
                <a:lnTo>
                  <a:pt x="8323" y="14333"/>
                </a:lnTo>
                <a:lnTo>
                  <a:pt x="8323" y="14187"/>
                </a:lnTo>
                <a:lnTo>
                  <a:pt x="8298" y="14065"/>
                </a:lnTo>
                <a:lnTo>
                  <a:pt x="9101" y="14041"/>
                </a:lnTo>
                <a:lnTo>
                  <a:pt x="9101" y="14041"/>
                </a:lnTo>
                <a:lnTo>
                  <a:pt x="8980" y="14138"/>
                </a:lnTo>
                <a:lnTo>
                  <a:pt x="8834" y="14260"/>
                </a:lnTo>
                <a:lnTo>
                  <a:pt x="8688" y="14406"/>
                </a:lnTo>
                <a:lnTo>
                  <a:pt x="8663" y="14454"/>
                </a:lnTo>
                <a:lnTo>
                  <a:pt x="8639" y="14503"/>
                </a:lnTo>
                <a:lnTo>
                  <a:pt x="8615" y="14600"/>
                </a:lnTo>
                <a:lnTo>
                  <a:pt x="8615" y="14649"/>
                </a:lnTo>
                <a:lnTo>
                  <a:pt x="8639" y="14673"/>
                </a:lnTo>
                <a:lnTo>
                  <a:pt x="8761" y="14673"/>
                </a:lnTo>
                <a:lnTo>
                  <a:pt x="8858" y="14649"/>
                </a:lnTo>
                <a:lnTo>
                  <a:pt x="9028" y="14527"/>
                </a:lnTo>
                <a:lnTo>
                  <a:pt x="9199" y="14406"/>
                </a:lnTo>
                <a:lnTo>
                  <a:pt x="9466" y="14235"/>
                </a:lnTo>
                <a:lnTo>
                  <a:pt x="9710" y="14016"/>
                </a:lnTo>
                <a:lnTo>
                  <a:pt x="9953" y="14016"/>
                </a:lnTo>
                <a:lnTo>
                  <a:pt x="9734" y="14211"/>
                </a:lnTo>
                <a:lnTo>
                  <a:pt x="9539" y="14406"/>
                </a:lnTo>
                <a:lnTo>
                  <a:pt x="9345" y="14625"/>
                </a:lnTo>
                <a:lnTo>
                  <a:pt x="9199" y="14868"/>
                </a:lnTo>
                <a:lnTo>
                  <a:pt x="9199" y="14892"/>
                </a:lnTo>
                <a:lnTo>
                  <a:pt x="9199" y="14917"/>
                </a:lnTo>
                <a:lnTo>
                  <a:pt x="9223" y="14941"/>
                </a:lnTo>
                <a:lnTo>
                  <a:pt x="9272" y="14941"/>
                </a:lnTo>
                <a:lnTo>
                  <a:pt x="9393" y="14892"/>
                </a:lnTo>
                <a:lnTo>
                  <a:pt x="9515" y="14844"/>
                </a:lnTo>
                <a:lnTo>
                  <a:pt x="9758" y="14698"/>
                </a:lnTo>
                <a:lnTo>
                  <a:pt x="10196" y="14357"/>
                </a:lnTo>
                <a:lnTo>
                  <a:pt x="10464" y="14235"/>
                </a:lnTo>
                <a:lnTo>
                  <a:pt x="10658" y="14138"/>
                </a:lnTo>
                <a:lnTo>
                  <a:pt x="10804" y="14016"/>
                </a:lnTo>
                <a:close/>
                <a:moveTo>
                  <a:pt x="6936" y="1"/>
                </a:moveTo>
                <a:lnTo>
                  <a:pt x="5914" y="74"/>
                </a:lnTo>
                <a:lnTo>
                  <a:pt x="4892" y="147"/>
                </a:lnTo>
                <a:lnTo>
                  <a:pt x="3870" y="268"/>
                </a:lnTo>
                <a:lnTo>
                  <a:pt x="2945" y="366"/>
                </a:lnTo>
                <a:lnTo>
                  <a:pt x="2483" y="390"/>
                </a:lnTo>
                <a:lnTo>
                  <a:pt x="1680" y="390"/>
                </a:lnTo>
                <a:lnTo>
                  <a:pt x="1339" y="317"/>
                </a:lnTo>
                <a:lnTo>
                  <a:pt x="658" y="195"/>
                </a:lnTo>
                <a:lnTo>
                  <a:pt x="634" y="147"/>
                </a:lnTo>
                <a:lnTo>
                  <a:pt x="585" y="122"/>
                </a:lnTo>
                <a:lnTo>
                  <a:pt x="512" y="98"/>
                </a:lnTo>
                <a:lnTo>
                  <a:pt x="463" y="98"/>
                </a:lnTo>
                <a:lnTo>
                  <a:pt x="390" y="122"/>
                </a:lnTo>
                <a:lnTo>
                  <a:pt x="342" y="147"/>
                </a:lnTo>
                <a:lnTo>
                  <a:pt x="317" y="220"/>
                </a:lnTo>
                <a:lnTo>
                  <a:pt x="293" y="293"/>
                </a:lnTo>
                <a:lnTo>
                  <a:pt x="244" y="1169"/>
                </a:lnTo>
                <a:lnTo>
                  <a:pt x="220" y="2069"/>
                </a:lnTo>
                <a:lnTo>
                  <a:pt x="196" y="3821"/>
                </a:lnTo>
                <a:lnTo>
                  <a:pt x="171" y="4794"/>
                </a:lnTo>
                <a:lnTo>
                  <a:pt x="123" y="5768"/>
                </a:lnTo>
                <a:lnTo>
                  <a:pt x="25" y="7690"/>
                </a:lnTo>
                <a:lnTo>
                  <a:pt x="1" y="8614"/>
                </a:lnTo>
                <a:lnTo>
                  <a:pt x="1" y="9539"/>
                </a:lnTo>
                <a:lnTo>
                  <a:pt x="25" y="11364"/>
                </a:lnTo>
                <a:lnTo>
                  <a:pt x="1" y="11997"/>
                </a:lnTo>
                <a:lnTo>
                  <a:pt x="1" y="12362"/>
                </a:lnTo>
                <a:lnTo>
                  <a:pt x="25" y="12702"/>
                </a:lnTo>
                <a:lnTo>
                  <a:pt x="50" y="13067"/>
                </a:lnTo>
                <a:lnTo>
                  <a:pt x="123" y="13408"/>
                </a:lnTo>
                <a:lnTo>
                  <a:pt x="244" y="13700"/>
                </a:lnTo>
                <a:lnTo>
                  <a:pt x="317" y="13846"/>
                </a:lnTo>
                <a:lnTo>
                  <a:pt x="390" y="13968"/>
                </a:lnTo>
                <a:lnTo>
                  <a:pt x="463" y="14065"/>
                </a:lnTo>
                <a:lnTo>
                  <a:pt x="561" y="14089"/>
                </a:lnTo>
                <a:lnTo>
                  <a:pt x="634" y="14089"/>
                </a:lnTo>
                <a:lnTo>
                  <a:pt x="731" y="14065"/>
                </a:lnTo>
                <a:lnTo>
                  <a:pt x="901" y="14138"/>
                </a:lnTo>
                <a:lnTo>
                  <a:pt x="1072" y="14162"/>
                </a:lnTo>
                <a:lnTo>
                  <a:pt x="1412" y="14211"/>
                </a:lnTo>
                <a:lnTo>
                  <a:pt x="2093" y="14260"/>
                </a:lnTo>
                <a:lnTo>
                  <a:pt x="2726" y="14308"/>
                </a:lnTo>
                <a:lnTo>
                  <a:pt x="3334" y="14308"/>
                </a:lnTo>
                <a:lnTo>
                  <a:pt x="3943" y="14284"/>
                </a:lnTo>
                <a:lnTo>
                  <a:pt x="4551" y="14260"/>
                </a:lnTo>
                <a:lnTo>
                  <a:pt x="7958" y="14089"/>
                </a:lnTo>
                <a:lnTo>
                  <a:pt x="7958" y="14089"/>
                </a:lnTo>
                <a:lnTo>
                  <a:pt x="7909" y="14211"/>
                </a:lnTo>
                <a:lnTo>
                  <a:pt x="7885" y="14357"/>
                </a:lnTo>
                <a:lnTo>
                  <a:pt x="7860" y="14673"/>
                </a:lnTo>
                <a:lnTo>
                  <a:pt x="7860" y="15233"/>
                </a:lnTo>
                <a:lnTo>
                  <a:pt x="7860" y="15768"/>
                </a:lnTo>
                <a:lnTo>
                  <a:pt x="7836" y="16303"/>
                </a:lnTo>
                <a:lnTo>
                  <a:pt x="7812" y="16547"/>
                </a:lnTo>
                <a:lnTo>
                  <a:pt x="7812" y="16668"/>
                </a:lnTo>
                <a:lnTo>
                  <a:pt x="7812" y="16790"/>
                </a:lnTo>
                <a:lnTo>
                  <a:pt x="7666" y="16741"/>
                </a:lnTo>
                <a:lnTo>
                  <a:pt x="7471" y="16693"/>
                </a:lnTo>
                <a:lnTo>
                  <a:pt x="7276" y="16693"/>
                </a:lnTo>
                <a:lnTo>
                  <a:pt x="7057" y="16668"/>
                </a:lnTo>
                <a:lnTo>
                  <a:pt x="6644" y="16693"/>
                </a:lnTo>
                <a:lnTo>
                  <a:pt x="6303" y="16741"/>
                </a:lnTo>
                <a:lnTo>
                  <a:pt x="6060" y="16790"/>
                </a:lnTo>
                <a:lnTo>
                  <a:pt x="5841" y="16863"/>
                </a:lnTo>
                <a:lnTo>
                  <a:pt x="5646" y="16936"/>
                </a:lnTo>
                <a:lnTo>
                  <a:pt x="5451" y="17058"/>
                </a:lnTo>
                <a:lnTo>
                  <a:pt x="5281" y="17204"/>
                </a:lnTo>
                <a:lnTo>
                  <a:pt x="5135" y="17374"/>
                </a:lnTo>
                <a:lnTo>
                  <a:pt x="5038" y="17569"/>
                </a:lnTo>
                <a:lnTo>
                  <a:pt x="4940" y="17812"/>
                </a:lnTo>
                <a:lnTo>
                  <a:pt x="4940" y="17885"/>
                </a:lnTo>
                <a:lnTo>
                  <a:pt x="4940" y="17958"/>
                </a:lnTo>
                <a:lnTo>
                  <a:pt x="4989" y="18031"/>
                </a:lnTo>
                <a:lnTo>
                  <a:pt x="5038" y="18055"/>
                </a:lnTo>
                <a:lnTo>
                  <a:pt x="5111" y="18080"/>
                </a:lnTo>
                <a:lnTo>
                  <a:pt x="5184" y="18080"/>
                </a:lnTo>
                <a:lnTo>
                  <a:pt x="5257" y="18055"/>
                </a:lnTo>
                <a:lnTo>
                  <a:pt x="5330" y="18007"/>
                </a:lnTo>
                <a:lnTo>
                  <a:pt x="5451" y="18080"/>
                </a:lnTo>
                <a:lnTo>
                  <a:pt x="5597" y="18128"/>
                </a:lnTo>
                <a:lnTo>
                  <a:pt x="5743" y="18177"/>
                </a:lnTo>
                <a:lnTo>
                  <a:pt x="5914" y="18201"/>
                </a:lnTo>
                <a:lnTo>
                  <a:pt x="6254" y="18226"/>
                </a:lnTo>
                <a:lnTo>
                  <a:pt x="6498" y="18226"/>
                </a:lnTo>
                <a:lnTo>
                  <a:pt x="7082" y="18250"/>
                </a:lnTo>
                <a:lnTo>
                  <a:pt x="7641" y="18250"/>
                </a:lnTo>
                <a:lnTo>
                  <a:pt x="8785" y="18226"/>
                </a:lnTo>
                <a:lnTo>
                  <a:pt x="10147" y="18201"/>
                </a:lnTo>
                <a:lnTo>
                  <a:pt x="11486" y="18128"/>
                </a:lnTo>
                <a:lnTo>
                  <a:pt x="12994" y="18080"/>
                </a:lnTo>
                <a:lnTo>
                  <a:pt x="13238" y="18080"/>
                </a:lnTo>
                <a:lnTo>
                  <a:pt x="13505" y="18104"/>
                </a:lnTo>
                <a:lnTo>
                  <a:pt x="13773" y="18080"/>
                </a:lnTo>
                <a:lnTo>
                  <a:pt x="13919" y="18080"/>
                </a:lnTo>
                <a:lnTo>
                  <a:pt x="14016" y="18031"/>
                </a:lnTo>
                <a:lnTo>
                  <a:pt x="14089" y="18080"/>
                </a:lnTo>
                <a:lnTo>
                  <a:pt x="14235" y="18080"/>
                </a:lnTo>
                <a:lnTo>
                  <a:pt x="14284" y="18055"/>
                </a:lnTo>
                <a:lnTo>
                  <a:pt x="14333" y="18007"/>
                </a:lnTo>
                <a:lnTo>
                  <a:pt x="14381" y="17958"/>
                </a:lnTo>
                <a:lnTo>
                  <a:pt x="14406" y="17885"/>
                </a:lnTo>
                <a:lnTo>
                  <a:pt x="14381" y="17812"/>
                </a:lnTo>
                <a:lnTo>
                  <a:pt x="14308" y="17569"/>
                </a:lnTo>
                <a:lnTo>
                  <a:pt x="14211" y="17374"/>
                </a:lnTo>
                <a:lnTo>
                  <a:pt x="14065" y="17179"/>
                </a:lnTo>
                <a:lnTo>
                  <a:pt x="13895" y="17033"/>
                </a:lnTo>
                <a:lnTo>
                  <a:pt x="13700" y="16912"/>
                </a:lnTo>
                <a:lnTo>
                  <a:pt x="13505" y="16814"/>
                </a:lnTo>
                <a:lnTo>
                  <a:pt x="13262" y="16741"/>
                </a:lnTo>
                <a:lnTo>
                  <a:pt x="13043" y="16693"/>
                </a:lnTo>
                <a:lnTo>
                  <a:pt x="12581" y="16693"/>
                </a:lnTo>
                <a:lnTo>
                  <a:pt x="12118" y="16766"/>
                </a:lnTo>
                <a:lnTo>
                  <a:pt x="11802" y="16790"/>
                </a:lnTo>
                <a:lnTo>
                  <a:pt x="11486" y="16814"/>
                </a:lnTo>
                <a:lnTo>
                  <a:pt x="11461" y="16620"/>
                </a:lnTo>
                <a:lnTo>
                  <a:pt x="11510" y="16571"/>
                </a:lnTo>
                <a:lnTo>
                  <a:pt x="11534" y="16498"/>
                </a:lnTo>
                <a:lnTo>
                  <a:pt x="11534" y="16449"/>
                </a:lnTo>
                <a:lnTo>
                  <a:pt x="11486" y="16425"/>
                </a:lnTo>
                <a:lnTo>
                  <a:pt x="11437" y="16401"/>
                </a:lnTo>
                <a:lnTo>
                  <a:pt x="11437" y="15939"/>
                </a:lnTo>
                <a:lnTo>
                  <a:pt x="11461" y="15501"/>
                </a:lnTo>
                <a:lnTo>
                  <a:pt x="11534" y="14746"/>
                </a:lnTo>
                <a:lnTo>
                  <a:pt x="11534" y="14381"/>
                </a:lnTo>
                <a:lnTo>
                  <a:pt x="11510" y="14187"/>
                </a:lnTo>
                <a:lnTo>
                  <a:pt x="11461" y="14016"/>
                </a:lnTo>
                <a:lnTo>
                  <a:pt x="14576" y="14016"/>
                </a:lnTo>
                <a:lnTo>
                  <a:pt x="15136" y="14041"/>
                </a:lnTo>
                <a:lnTo>
                  <a:pt x="15720" y="14089"/>
                </a:lnTo>
                <a:lnTo>
                  <a:pt x="16839" y="14211"/>
                </a:lnTo>
                <a:lnTo>
                  <a:pt x="17423" y="14260"/>
                </a:lnTo>
                <a:lnTo>
                  <a:pt x="17982" y="14260"/>
                </a:lnTo>
                <a:lnTo>
                  <a:pt x="18542" y="14235"/>
                </a:lnTo>
                <a:lnTo>
                  <a:pt x="18834" y="14211"/>
                </a:lnTo>
                <a:lnTo>
                  <a:pt x="19102" y="14138"/>
                </a:lnTo>
                <a:lnTo>
                  <a:pt x="19199" y="14114"/>
                </a:lnTo>
                <a:lnTo>
                  <a:pt x="19272" y="14041"/>
                </a:lnTo>
                <a:lnTo>
                  <a:pt x="19296" y="13968"/>
                </a:lnTo>
                <a:lnTo>
                  <a:pt x="19272" y="13870"/>
                </a:lnTo>
                <a:lnTo>
                  <a:pt x="19272" y="13773"/>
                </a:lnTo>
                <a:lnTo>
                  <a:pt x="19150" y="13043"/>
                </a:lnTo>
                <a:lnTo>
                  <a:pt x="19248" y="12921"/>
                </a:lnTo>
                <a:lnTo>
                  <a:pt x="19248" y="12873"/>
                </a:lnTo>
                <a:lnTo>
                  <a:pt x="19248" y="12824"/>
                </a:lnTo>
                <a:lnTo>
                  <a:pt x="19223" y="12800"/>
                </a:lnTo>
                <a:lnTo>
                  <a:pt x="19102" y="12800"/>
                </a:lnTo>
                <a:lnTo>
                  <a:pt x="19053" y="12337"/>
                </a:lnTo>
                <a:lnTo>
                  <a:pt x="19029" y="11875"/>
                </a:lnTo>
                <a:lnTo>
                  <a:pt x="18980" y="10926"/>
                </a:lnTo>
                <a:lnTo>
                  <a:pt x="18980" y="10001"/>
                </a:lnTo>
                <a:lnTo>
                  <a:pt x="19004" y="9052"/>
                </a:lnTo>
                <a:lnTo>
                  <a:pt x="19004" y="8955"/>
                </a:lnTo>
                <a:lnTo>
                  <a:pt x="19077" y="7203"/>
                </a:lnTo>
                <a:lnTo>
                  <a:pt x="19150" y="5549"/>
                </a:lnTo>
                <a:lnTo>
                  <a:pt x="19175" y="3894"/>
                </a:lnTo>
                <a:lnTo>
                  <a:pt x="19223" y="2385"/>
                </a:lnTo>
                <a:lnTo>
                  <a:pt x="19248" y="1607"/>
                </a:lnTo>
                <a:lnTo>
                  <a:pt x="19223" y="1242"/>
                </a:lnTo>
                <a:lnTo>
                  <a:pt x="19199" y="852"/>
                </a:lnTo>
                <a:lnTo>
                  <a:pt x="19248" y="804"/>
                </a:lnTo>
                <a:lnTo>
                  <a:pt x="19272" y="755"/>
                </a:lnTo>
                <a:lnTo>
                  <a:pt x="19296" y="682"/>
                </a:lnTo>
                <a:lnTo>
                  <a:pt x="19296" y="609"/>
                </a:lnTo>
                <a:lnTo>
                  <a:pt x="19272" y="560"/>
                </a:lnTo>
                <a:lnTo>
                  <a:pt x="19223" y="512"/>
                </a:lnTo>
                <a:lnTo>
                  <a:pt x="19175" y="463"/>
                </a:lnTo>
                <a:lnTo>
                  <a:pt x="19102" y="439"/>
                </a:lnTo>
                <a:lnTo>
                  <a:pt x="18493" y="317"/>
                </a:lnTo>
                <a:lnTo>
                  <a:pt x="17885" y="268"/>
                </a:lnTo>
                <a:lnTo>
                  <a:pt x="17277" y="244"/>
                </a:lnTo>
                <a:lnTo>
                  <a:pt x="16644" y="244"/>
                </a:lnTo>
                <a:lnTo>
                  <a:pt x="15403" y="293"/>
                </a:lnTo>
                <a:lnTo>
                  <a:pt x="14187" y="293"/>
                </a:lnTo>
                <a:lnTo>
                  <a:pt x="12629" y="220"/>
                </a:lnTo>
                <a:lnTo>
                  <a:pt x="11072" y="122"/>
                </a:lnTo>
                <a:lnTo>
                  <a:pt x="9515" y="49"/>
                </a:lnTo>
                <a:lnTo>
                  <a:pt x="7958"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3" name="Google Shape;1033;p36"/>
          <p:cNvSpPr txBox="1">
            <a:spLocks noGrp="1"/>
          </p:cNvSpPr>
          <p:nvPr>
            <p:ph type="body" idx="4294967295"/>
          </p:nvPr>
        </p:nvSpPr>
        <p:spPr>
          <a:xfrm>
            <a:off x="1202375" y="1496525"/>
            <a:ext cx="2611800" cy="2150400"/>
          </a:xfrm>
          <a:prstGeom prst="rect">
            <a:avLst/>
          </a:prstGeom>
        </p:spPr>
        <p:txBody>
          <a:bodyPr spcFirstLastPara="1" wrap="square" lIns="0" tIns="0" rIns="0" bIns="0" anchor="ctr" anchorCtr="0">
            <a:noAutofit/>
          </a:bodyPr>
          <a:lstStyle/>
          <a:p>
            <a:pPr marL="0" lvl="0" indent="0" algn="l" rtl="0">
              <a:spcBef>
                <a:spcPts val="600"/>
              </a:spcBef>
              <a:spcAft>
                <a:spcPts val="0"/>
              </a:spcAft>
              <a:buNone/>
            </a:pPr>
            <a:r>
              <a:rPr lang="en-US" sz="3200">
                <a:solidFill>
                  <a:schemeClr val="accent4"/>
                </a:solidFill>
                <a:latin typeface="Mali"/>
                <a:ea typeface="Mali"/>
                <a:cs typeface="Mali"/>
                <a:sym typeface="Mali"/>
              </a:rPr>
              <a:t>Minimalism</a:t>
            </a:r>
            <a:endParaRPr sz="3200">
              <a:solidFill>
                <a:schemeClr val="accent4"/>
              </a:solidFill>
              <a:latin typeface="Mali"/>
              <a:ea typeface="Mali"/>
              <a:cs typeface="Mali"/>
              <a:sym typeface="Mali"/>
            </a:endParaRPr>
          </a:p>
          <a:p>
            <a:pPr marL="0" lvl="0" indent="0" algn="l" rtl="0">
              <a:spcBef>
                <a:spcPts val="1000"/>
              </a:spcBef>
              <a:spcAft>
                <a:spcPts val="1000"/>
              </a:spcAft>
              <a:buNone/>
            </a:pPr>
            <a:r>
              <a:rPr lang="en" sz="3200">
                <a:solidFill>
                  <a:schemeClr val="lt1"/>
                </a:solidFill>
              </a:rPr>
              <a:t>Using Minimalism to maximize our time. </a:t>
            </a:r>
            <a:endParaRPr sz="3200">
              <a:solidFill>
                <a:schemeClr val="lt1"/>
              </a:solidFill>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799"/>
        <p:cNvGrpSpPr/>
        <p:nvPr/>
      </p:nvGrpSpPr>
      <p:grpSpPr>
        <a:xfrm>
          <a:off x="0" y="0"/>
          <a:ext cx="0" cy="0"/>
          <a:chOff x="0" y="0"/>
          <a:chExt cx="0" cy="0"/>
        </a:xfrm>
      </p:grpSpPr>
      <p:sp>
        <p:nvSpPr>
          <p:cNvPr id="800" name="Google Shape;800;p19"/>
          <p:cNvSpPr txBox="1">
            <a:spLocks noGrp="1"/>
          </p:cNvSpPr>
          <p:nvPr>
            <p:ph type="body" idx="1"/>
          </p:nvPr>
        </p:nvSpPr>
        <p:spPr>
          <a:xfrm>
            <a:off x="1652750" y="2161800"/>
            <a:ext cx="5838300" cy="819900"/>
          </a:xfrm>
          <a:prstGeom prst="rect">
            <a:avLst/>
          </a:prstGeom>
        </p:spPr>
        <p:txBody>
          <a:bodyPr spcFirstLastPara="1" wrap="square" lIns="0" tIns="0" rIns="0" bIns="0" anchor="ctr" anchorCtr="0">
            <a:noAutofit/>
          </a:bodyPr>
          <a:lstStyle/>
          <a:p>
            <a:pPr marL="50800" indent="0" algn="l">
              <a:buNone/>
            </a:pPr>
            <a:r>
              <a:rPr lang="en-US" sz="8000"/>
              <a:t>“</a:t>
            </a:r>
            <a:r>
              <a:rPr lang="en-US" sz="6000" b="1" i="0" u="none" strike="noStrike" baseline="0">
                <a:latin typeface="LiberationSans-Bold"/>
              </a:rPr>
              <a:t>“Art is theft.”</a:t>
            </a:r>
          </a:p>
          <a:p>
            <a:pPr marL="50800" indent="0" algn="l">
              <a:buNone/>
            </a:pPr>
            <a:r>
              <a:rPr lang="en-US" sz="6000" b="0" i="1" u="none" strike="noStrike" baseline="0">
                <a:latin typeface="LiberationSans-Italic"/>
              </a:rPr>
              <a:t>—Pablo Picasso</a:t>
            </a:r>
            <a:endParaRPr lang="en-US" sz="8000"/>
          </a:p>
        </p:txBody>
      </p:sp>
      <p:sp>
        <p:nvSpPr>
          <p:cNvPr id="801" name="Google Shape;801;p19"/>
          <p:cNvSpPr txBox="1">
            <a:spLocks noGrp="1"/>
          </p:cNvSpPr>
          <p:nvPr>
            <p:ph type="sldNum" idx="12"/>
          </p:nvPr>
        </p:nvSpPr>
        <p:spPr>
          <a:xfrm>
            <a:off x="8665029" y="127279"/>
            <a:ext cx="326700" cy="272700"/>
          </a:xfrm>
          <a:prstGeom prst="rect">
            <a:avLst/>
          </a:prstGeom>
        </p:spPr>
        <p:txBody>
          <a:bodyPr spcFirstLastPara="1" wrap="square" lIns="0" tIns="0" rIns="0" bIns="0" anchor="t" anchorCtr="0">
            <a:noAutofit/>
          </a:bodyPr>
          <a:lstStyle/>
          <a:p>
            <a:pPr marL="0" lvl="0" indent="0" algn="r" rtl="0">
              <a:spcBef>
                <a:spcPts val="0"/>
              </a:spcBef>
              <a:spcAft>
                <a:spcPts val="0"/>
              </a:spcAft>
              <a:buNone/>
            </a:pPr>
            <a:fld id="{00000000-1234-1234-1234-123412341234}" type="slidenum">
              <a:rPr lang="en"/>
              <a:t>27</a:t>
            </a:fld>
            <a:endParaRPr/>
          </a:p>
        </p:txBody>
      </p:sp>
      <p:sp>
        <p:nvSpPr>
          <p:cNvPr id="802" name="Google Shape;802;p19"/>
          <p:cNvSpPr/>
          <p:nvPr/>
        </p:nvSpPr>
        <p:spPr>
          <a:xfrm rot="10800000">
            <a:off x="4868642" y="2921173"/>
            <a:ext cx="1928758" cy="60527"/>
          </a:xfrm>
          <a:custGeom>
            <a:avLst/>
            <a:gdLst/>
            <a:ahLst/>
            <a:cxnLst/>
            <a:rect l="l" t="t" r="r" b="b"/>
            <a:pathLst>
              <a:path w="27831" h="2831" extrusionOk="0">
                <a:moveTo>
                  <a:pt x="27264" y="944"/>
                </a:moveTo>
                <a:lnTo>
                  <a:pt x="27359" y="1086"/>
                </a:lnTo>
                <a:lnTo>
                  <a:pt x="27359" y="944"/>
                </a:lnTo>
                <a:close/>
                <a:moveTo>
                  <a:pt x="27359" y="1086"/>
                </a:moveTo>
                <a:lnTo>
                  <a:pt x="27359" y="1133"/>
                </a:lnTo>
                <a:lnTo>
                  <a:pt x="27372" y="1106"/>
                </a:lnTo>
                <a:lnTo>
                  <a:pt x="27372" y="1106"/>
                </a:lnTo>
                <a:lnTo>
                  <a:pt x="27359" y="1086"/>
                </a:lnTo>
                <a:close/>
                <a:moveTo>
                  <a:pt x="27453" y="944"/>
                </a:moveTo>
                <a:lnTo>
                  <a:pt x="27372" y="1106"/>
                </a:lnTo>
                <a:lnTo>
                  <a:pt x="27372" y="1106"/>
                </a:lnTo>
                <a:lnTo>
                  <a:pt x="27453" y="1227"/>
                </a:lnTo>
                <a:lnTo>
                  <a:pt x="27453" y="944"/>
                </a:lnTo>
                <a:close/>
                <a:moveTo>
                  <a:pt x="27642" y="1039"/>
                </a:moveTo>
                <a:lnTo>
                  <a:pt x="27453" y="1227"/>
                </a:lnTo>
                <a:lnTo>
                  <a:pt x="27453" y="1322"/>
                </a:lnTo>
                <a:lnTo>
                  <a:pt x="27453" y="1416"/>
                </a:lnTo>
                <a:lnTo>
                  <a:pt x="27830" y="1416"/>
                </a:lnTo>
                <a:lnTo>
                  <a:pt x="27830" y="1227"/>
                </a:lnTo>
                <a:lnTo>
                  <a:pt x="27736" y="1322"/>
                </a:lnTo>
                <a:lnTo>
                  <a:pt x="27736" y="1227"/>
                </a:lnTo>
                <a:lnTo>
                  <a:pt x="27736" y="1133"/>
                </a:lnTo>
                <a:lnTo>
                  <a:pt x="27642" y="1039"/>
                </a:lnTo>
                <a:close/>
                <a:moveTo>
                  <a:pt x="20189" y="1"/>
                </a:moveTo>
                <a:lnTo>
                  <a:pt x="20095" y="190"/>
                </a:lnTo>
                <a:lnTo>
                  <a:pt x="20000" y="95"/>
                </a:lnTo>
                <a:lnTo>
                  <a:pt x="19906" y="284"/>
                </a:lnTo>
                <a:lnTo>
                  <a:pt x="19812" y="473"/>
                </a:lnTo>
                <a:lnTo>
                  <a:pt x="19529" y="284"/>
                </a:lnTo>
                <a:lnTo>
                  <a:pt x="19340" y="95"/>
                </a:lnTo>
                <a:lnTo>
                  <a:pt x="19246" y="95"/>
                </a:lnTo>
                <a:lnTo>
                  <a:pt x="19246" y="190"/>
                </a:lnTo>
                <a:lnTo>
                  <a:pt x="19151" y="378"/>
                </a:lnTo>
                <a:lnTo>
                  <a:pt x="19434" y="190"/>
                </a:lnTo>
                <a:lnTo>
                  <a:pt x="19246" y="473"/>
                </a:lnTo>
                <a:lnTo>
                  <a:pt x="19434" y="378"/>
                </a:lnTo>
                <a:lnTo>
                  <a:pt x="19434" y="567"/>
                </a:lnTo>
                <a:lnTo>
                  <a:pt x="19151" y="567"/>
                </a:lnTo>
                <a:lnTo>
                  <a:pt x="19151" y="190"/>
                </a:lnTo>
                <a:lnTo>
                  <a:pt x="19057" y="95"/>
                </a:lnTo>
                <a:lnTo>
                  <a:pt x="18963" y="95"/>
                </a:lnTo>
                <a:lnTo>
                  <a:pt x="18774" y="284"/>
                </a:lnTo>
                <a:lnTo>
                  <a:pt x="18680" y="473"/>
                </a:lnTo>
                <a:lnTo>
                  <a:pt x="18585" y="378"/>
                </a:lnTo>
                <a:lnTo>
                  <a:pt x="18491" y="190"/>
                </a:lnTo>
                <a:lnTo>
                  <a:pt x="18397" y="378"/>
                </a:lnTo>
                <a:lnTo>
                  <a:pt x="17925" y="567"/>
                </a:lnTo>
                <a:lnTo>
                  <a:pt x="18019" y="284"/>
                </a:lnTo>
                <a:lnTo>
                  <a:pt x="17831" y="378"/>
                </a:lnTo>
                <a:lnTo>
                  <a:pt x="17642" y="567"/>
                </a:lnTo>
                <a:lnTo>
                  <a:pt x="17642" y="661"/>
                </a:lnTo>
                <a:lnTo>
                  <a:pt x="17453" y="567"/>
                </a:lnTo>
                <a:lnTo>
                  <a:pt x="17170" y="473"/>
                </a:lnTo>
                <a:lnTo>
                  <a:pt x="16699" y="473"/>
                </a:lnTo>
                <a:lnTo>
                  <a:pt x="16699" y="567"/>
                </a:lnTo>
                <a:lnTo>
                  <a:pt x="16604" y="661"/>
                </a:lnTo>
                <a:lnTo>
                  <a:pt x="16416" y="378"/>
                </a:lnTo>
                <a:lnTo>
                  <a:pt x="16227" y="378"/>
                </a:lnTo>
                <a:lnTo>
                  <a:pt x="15661" y="661"/>
                </a:lnTo>
                <a:lnTo>
                  <a:pt x="15661" y="473"/>
                </a:lnTo>
                <a:lnTo>
                  <a:pt x="15567" y="756"/>
                </a:lnTo>
                <a:lnTo>
                  <a:pt x="15378" y="473"/>
                </a:lnTo>
                <a:lnTo>
                  <a:pt x="15567" y="473"/>
                </a:lnTo>
                <a:lnTo>
                  <a:pt x="15472" y="378"/>
                </a:lnTo>
                <a:lnTo>
                  <a:pt x="15378" y="378"/>
                </a:lnTo>
                <a:lnTo>
                  <a:pt x="15189" y="473"/>
                </a:lnTo>
                <a:lnTo>
                  <a:pt x="15000" y="756"/>
                </a:lnTo>
                <a:lnTo>
                  <a:pt x="14906" y="661"/>
                </a:lnTo>
                <a:lnTo>
                  <a:pt x="14812" y="473"/>
                </a:lnTo>
                <a:lnTo>
                  <a:pt x="14529" y="756"/>
                </a:lnTo>
                <a:lnTo>
                  <a:pt x="14623" y="567"/>
                </a:lnTo>
                <a:lnTo>
                  <a:pt x="14529" y="661"/>
                </a:lnTo>
                <a:lnTo>
                  <a:pt x="14340" y="756"/>
                </a:lnTo>
                <a:lnTo>
                  <a:pt x="14340" y="567"/>
                </a:lnTo>
                <a:lnTo>
                  <a:pt x="14246" y="473"/>
                </a:lnTo>
                <a:lnTo>
                  <a:pt x="13963" y="378"/>
                </a:lnTo>
                <a:lnTo>
                  <a:pt x="13585" y="284"/>
                </a:lnTo>
                <a:lnTo>
                  <a:pt x="13302" y="284"/>
                </a:lnTo>
                <a:lnTo>
                  <a:pt x="13302" y="378"/>
                </a:lnTo>
                <a:lnTo>
                  <a:pt x="13302" y="473"/>
                </a:lnTo>
                <a:lnTo>
                  <a:pt x="13208" y="473"/>
                </a:lnTo>
                <a:lnTo>
                  <a:pt x="13208" y="661"/>
                </a:lnTo>
                <a:lnTo>
                  <a:pt x="13114" y="661"/>
                </a:lnTo>
                <a:lnTo>
                  <a:pt x="13019" y="567"/>
                </a:lnTo>
                <a:lnTo>
                  <a:pt x="12925" y="378"/>
                </a:lnTo>
                <a:lnTo>
                  <a:pt x="12831" y="95"/>
                </a:lnTo>
                <a:lnTo>
                  <a:pt x="12831" y="378"/>
                </a:lnTo>
                <a:lnTo>
                  <a:pt x="12736" y="378"/>
                </a:lnTo>
                <a:lnTo>
                  <a:pt x="12642" y="284"/>
                </a:lnTo>
                <a:lnTo>
                  <a:pt x="12548" y="190"/>
                </a:lnTo>
                <a:lnTo>
                  <a:pt x="12265" y="190"/>
                </a:lnTo>
                <a:lnTo>
                  <a:pt x="12170" y="473"/>
                </a:lnTo>
                <a:lnTo>
                  <a:pt x="12076" y="378"/>
                </a:lnTo>
                <a:lnTo>
                  <a:pt x="11887" y="284"/>
                </a:lnTo>
                <a:lnTo>
                  <a:pt x="11510" y="378"/>
                </a:lnTo>
                <a:lnTo>
                  <a:pt x="10755" y="661"/>
                </a:lnTo>
                <a:lnTo>
                  <a:pt x="10661" y="473"/>
                </a:lnTo>
                <a:lnTo>
                  <a:pt x="10567" y="378"/>
                </a:lnTo>
                <a:lnTo>
                  <a:pt x="10095" y="378"/>
                </a:lnTo>
                <a:lnTo>
                  <a:pt x="9529" y="473"/>
                </a:lnTo>
                <a:lnTo>
                  <a:pt x="9340" y="473"/>
                </a:lnTo>
                <a:lnTo>
                  <a:pt x="9152" y="378"/>
                </a:lnTo>
                <a:lnTo>
                  <a:pt x="9152" y="473"/>
                </a:lnTo>
                <a:lnTo>
                  <a:pt x="9152" y="567"/>
                </a:lnTo>
                <a:lnTo>
                  <a:pt x="8963" y="661"/>
                </a:lnTo>
                <a:lnTo>
                  <a:pt x="8869" y="567"/>
                </a:lnTo>
                <a:lnTo>
                  <a:pt x="8680" y="473"/>
                </a:lnTo>
                <a:lnTo>
                  <a:pt x="8680" y="756"/>
                </a:lnTo>
                <a:lnTo>
                  <a:pt x="8491" y="661"/>
                </a:lnTo>
                <a:lnTo>
                  <a:pt x="8208" y="567"/>
                </a:lnTo>
                <a:lnTo>
                  <a:pt x="7925" y="661"/>
                </a:lnTo>
                <a:lnTo>
                  <a:pt x="7831" y="756"/>
                </a:lnTo>
                <a:lnTo>
                  <a:pt x="7548" y="567"/>
                </a:lnTo>
                <a:lnTo>
                  <a:pt x="7359" y="473"/>
                </a:lnTo>
                <a:lnTo>
                  <a:pt x="7170" y="944"/>
                </a:lnTo>
                <a:lnTo>
                  <a:pt x="6982" y="661"/>
                </a:lnTo>
                <a:lnTo>
                  <a:pt x="6793" y="661"/>
                </a:lnTo>
                <a:lnTo>
                  <a:pt x="6604" y="756"/>
                </a:lnTo>
                <a:lnTo>
                  <a:pt x="6510" y="661"/>
                </a:lnTo>
                <a:lnTo>
                  <a:pt x="6416" y="756"/>
                </a:lnTo>
                <a:lnTo>
                  <a:pt x="6038" y="944"/>
                </a:lnTo>
                <a:lnTo>
                  <a:pt x="6038" y="1039"/>
                </a:lnTo>
                <a:lnTo>
                  <a:pt x="5850" y="1133"/>
                </a:lnTo>
                <a:lnTo>
                  <a:pt x="5850" y="1039"/>
                </a:lnTo>
                <a:lnTo>
                  <a:pt x="5755" y="1039"/>
                </a:lnTo>
                <a:lnTo>
                  <a:pt x="5567" y="1227"/>
                </a:lnTo>
                <a:lnTo>
                  <a:pt x="5472" y="1227"/>
                </a:lnTo>
                <a:lnTo>
                  <a:pt x="5378" y="1039"/>
                </a:lnTo>
                <a:lnTo>
                  <a:pt x="5378" y="1133"/>
                </a:lnTo>
                <a:lnTo>
                  <a:pt x="5189" y="1227"/>
                </a:lnTo>
                <a:lnTo>
                  <a:pt x="5095" y="1133"/>
                </a:lnTo>
                <a:lnTo>
                  <a:pt x="4906" y="1039"/>
                </a:lnTo>
                <a:lnTo>
                  <a:pt x="5189" y="1039"/>
                </a:lnTo>
                <a:lnTo>
                  <a:pt x="5095" y="944"/>
                </a:lnTo>
                <a:lnTo>
                  <a:pt x="5095" y="756"/>
                </a:lnTo>
                <a:lnTo>
                  <a:pt x="5001" y="944"/>
                </a:lnTo>
                <a:lnTo>
                  <a:pt x="4529" y="944"/>
                </a:lnTo>
                <a:lnTo>
                  <a:pt x="4529" y="1133"/>
                </a:lnTo>
                <a:lnTo>
                  <a:pt x="4718" y="1133"/>
                </a:lnTo>
                <a:lnTo>
                  <a:pt x="4623" y="1227"/>
                </a:lnTo>
                <a:lnTo>
                  <a:pt x="4623" y="1133"/>
                </a:lnTo>
                <a:lnTo>
                  <a:pt x="4529" y="1416"/>
                </a:lnTo>
                <a:lnTo>
                  <a:pt x="4340" y="1227"/>
                </a:lnTo>
                <a:lnTo>
                  <a:pt x="4152" y="1039"/>
                </a:lnTo>
                <a:lnTo>
                  <a:pt x="3963" y="1039"/>
                </a:lnTo>
                <a:lnTo>
                  <a:pt x="3774" y="1416"/>
                </a:lnTo>
                <a:lnTo>
                  <a:pt x="3774" y="1322"/>
                </a:lnTo>
                <a:lnTo>
                  <a:pt x="3774" y="1227"/>
                </a:lnTo>
                <a:lnTo>
                  <a:pt x="3680" y="1322"/>
                </a:lnTo>
                <a:lnTo>
                  <a:pt x="3586" y="1510"/>
                </a:lnTo>
                <a:lnTo>
                  <a:pt x="3208" y="1416"/>
                </a:lnTo>
                <a:lnTo>
                  <a:pt x="2454" y="1416"/>
                </a:lnTo>
                <a:lnTo>
                  <a:pt x="1793" y="1510"/>
                </a:lnTo>
                <a:lnTo>
                  <a:pt x="1510" y="1605"/>
                </a:lnTo>
                <a:lnTo>
                  <a:pt x="1321" y="1699"/>
                </a:lnTo>
                <a:lnTo>
                  <a:pt x="1321" y="1605"/>
                </a:lnTo>
                <a:lnTo>
                  <a:pt x="1038" y="1699"/>
                </a:lnTo>
                <a:lnTo>
                  <a:pt x="755" y="1793"/>
                </a:lnTo>
                <a:lnTo>
                  <a:pt x="567" y="1793"/>
                </a:lnTo>
                <a:lnTo>
                  <a:pt x="378" y="1888"/>
                </a:lnTo>
                <a:lnTo>
                  <a:pt x="284" y="1699"/>
                </a:lnTo>
                <a:lnTo>
                  <a:pt x="95" y="1605"/>
                </a:lnTo>
                <a:lnTo>
                  <a:pt x="1" y="1793"/>
                </a:lnTo>
                <a:lnTo>
                  <a:pt x="1" y="2076"/>
                </a:lnTo>
                <a:lnTo>
                  <a:pt x="95" y="2548"/>
                </a:lnTo>
                <a:lnTo>
                  <a:pt x="189" y="2831"/>
                </a:lnTo>
                <a:lnTo>
                  <a:pt x="284" y="2737"/>
                </a:lnTo>
                <a:lnTo>
                  <a:pt x="472" y="2831"/>
                </a:lnTo>
                <a:lnTo>
                  <a:pt x="567" y="2548"/>
                </a:lnTo>
                <a:lnTo>
                  <a:pt x="661" y="2642"/>
                </a:lnTo>
                <a:lnTo>
                  <a:pt x="661" y="2737"/>
                </a:lnTo>
                <a:lnTo>
                  <a:pt x="755" y="2642"/>
                </a:lnTo>
                <a:lnTo>
                  <a:pt x="944" y="2548"/>
                </a:lnTo>
                <a:lnTo>
                  <a:pt x="1227" y="2548"/>
                </a:lnTo>
                <a:lnTo>
                  <a:pt x="1227" y="2642"/>
                </a:lnTo>
                <a:lnTo>
                  <a:pt x="1321" y="2737"/>
                </a:lnTo>
                <a:lnTo>
                  <a:pt x="1416" y="2831"/>
                </a:lnTo>
                <a:lnTo>
                  <a:pt x="1510" y="2642"/>
                </a:lnTo>
                <a:lnTo>
                  <a:pt x="1793" y="2548"/>
                </a:lnTo>
                <a:lnTo>
                  <a:pt x="1699" y="2642"/>
                </a:lnTo>
                <a:lnTo>
                  <a:pt x="1887" y="2737"/>
                </a:lnTo>
                <a:lnTo>
                  <a:pt x="1887" y="2454"/>
                </a:lnTo>
                <a:lnTo>
                  <a:pt x="1982" y="2265"/>
                </a:lnTo>
                <a:lnTo>
                  <a:pt x="2076" y="2737"/>
                </a:lnTo>
                <a:lnTo>
                  <a:pt x="2171" y="2359"/>
                </a:lnTo>
                <a:lnTo>
                  <a:pt x="2265" y="2642"/>
                </a:lnTo>
                <a:lnTo>
                  <a:pt x="2265" y="2548"/>
                </a:lnTo>
                <a:lnTo>
                  <a:pt x="2359" y="2454"/>
                </a:lnTo>
                <a:lnTo>
                  <a:pt x="2454" y="2548"/>
                </a:lnTo>
                <a:lnTo>
                  <a:pt x="2454" y="2737"/>
                </a:lnTo>
                <a:lnTo>
                  <a:pt x="2548" y="2548"/>
                </a:lnTo>
                <a:lnTo>
                  <a:pt x="2548" y="2454"/>
                </a:lnTo>
                <a:lnTo>
                  <a:pt x="2642" y="2548"/>
                </a:lnTo>
                <a:lnTo>
                  <a:pt x="2642" y="2642"/>
                </a:lnTo>
                <a:lnTo>
                  <a:pt x="2831" y="2454"/>
                </a:lnTo>
                <a:lnTo>
                  <a:pt x="3020" y="2454"/>
                </a:lnTo>
                <a:lnTo>
                  <a:pt x="3114" y="2265"/>
                </a:lnTo>
                <a:lnTo>
                  <a:pt x="3114" y="2076"/>
                </a:lnTo>
                <a:lnTo>
                  <a:pt x="3208" y="1982"/>
                </a:lnTo>
                <a:lnTo>
                  <a:pt x="3208" y="2076"/>
                </a:lnTo>
                <a:lnTo>
                  <a:pt x="3208" y="2265"/>
                </a:lnTo>
                <a:lnTo>
                  <a:pt x="3303" y="2076"/>
                </a:lnTo>
                <a:lnTo>
                  <a:pt x="3491" y="2076"/>
                </a:lnTo>
                <a:lnTo>
                  <a:pt x="3491" y="2171"/>
                </a:lnTo>
                <a:lnTo>
                  <a:pt x="3397" y="2265"/>
                </a:lnTo>
                <a:lnTo>
                  <a:pt x="3303" y="2359"/>
                </a:lnTo>
                <a:lnTo>
                  <a:pt x="3303" y="2548"/>
                </a:lnTo>
                <a:lnTo>
                  <a:pt x="3491" y="2548"/>
                </a:lnTo>
                <a:lnTo>
                  <a:pt x="3586" y="2454"/>
                </a:lnTo>
                <a:lnTo>
                  <a:pt x="3680" y="2265"/>
                </a:lnTo>
                <a:lnTo>
                  <a:pt x="4152" y="2265"/>
                </a:lnTo>
                <a:lnTo>
                  <a:pt x="4152" y="2359"/>
                </a:lnTo>
                <a:lnTo>
                  <a:pt x="4246" y="2171"/>
                </a:lnTo>
                <a:lnTo>
                  <a:pt x="4340" y="2171"/>
                </a:lnTo>
                <a:lnTo>
                  <a:pt x="4246" y="2265"/>
                </a:lnTo>
                <a:lnTo>
                  <a:pt x="5284" y="2265"/>
                </a:lnTo>
                <a:lnTo>
                  <a:pt x="5567" y="2171"/>
                </a:lnTo>
                <a:lnTo>
                  <a:pt x="5755" y="2171"/>
                </a:lnTo>
                <a:lnTo>
                  <a:pt x="5755" y="2076"/>
                </a:lnTo>
                <a:lnTo>
                  <a:pt x="6416" y="2076"/>
                </a:lnTo>
                <a:lnTo>
                  <a:pt x="6510" y="1888"/>
                </a:lnTo>
                <a:lnTo>
                  <a:pt x="6604" y="1888"/>
                </a:lnTo>
                <a:lnTo>
                  <a:pt x="7170" y="1982"/>
                </a:lnTo>
                <a:lnTo>
                  <a:pt x="7453" y="1888"/>
                </a:lnTo>
                <a:lnTo>
                  <a:pt x="7548" y="1888"/>
                </a:lnTo>
                <a:lnTo>
                  <a:pt x="7642" y="1699"/>
                </a:lnTo>
                <a:lnTo>
                  <a:pt x="7736" y="1888"/>
                </a:lnTo>
                <a:lnTo>
                  <a:pt x="7925" y="2076"/>
                </a:lnTo>
                <a:lnTo>
                  <a:pt x="8114" y="1793"/>
                </a:lnTo>
                <a:lnTo>
                  <a:pt x="8114" y="1982"/>
                </a:lnTo>
                <a:lnTo>
                  <a:pt x="8208" y="1793"/>
                </a:lnTo>
                <a:lnTo>
                  <a:pt x="8302" y="1982"/>
                </a:lnTo>
                <a:lnTo>
                  <a:pt x="8302" y="1888"/>
                </a:lnTo>
                <a:lnTo>
                  <a:pt x="8302" y="1793"/>
                </a:lnTo>
                <a:lnTo>
                  <a:pt x="8491" y="1793"/>
                </a:lnTo>
                <a:lnTo>
                  <a:pt x="8585" y="1888"/>
                </a:lnTo>
                <a:lnTo>
                  <a:pt x="8774" y="1793"/>
                </a:lnTo>
                <a:lnTo>
                  <a:pt x="8774" y="1982"/>
                </a:lnTo>
                <a:lnTo>
                  <a:pt x="8869" y="1888"/>
                </a:lnTo>
                <a:lnTo>
                  <a:pt x="9718" y="1888"/>
                </a:lnTo>
                <a:lnTo>
                  <a:pt x="9623" y="1793"/>
                </a:lnTo>
                <a:lnTo>
                  <a:pt x="9718" y="1605"/>
                </a:lnTo>
                <a:lnTo>
                  <a:pt x="9812" y="1699"/>
                </a:lnTo>
                <a:lnTo>
                  <a:pt x="9812" y="1793"/>
                </a:lnTo>
                <a:lnTo>
                  <a:pt x="9906" y="1888"/>
                </a:lnTo>
                <a:lnTo>
                  <a:pt x="10095" y="1982"/>
                </a:lnTo>
                <a:lnTo>
                  <a:pt x="10661" y="1793"/>
                </a:lnTo>
                <a:lnTo>
                  <a:pt x="11038" y="1510"/>
                </a:lnTo>
                <a:lnTo>
                  <a:pt x="11133" y="1699"/>
                </a:lnTo>
                <a:lnTo>
                  <a:pt x="11321" y="1699"/>
                </a:lnTo>
                <a:lnTo>
                  <a:pt x="11510" y="1605"/>
                </a:lnTo>
                <a:lnTo>
                  <a:pt x="11604" y="1416"/>
                </a:lnTo>
                <a:lnTo>
                  <a:pt x="11982" y="1605"/>
                </a:lnTo>
                <a:lnTo>
                  <a:pt x="12453" y="1699"/>
                </a:lnTo>
                <a:lnTo>
                  <a:pt x="12642" y="1510"/>
                </a:lnTo>
                <a:lnTo>
                  <a:pt x="12642" y="1699"/>
                </a:lnTo>
                <a:lnTo>
                  <a:pt x="12925" y="1510"/>
                </a:lnTo>
                <a:lnTo>
                  <a:pt x="13208" y="1510"/>
                </a:lnTo>
                <a:lnTo>
                  <a:pt x="14057" y="1699"/>
                </a:lnTo>
                <a:lnTo>
                  <a:pt x="14434" y="1793"/>
                </a:lnTo>
                <a:lnTo>
                  <a:pt x="14812" y="1793"/>
                </a:lnTo>
                <a:lnTo>
                  <a:pt x="15095" y="1699"/>
                </a:lnTo>
                <a:lnTo>
                  <a:pt x="15378" y="1510"/>
                </a:lnTo>
                <a:lnTo>
                  <a:pt x="15472" y="1416"/>
                </a:lnTo>
                <a:lnTo>
                  <a:pt x="15472" y="1510"/>
                </a:lnTo>
                <a:lnTo>
                  <a:pt x="15472" y="1699"/>
                </a:lnTo>
                <a:lnTo>
                  <a:pt x="16416" y="1510"/>
                </a:lnTo>
                <a:lnTo>
                  <a:pt x="16416" y="1605"/>
                </a:lnTo>
                <a:lnTo>
                  <a:pt x="16510" y="1605"/>
                </a:lnTo>
                <a:lnTo>
                  <a:pt x="16604" y="1510"/>
                </a:lnTo>
                <a:lnTo>
                  <a:pt x="17642" y="1510"/>
                </a:lnTo>
                <a:lnTo>
                  <a:pt x="17736" y="1605"/>
                </a:lnTo>
                <a:lnTo>
                  <a:pt x="17831" y="1605"/>
                </a:lnTo>
                <a:lnTo>
                  <a:pt x="18397" y="1510"/>
                </a:lnTo>
                <a:lnTo>
                  <a:pt x="19057" y="1322"/>
                </a:lnTo>
                <a:lnTo>
                  <a:pt x="18774" y="1605"/>
                </a:lnTo>
                <a:lnTo>
                  <a:pt x="19151" y="1322"/>
                </a:lnTo>
                <a:lnTo>
                  <a:pt x="19340" y="1322"/>
                </a:lnTo>
                <a:lnTo>
                  <a:pt x="19340" y="1510"/>
                </a:lnTo>
                <a:lnTo>
                  <a:pt x="19529" y="1416"/>
                </a:lnTo>
                <a:lnTo>
                  <a:pt x="19906" y="1416"/>
                </a:lnTo>
                <a:lnTo>
                  <a:pt x="20000" y="1322"/>
                </a:lnTo>
                <a:lnTo>
                  <a:pt x="20095" y="944"/>
                </a:lnTo>
                <a:lnTo>
                  <a:pt x="20095" y="1133"/>
                </a:lnTo>
                <a:lnTo>
                  <a:pt x="20189" y="1227"/>
                </a:lnTo>
                <a:lnTo>
                  <a:pt x="20189" y="1416"/>
                </a:lnTo>
                <a:lnTo>
                  <a:pt x="20283" y="1322"/>
                </a:lnTo>
                <a:lnTo>
                  <a:pt x="20378" y="1322"/>
                </a:lnTo>
                <a:lnTo>
                  <a:pt x="20378" y="1416"/>
                </a:lnTo>
                <a:lnTo>
                  <a:pt x="20661" y="1227"/>
                </a:lnTo>
                <a:lnTo>
                  <a:pt x="20944" y="1133"/>
                </a:lnTo>
                <a:lnTo>
                  <a:pt x="21038" y="1133"/>
                </a:lnTo>
                <a:lnTo>
                  <a:pt x="21132" y="1416"/>
                </a:lnTo>
                <a:lnTo>
                  <a:pt x="21604" y="1227"/>
                </a:lnTo>
                <a:lnTo>
                  <a:pt x="21510" y="1039"/>
                </a:lnTo>
                <a:lnTo>
                  <a:pt x="21510" y="944"/>
                </a:lnTo>
                <a:lnTo>
                  <a:pt x="21698" y="944"/>
                </a:lnTo>
                <a:lnTo>
                  <a:pt x="21604" y="1039"/>
                </a:lnTo>
                <a:lnTo>
                  <a:pt x="21982" y="1039"/>
                </a:lnTo>
                <a:lnTo>
                  <a:pt x="21887" y="1227"/>
                </a:lnTo>
                <a:lnTo>
                  <a:pt x="21887" y="1227"/>
                </a:lnTo>
                <a:lnTo>
                  <a:pt x="22170" y="1039"/>
                </a:lnTo>
                <a:lnTo>
                  <a:pt x="22265" y="1227"/>
                </a:lnTo>
                <a:lnTo>
                  <a:pt x="22265" y="1133"/>
                </a:lnTo>
                <a:lnTo>
                  <a:pt x="22265" y="1039"/>
                </a:lnTo>
                <a:lnTo>
                  <a:pt x="22548" y="1039"/>
                </a:lnTo>
                <a:lnTo>
                  <a:pt x="22642" y="1322"/>
                </a:lnTo>
                <a:lnTo>
                  <a:pt x="23019" y="1227"/>
                </a:lnTo>
                <a:lnTo>
                  <a:pt x="23208" y="1133"/>
                </a:lnTo>
                <a:lnTo>
                  <a:pt x="23302" y="1039"/>
                </a:lnTo>
                <a:lnTo>
                  <a:pt x="23397" y="1133"/>
                </a:lnTo>
                <a:lnTo>
                  <a:pt x="23397" y="1227"/>
                </a:lnTo>
                <a:lnTo>
                  <a:pt x="23680" y="1227"/>
                </a:lnTo>
                <a:lnTo>
                  <a:pt x="23868" y="1133"/>
                </a:lnTo>
                <a:lnTo>
                  <a:pt x="24057" y="1227"/>
                </a:lnTo>
                <a:lnTo>
                  <a:pt x="24246" y="1227"/>
                </a:lnTo>
                <a:lnTo>
                  <a:pt x="24246" y="1133"/>
                </a:lnTo>
                <a:lnTo>
                  <a:pt x="24529" y="1227"/>
                </a:lnTo>
                <a:lnTo>
                  <a:pt x="24906" y="1322"/>
                </a:lnTo>
                <a:lnTo>
                  <a:pt x="25179" y="1048"/>
                </a:lnTo>
                <a:lnTo>
                  <a:pt x="25095" y="1133"/>
                </a:lnTo>
                <a:lnTo>
                  <a:pt x="25189" y="1227"/>
                </a:lnTo>
                <a:lnTo>
                  <a:pt x="25189" y="1133"/>
                </a:lnTo>
                <a:lnTo>
                  <a:pt x="25283" y="1039"/>
                </a:lnTo>
                <a:lnTo>
                  <a:pt x="25378" y="944"/>
                </a:lnTo>
                <a:lnTo>
                  <a:pt x="25472" y="944"/>
                </a:lnTo>
                <a:lnTo>
                  <a:pt x="25472" y="1133"/>
                </a:lnTo>
                <a:lnTo>
                  <a:pt x="25566" y="1039"/>
                </a:lnTo>
                <a:lnTo>
                  <a:pt x="25661" y="1039"/>
                </a:lnTo>
                <a:lnTo>
                  <a:pt x="25566" y="1133"/>
                </a:lnTo>
                <a:lnTo>
                  <a:pt x="25661" y="1227"/>
                </a:lnTo>
                <a:lnTo>
                  <a:pt x="25849" y="1322"/>
                </a:lnTo>
                <a:lnTo>
                  <a:pt x="25944" y="1133"/>
                </a:lnTo>
                <a:lnTo>
                  <a:pt x="26132" y="1039"/>
                </a:lnTo>
                <a:lnTo>
                  <a:pt x="26132" y="1039"/>
                </a:lnTo>
                <a:lnTo>
                  <a:pt x="26038" y="1227"/>
                </a:lnTo>
                <a:lnTo>
                  <a:pt x="26132" y="1322"/>
                </a:lnTo>
                <a:lnTo>
                  <a:pt x="26321" y="1416"/>
                </a:lnTo>
                <a:lnTo>
                  <a:pt x="26415" y="1416"/>
                </a:lnTo>
                <a:lnTo>
                  <a:pt x="26887" y="1227"/>
                </a:lnTo>
                <a:lnTo>
                  <a:pt x="27264" y="944"/>
                </a:lnTo>
                <a:lnTo>
                  <a:pt x="27170" y="944"/>
                </a:lnTo>
                <a:lnTo>
                  <a:pt x="27264" y="850"/>
                </a:lnTo>
                <a:lnTo>
                  <a:pt x="26981" y="756"/>
                </a:lnTo>
                <a:lnTo>
                  <a:pt x="26887" y="944"/>
                </a:lnTo>
                <a:lnTo>
                  <a:pt x="26793" y="1133"/>
                </a:lnTo>
                <a:lnTo>
                  <a:pt x="26793" y="661"/>
                </a:lnTo>
                <a:lnTo>
                  <a:pt x="26604" y="944"/>
                </a:lnTo>
                <a:lnTo>
                  <a:pt x="26510" y="850"/>
                </a:lnTo>
                <a:lnTo>
                  <a:pt x="26415" y="756"/>
                </a:lnTo>
                <a:lnTo>
                  <a:pt x="26321" y="944"/>
                </a:lnTo>
                <a:lnTo>
                  <a:pt x="26227" y="661"/>
                </a:lnTo>
                <a:lnTo>
                  <a:pt x="26038" y="756"/>
                </a:lnTo>
                <a:lnTo>
                  <a:pt x="25849" y="661"/>
                </a:lnTo>
                <a:lnTo>
                  <a:pt x="25378" y="567"/>
                </a:lnTo>
                <a:lnTo>
                  <a:pt x="25283" y="661"/>
                </a:lnTo>
                <a:lnTo>
                  <a:pt x="25095" y="756"/>
                </a:lnTo>
                <a:lnTo>
                  <a:pt x="25189" y="473"/>
                </a:lnTo>
                <a:lnTo>
                  <a:pt x="25000" y="661"/>
                </a:lnTo>
                <a:lnTo>
                  <a:pt x="25000" y="661"/>
                </a:lnTo>
                <a:lnTo>
                  <a:pt x="25095" y="473"/>
                </a:lnTo>
                <a:lnTo>
                  <a:pt x="24906" y="567"/>
                </a:lnTo>
                <a:lnTo>
                  <a:pt x="24717" y="567"/>
                </a:lnTo>
                <a:lnTo>
                  <a:pt x="24717" y="756"/>
                </a:lnTo>
                <a:lnTo>
                  <a:pt x="24623" y="1039"/>
                </a:lnTo>
                <a:lnTo>
                  <a:pt x="24623" y="850"/>
                </a:lnTo>
                <a:lnTo>
                  <a:pt x="24717" y="661"/>
                </a:lnTo>
                <a:lnTo>
                  <a:pt x="24623" y="756"/>
                </a:lnTo>
                <a:lnTo>
                  <a:pt x="24623" y="661"/>
                </a:lnTo>
                <a:lnTo>
                  <a:pt x="24529" y="473"/>
                </a:lnTo>
                <a:lnTo>
                  <a:pt x="24529" y="661"/>
                </a:lnTo>
                <a:lnTo>
                  <a:pt x="24434" y="567"/>
                </a:lnTo>
                <a:lnTo>
                  <a:pt x="24340" y="378"/>
                </a:lnTo>
                <a:lnTo>
                  <a:pt x="24246" y="567"/>
                </a:lnTo>
                <a:lnTo>
                  <a:pt x="23963" y="567"/>
                </a:lnTo>
                <a:lnTo>
                  <a:pt x="23397" y="661"/>
                </a:lnTo>
                <a:lnTo>
                  <a:pt x="23114" y="661"/>
                </a:lnTo>
                <a:lnTo>
                  <a:pt x="22925" y="567"/>
                </a:lnTo>
                <a:lnTo>
                  <a:pt x="22925" y="473"/>
                </a:lnTo>
                <a:lnTo>
                  <a:pt x="23019" y="473"/>
                </a:lnTo>
                <a:lnTo>
                  <a:pt x="22642" y="378"/>
                </a:lnTo>
                <a:lnTo>
                  <a:pt x="22736" y="473"/>
                </a:lnTo>
                <a:lnTo>
                  <a:pt x="22548" y="473"/>
                </a:lnTo>
                <a:lnTo>
                  <a:pt x="22642" y="284"/>
                </a:lnTo>
                <a:lnTo>
                  <a:pt x="22548" y="190"/>
                </a:lnTo>
                <a:lnTo>
                  <a:pt x="22453" y="190"/>
                </a:lnTo>
                <a:lnTo>
                  <a:pt x="22359" y="284"/>
                </a:lnTo>
                <a:lnTo>
                  <a:pt x="22170" y="378"/>
                </a:lnTo>
                <a:lnTo>
                  <a:pt x="22076" y="284"/>
                </a:lnTo>
                <a:lnTo>
                  <a:pt x="22170" y="473"/>
                </a:lnTo>
                <a:lnTo>
                  <a:pt x="21887" y="190"/>
                </a:lnTo>
                <a:lnTo>
                  <a:pt x="21793" y="190"/>
                </a:lnTo>
                <a:lnTo>
                  <a:pt x="21698" y="378"/>
                </a:lnTo>
                <a:lnTo>
                  <a:pt x="21604" y="756"/>
                </a:lnTo>
                <a:lnTo>
                  <a:pt x="21415" y="661"/>
                </a:lnTo>
                <a:lnTo>
                  <a:pt x="21510" y="473"/>
                </a:lnTo>
                <a:lnTo>
                  <a:pt x="21604" y="284"/>
                </a:lnTo>
                <a:lnTo>
                  <a:pt x="21415" y="284"/>
                </a:lnTo>
                <a:lnTo>
                  <a:pt x="21415" y="190"/>
                </a:lnTo>
                <a:lnTo>
                  <a:pt x="21227" y="378"/>
                </a:lnTo>
                <a:lnTo>
                  <a:pt x="20944" y="567"/>
                </a:lnTo>
                <a:lnTo>
                  <a:pt x="20566" y="1"/>
                </a:lnTo>
                <a:lnTo>
                  <a:pt x="20472" y="95"/>
                </a:lnTo>
                <a:lnTo>
                  <a:pt x="20472" y="190"/>
                </a:lnTo>
                <a:lnTo>
                  <a:pt x="20472" y="378"/>
                </a:lnTo>
                <a:lnTo>
                  <a:pt x="20283" y="284"/>
                </a:lnTo>
                <a:lnTo>
                  <a:pt x="20283" y="190"/>
                </a:lnTo>
                <a:lnTo>
                  <a:pt x="20378" y="95"/>
                </a:lnTo>
                <a:lnTo>
                  <a:pt x="20283"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64268395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dk2"/>
        </a:solidFill>
        <a:effectLst/>
      </p:bgPr>
    </p:bg>
    <p:spTree>
      <p:nvGrpSpPr>
        <p:cNvPr id="1" name="Shape 1012"/>
        <p:cNvGrpSpPr/>
        <p:nvPr/>
      </p:nvGrpSpPr>
      <p:grpSpPr>
        <a:xfrm>
          <a:off x="0" y="0"/>
          <a:ext cx="0" cy="0"/>
          <a:chOff x="0" y="0"/>
          <a:chExt cx="0" cy="0"/>
        </a:xfrm>
      </p:grpSpPr>
      <p:sp>
        <p:nvSpPr>
          <p:cNvPr id="1013" name="Google Shape;1013;p35"/>
          <p:cNvSpPr txBox="1">
            <a:spLocks noGrp="1"/>
          </p:cNvSpPr>
          <p:nvPr>
            <p:ph type="sldNum" idx="12"/>
          </p:nvPr>
        </p:nvSpPr>
        <p:spPr>
          <a:xfrm>
            <a:off x="8665029" y="127279"/>
            <a:ext cx="326700" cy="272700"/>
          </a:xfrm>
          <a:prstGeom prst="rect">
            <a:avLst/>
          </a:prstGeom>
        </p:spPr>
        <p:txBody>
          <a:bodyPr spcFirstLastPara="1" wrap="square" lIns="0" tIns="0" rIns="0" bIns="0" anchor="t" anchorCtr="0">
            <a:noAutofit/>
          </a:bodyPr>
          <a:lstStyle/>
          <a:p>
            <a:pPr marL="0" lvl="0" indent="0" algn="r" rtl="0">
              <a:spcBef>
                <a:spcPts val="0"/>
              </a:spcBef>
              <a:spcAft>
                <a:spcPts val="0"/>
              </a:spcAft>
              <a:buNone/>
            </a:pPr>
            <a:fld id="{00000000-1234-1234-1234-123412341234}" type="slidenum">
              <a:rPr lang="en"/>
              <a:t>28</a:t>
            </a:fld>
            <a:endParaRPr/>
          </a:p>
        </p:txBody>
      </p:sp>
      <p:grpSp>
        <p:nvGrpSpPr>
          <p:cNvPr id="1014" name="Google Shape;1014;p35"/>
          <p:cNvGrpSpPr/>
          <p:nvPr/>
        </p:nvGrpSpPr>
        <p:grpSpPr>
          <a:xfrm>
            <a:off x="5011702" y="465959"/>
            <a:ext cx="2736410" cy="4222433"/>
            <a:chOff x="2112475" y="238125"/>
            <a:chExt cx="3395050" cy="5238750"/>
          </a:xfrm>
        </p:grpSpPr>
        <p:sp>
          <p:nvSpPr>
            <p:cNvPr id="1015" name="Google Shape;1015;p35"/>
            <p:cNvSpPr/>
            <p:nvPr/>
          </p:nvSpPr>
          <p:spPr>
            <a:xfrm>
              <a:off x="2112475" y="238125"/>
              <a:ext cx="3395050" cy="5238750"/>
            </a:xfrm>
            <a:custGeom>
              <a:avLst/>
              <a:gdLst/>
              <a:ahLst/>
              <a:cxnLst/>
              <a:rect l="l" t="t" r="r" b="b"/>
              <a:pathLst>
                <a:path w="135802" h="209550" extrusionOk="0">
                  <a:moveTo>
                    <a:pt x="132205" y="18886"/>
                  </a:moveTo>
                  <a:lnTo>
                    <a:pt x="132205" y="190364"/>
                  </a:lnTo>
                  <a:lnTo>
                    <a:pt x="3597" y="190364"/>
                  </a:lnTo>
                  <a:lnTo>
                    <a:pt x="3597" y="18886"/>
                  </a:lnTo>
                  <a:close/>
                  <a:moveTo>
                    <a:pt x="8019" y="0"/>
                  </a:moveTo>
                  <a:lnTo>
                    <a:pt x="7270" y="75"/>
                  </a:lnTo>
                  <a:lnTo>
                    <a:pt x="6445" y="150"/>
                  </a:lnTo>
                  <a:lnTo>
                    <a:pt x="5696" y="375"/>
                  </a:lnTo>
                  <a:lnTo>
                    <a:pt x="4946" y="600"/>
                  </a:lnTo>
                  <a:lnTo>
                    <a:pt x="4197" y="974"/>
                  </a:lnTo>
                  <a:lnTo>
                    <a:pt x="3522" y="1349"/>
                  </a:lnTo>
                  <a:lnTo>
                    <a:pt x="2923" y="1874"/>
                  </a:lnTo>
                  <a:lnTo>
                    <a:pt x="2323" y="2323"/>
                  </a:lnTo>
                  <a:lnTo>
                    <a:pt x="1874" y="2923"/>
                  </a:lnTo>
                  <a:lnTo>
                    <a:pt x="1349" y="3522"/>
                  </a:lnTo>
                  <a:lnTo>
                    <a:pt x="974" y="4197"/>
                  </a:lnTo>
                  <a:lnTo>
                    <a:pt x="600" y="4946"/>
                  </a:lnTo>
                  <a:lnTo>
                    <a:pt x="375" y="5696"/>
                  </a:lnTo>
                  <a:lnTo>
                    <a:pt x="150" y="6445"/>
                  </a:lnTo>
                  <a:lnTo>
                    <a:pt x="75" y="7270"/>
                  </a:lnTo>
                  <a:lnTo>
                    <a:pt x="0" y="8019"/>
                  </a:lnTo>
                  <a:lnTo>
                    <a:pt x="0" y="201531"/>
                  </a:lnTo>
                  <a:lnTo>
                    <a:pt x="75" y="202280"/>
                  </a:lnTo>
                  <a:lnTo>
                    <a:pt x="150" y="203105"/>
                  </a:lnTo>
                  <a:lnTo>
                    <a:pt x="375" y="203854"/>
                  </a:lnTo>
                  <a:lnTo>
                    <a:pt x="600" y="204604"/>
                  </a:lnTo>
                  <a:lnTo>
                    <a:pt x="974" y="205353"/>
                  </a:lnTo>
                  <a:lnTo>
                    <a:pt x="1349" y="206028"/>
                  </a:lnTo>
                  <a:lnTo>
                    <a:pt x="1874" y="206627"/>
                  </a:lnTo>
                  <a:lnTo>
                    <a:pt x="2323" y="207227"/>
                  </a:lnTo>
                  <a:lnTo>
                    <a:pt x="2923" y="207676"/>
                  </a:lnTo>
                  <a:lnTo>
                    <a:pt x="3522" y="208201"/>
                  </a:lnTo>
                  <a:lnTo>
                    <a:pt x="4197" y="208576"/>
                  </a:lnTo>
                  <a:lnTo>
                    <a:pt x="4946" y="208950"/>
                  </a:lnTo>
                  <a:lnTo>
                    <a:pt x="5696" y="209175"/>
                  </a:lnTo>
                  <a:lnTo>
                    <a:pt x="6445" y="209400"/>
                  </a:lnTo>
                  <a:lnTo>
                    <a:pt x="7270" y="209475"/>
                  </a:lnTo>
                  <a:lnTo>
                    <a:pt x="8019" y="209550"/>
                  </a:lnTo>
                  <a:lnTo>
                    <a:pt x="127783" y="209550"/>
                  </a:lnTo>
                  <a:lnTo>
                    <a:pt x="128532" y="209475"/>
                  </a:lnTo>
                  <a:lnTo>
                    <a:pt x="129357" y="209400"/>
                  </a:lnTo>
                  <a:lnTo>
                    <a:pt x="130106" y="209175"/>
                  </a:lnTo>
                  <a:lnTo>
                    <a:pt x="130856" y="208950"/>
                  </a:lnTo>
                  <a:lnTo>
                    <a:pt x="131605" y="208576"/>
                  </a:lnTo>
                  <a:lnTo>
                    <a:pt x="132280" y="208201"/>
                  </a:lnTo>
                  <a:lnTo>
                    <a:pt x="132879" y="207676"/>
                  </a:lnTo>
                  <a:lnTo>
                    <a:pt x="133479" y="207227"/>
                  </a:lnTo>
                  <a:lnTo>
                    <a:pt x="133928" y="206627"/>
                  </a:lnTo>
                  <a:lnTo>
                    <a:pt x="134453" y="206028"/>
                  </a:lnTo>
                  <a:lnTo>
                    <a:pt x="134828" y="205353"/>
                  </a:lnTo>
                  <a:lnTo>
                    <a:pt x="135202" y="204604"/>
                  </a:lnTo>
                  <a:lnTo>
                    <a:pt x="135427" y="203854"/>
                  </a:lnTo>
                  <a:lnTo>
                    <a:pt x="135652" y="203105"/>
                  </a:lnTo>
                  <a:lnTo>
                    <a:pt x="135727" y="202280"/>
                  </a:lnTo>
                  <a:lnTo>
                    <a:pt x="135802" y="201531"/>
                  </a:lnTo>
                  <a:lnTo>
                    <a:pt x="135802" y="8019"/>
                  </a:lnTo>
                  <a:lnTo>
                    <a:pt x="135727" y="7270"/>
                  </a:lnTo>
                  <a:lnTo>
                    <a:pt x="135652" y="6445"/>
                  </a:lnTo>
                  <a:lnTo>
                    <a:pt x="135427" y="5696"/>
                  </a:lnTo>
                  <a:lnTo>
                    <a:pt x="135202" y="4946"/>
                  </a:lnTo>
                  <a:lnTo>
                    <a:pt x="134828" y="4197"/>
                  </a:lnTo>
                  <a:lnTo>
                    <a:pt x="134453" y="3522"/>
                  </a:lnTo>
                  <a:lnTo>
                    <a:pt x="133928" y="2923"/>
                  </a:lnTo>
                  <a:lnTo>
                    <a:pt x="133479" y="2323"/>
                  </a:lnTo>
                  <a:lnTo>
                    <a:pt x="132879" y="1874"/>
                  </a:lnTo>
                  <a:lnTo>
                    <a:pt x="132280" y="1349"/>
                  </a:lnTo>
                  <a:lnTo>
                    <a:pt x="131605" y="974"/>
                  </a:lnTo>
                  <a:lnTo>
                    <a:pt x="130856" y="600"/>
                  </a:lnTo>
                  <a:lnTo>
                    <a:pt x="130106" y="375"/>
                  </a:lnTo>
                  <a:lnTo>
                    <a:pt x="129357" y="150"/>
                  </a:lnTo>
                  <a:lnTo>
                    <a:pt x="128532" y="75"/>
                  </a:lnTo>
                  <a:lnTo>
                    <a:pt x="127783"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6" name="Google Shape;1016;p35"/>
            <p:cNvSpPr/>
            <p:nvPr/>
          </p:nvSpPr>
          <p:spPr>
            <a:xfrm>
              <a:off x="3671350" y="5147100"/>
              <a:ext cx="279175" cy="179900"/>
            </a:xfrm>
            <a:custGeom>
              <a:avLst/>
              <a:gdLst/>
              <a:ahLst/>
              <a:cxnLst/>
              <a:rect l="l" t="t" r="r" b="b"/>
              <a:pathLst>
                <a:path w="11167" h="7196" extrusionOk="0">
                  <a:moveTo>
                    <a:pt x="3597" y="0"/>
                  </a:moveTo>
                  <a:lnTo>
                    <a:pt x="2848" y="75"/>
                  </a:lnTo>
                  <a:lnTo>
                    <a:pt x="2173" y="300"/>
                  </a:lnTo>
                  <a:lnTo>
                    <a:pt x="1574" y="600"/>
                  </a:lnTo>
                  <a:lnTo>
                    <a:pt x="1049" y="1050"/>
                  </a:lnTo>
                  <a:lnTo>
                    <a:pt x="600" y="1574"/>
                  </a:lnTo>
                  <a:lnTo>
                    <a:pt x="300" y="2174"/>
                  </a:lnTo>
                  <a:lnTo>
                    <a:pt x="75" y="2848"/>
                  </a:lnTo>
                  <a:lnTo>
                    <a:pt x="0" y="3598"/>
                  </a:lnTo>
                  <a:lnTo>
                    <a:pt x="75" y="4347"/>
                  </a:lnTo>
                  <a:lnTo>
                    <a:pt x="300" y="5022"/>
                  </a:lnTo>
                  <a:lnTo>
                    <a:pt x="600" y="5621"/>
                  </a:lnTo>
                  <a:lnTo>
                    <a:pt x="1049" y="6146"/>
                  </a:lnTo>
                  <a:lnTo>
                    <a:pt x="1574" y="6596"/>
                  </a:lnTo>
                  <a:lnTo>
                    <a:pt x="2173" y="6896"/>
                  </a:lnTo>
                  <a:lnTo>
                    <a:pt x="2848" y="7120"/>
                  </a:lnTo>
                  <a:lnTo>
                    <a:pt x="3597" y="7195"/>
                  </a:lnTo>
                  <a:lnTo>
                    <a:pt x="7644" y="7195"/>
                  </a:lnTo>
                  <a:lnTo>
                    <a:pt x="8319" y="7120"/>
                  </a:lnTo>
                  <a:lnTo>
                    <a:pt x="8994" y="6896"/>
                  </a:lnTo>
                  <a:lnTo>
                    <a:pt x="9593" y="6596"/>
                  </a:lnTo>
                  <a:lnTo>
                    <a:pt x="10118" y="6146"/>
                  </a:lnTo>
                  <a:lnTo>
                    <a:pt x="10567" y="5621"/>
                  </a:lnTo>
                  <a:lnTo>
                    <a:pt x="10867" y="5022"/>
                  </a:lnTo>
                  <a:lnTo>
                    <a:pt x="11092" y="4347"/>
                  </a:lnTo>
                  <a:lnTo>
                    <a:pt x="11167" y="3598"/>
                  </a:lnTo>
                  <a:lnTo>
                    <a:pt x="11092" y="2848"/>
                  </a:lnTo>
                  <a:lnTo>
                    <a:pt x="10867" y="2174"/>
                  </a:lnTo>
                  <a:lnTo>
                    <a:pt x="10567" y="1574"/>
                  </a:lnTo>
                  <a:lnTo>
                    <a:pt x="10118" y="1050"/>
                  </a:lnTo>
                  <a:lnTo>
                    <a:pt x="9593" y="600"/>
                  </a:lnTo>
                  <a:lnTo>
                    <a:pt x="8994" y="300"/>
                  </a:lnTo>
                  <a:lnTo>
                    <a:pt x="8319" y="75"/>
                  </a:lnTo>
                  <a:lnTo>
                    <a:pt x="7644" y="0"/>
                  </a:lnTo>
                  <a:close/>
                </a:path>
              </a:pathLst>
            </a:custGeom>
            <a:solidFill>
              <a:srgbClr val="FFFFFF">
                <a:alpha val="117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7" name="Google Shape;1017;p35"/>
            <p:cNvSpPr/>
            <p:nvPr/>
          </p:nvSpPr>
          <p:spPr>
            <a:xfrm>
              <a:off x="3650725" y="446100"/>
              <a:ext cx="54375" cy="54350"/>
            </a:xfrm>
            <a:custGeom>
              <a:avLst/>
              <a:gdLst/>
              <a:ahLst/>
              <a:cxnLst/>
              <a:rect l="l" t="t" r="r" b="b"/>
              <a:pathLst>
                <a:path w="2175" h="2174" extrusionOk="0">
                  <a:moveTo>
                    <a:pt x="1125" y="0"/>
                  </a:moveTo>
                  <a:lnTo>
                    <a:pt x="825" y="75"/>
                  </a:lnTo>
                  <a:lnTo>
                    <a:pt x="675" y="75"/>
                  </a:lnTo>
                  <a:lnTo>
                    <a:pt x="450" y="225"/>
                  </a:lnTo>
                  <a:lnTo>
                    <a:pt x="300" y="300"/>
                  </a:lnTo>
                  <a:lnTo>
                    <a:pt x="225" y="525"/>
                  </a:lnTo>
                  <a:lnTo>
                    <a:pt x="76" y="675"/>
                  </a:lnTo>
                  <a:lnTo>
                    <a:pt x="1" y="824"/>
                  </a:lnTo>
                  <a:lnTo>
                    <a:pt x="1" y="1124"/>
                  </a:lnTo>
                  <a:lnTo>
                    <a:pt x="1" y="1349"/>
                  </a:lnTo>
                  <a:lnTo>
                    <a:pt x="76" y="1499"/>
                  </a:lnTo>
                  <a:lnTo>
                    <a:pt x="225" y="1649"/>
                  </a:lnTo>
                  <a:lnTo>
                    <a:pt x="300" y="1874"/>
                  </a:lnTo>
                  <a:lnTo>
                    <a:pt x="450" y="2024"/>
                  </a:lnTo>
                  <a:lnTo>
                    <a:pt x="675" y="2099"/>
                  </a:lnTo>
                  <a:lnTo>
                    <a:pt x="825" y="2173"/>
                  </a:lnTo>
                  <a:lnTo>
                    <a:pt x="1275" y="2173"/>
                  </a:lnTo>
                  <a:lnTo>
                    <a:pt x="1500" y="2099"/>
                  </a:lnTo>
                  <a:lnTo>
                    <a:pt x="1649" y="2024"/>
                  </a:lnTo>
                  <a:lnTo>
                    <a:pt x="1799" y="1874"/>
                  </a:lnTo>
                  <a:lnTo>
                    <a:pt x="1949" y="1649"/>
                  </a:lnTo>
                  <a:lnTo>
                    <a:pt x="2099" y="1499"/>
                  </a:lnTo>
                  <a:lnTo>
                    <a:pt x="2099" y="1349"/>
                  </a:lnTo>
                  <a:lnTo>
                    <a:pt x="2174" y="1124"/>
                  </a:lnTo>
                  <a:lnTo>
                    <a:pt x="2099" y="824"/>
                  </a:lnTo>
                  <a:lnTo>
                    <a:pt x="2099" y="675"/>
                  </a:lnTo>
                  <a:lnTo>
                    <a:pt x="1949" y="525"/>
                  </a:lnTo>
                  <a:lnTo>
                    <a:pt x="1799" y="300"/>
                  </a:lnTo>
                  <a:lnTo>
                    <a:pt x="1649" y="225"/>
                  </a:lnTo>
                  <a:lnTo>
                    <a:pt x="1500" y="75"/>
                  </a:lnTo>
                  <a:lnTo>
                    <a:pt x="1275" y="75"/>
                  </a:lnTo>
                  <a:lnTo>
                    <a:pt x="1125" y="0"/>
                  </a:lnTo>
                  <a:close/>
                </a:path>
              </a:pathLst>
            </a:custGeom>
            <a:solidFill>
              <a:srgbClr val="FFFFFF">
                <a:alpha val="117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8" name="Google Shape;1018;p35"/>
            <p:cNvSpPr/>
            <p:nvPr/>
          </p:nvSpPr>
          <p:spPr>
            <a:xfrm>
              <a:off x="3761275" y="423600"/>
              <a:ext cx="99325" cy="99325"/>
            </a:xfrm>
            <a:custGeom>
              <a:avLst/>
              <a:gdLst/>
              <a:ahLst/>
              <a:cxnLst/>
              <a:rect l="l" t="t" r="r" b="b"/>
              <a:pathLst>
                <a:path w="3973" h="3973" extrusionOk="0">
                  <a:moveTo>
                    <a:pt x="2024" y="1"/>
                  </a:moveTo>
                  <a:lnTo>
                    <a:pt x="1574" y="76"/>
                  </a:lnTo>
                  <a:lnTo>
                    <a:pt x="1200" y="151"/>
                  </a:lnTo>
                  <a:lnTo>
                    <a:pt x="900" y="375"/>
                  </a:lnTo>
                  <a:lnTo>
                    <a:pt x="600" y="600"/>
                  </a:lnTo>
                  <a:lnTo>
                    <a:pt x="375" y="900"/>
                  </a:lnTo>
                  <a:lnTo>
                    <a:pt x="150" y="1200"/>
                  </a:lnTo>
                  <a:lnTo>
                    <a:pt x="75" y="1575"/>
                  </a:lnTo>
                  <a:lnTo>
                    <a:pt x="0" y="2024"/>
                  </a:lnTo>
                  <a:lnTo>
                    <a:pt x="75" y="2399"/>
                  </a:lnTo>
                  <a:lnTo>
                    <a:pt x="150" y="2774"/>
                  </a:lnTo>
                  <a:lnTo>
                    <a:pt x="375" y="3073"/>
                  </a:lnTo>
                  <a:lnTo>
                    <a:pt x="600" y="3373"/>
                  </a:lnTo>
                  <a:lnTo>
                    <a:pt x="900" y="3673"/>
                  </a:lnTo>
                  <a:lnTo>
                    <a:pt x="1200" y="3823"/>
                  </a:lnTo>
                  <a:lnTo>
                    <a:pt x="1574" y="3973"/>
                  </a:lnTo>
                  <a:lnTo>
                    <a:pt x="2399" y="3973"/>
                  </a:lnTo>
                  <a:lnTo>
                    <a:pt x="2773" y="3823"/>
                  </a:lnTo>
                  <a:lnTo>
                    <a:pt x="3073" y="3673"/>
                  </a:lnTo>
                  <a:lnTo>
                    <a:pt x="3373" y="3373"/>
                  </a:lnTo>
                  <a:lnTo>
                    <a:pt x="3598" y="3073"/>
                  </a:lnTo>
                  <a:lnTo>
                    <a:pt x="3823" y="2774"/>
                  </a:lnTo>
                  <a:lnTo>
                    <a:pt x="3898" y="2399"/>
                  </a:lnTo>
                  <a:lnTo>
                    <a:pt x="3973" y="2024"/>
                  </a:lnTo>
                  <a:lnTo>
                    <a:pt x="3898" y="1575"/>
                  </a:lnTo>
                  <a:lnTo>
                    <a:pt x="3823" y="1200"/>
                  </a:lnTo>
                  <a:lnTo>
                    <a:pt x="3598" y="900"/>
                  </a:lnTo>
                  <a:lnTo>
                    <a:pt x="3373" y="600"/>
                  </a:lnTo>
                  <a:lnTo>
                    <a:pt x="3073" y="375"/>
                  </a:lnTo>
                  <a:lnTo>
                    <a:pt x="2773" y="151"/>
                  </a:lnTo>
                  <a:lnTo>
                    <a:pt x="2399" y="76"/>
                  </a:lnTo>
                  <a:lnTo>
                    <a:pt x="2024" y="1"/>
                  </a:lnTo>
                  <a:close/>
                </a:path>
              </a:pathLst>
            </a:custGeom>
            <a:solidFill>
              <a:srgbClr val="FFFFFF">
                <a:alpha val="117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019" name="Google Shape;1019;p35"/>
          <p:cNvSpPr/>
          <p:nvPr/>
        </p:nvSpPr>
        <p:spPr>
          <a:xfrm>
            <a:off x="415439" y="210595"/>
            <a:ext cx="360039" cy="460550"/>
          </a:xfrm>
          <a:custGeom>
            <a:avLst/>
            <a:gdLst/>
            <a:ahLst/>
            <a:cxnLst/>
            <a:rect l="l" t="t" r="r" b="b"/>
            <a:pathLst>
              <a:path w="16474" h="21073" extrusionOk="0">
                <a:moveTo>
                  <a:pt x="15330" y="779"/>
                </a:moveTo>
                <a:lnTo>
                  <a:pt x="15525" y="950"/>
                </a:lnTo>
                <a:lnTo>
                  <a:pt x="15671" y="1120"/>
                </a:lnTo>
                <a:lnTo>
                  <a:pt x="15428" y="1266"/>
                </a:lnTo>
                <a:lnTo>
                  <a:pt x="15209" y="1387"/>
                </a:lnTo>
                <a:lnTo>
                  <a:pt x="14917" y="1582"/>
                </a:lnTo>
                <a:lnTo>
                  <a:pt x="14625" y="1777"/>
                </a:lnTo>
                <a:lnTo>
                  <a:pt x="14187" y="1777"/>
                </a:lnTo>
                <a:lnTo>
                  <a:pt x="13773" y="1752"/>
                </a:lnTo>
                <a:lnTo>
                  <a:pt x="14235" y="1460"/>
                </a:lnTo>
                <a:lnTo>
                  <a:pt x="14819" y="1120"/>
                </a:lnTo>
                <a:lnTo>
                  <a:pt x="15038" y="1023"/>
                </a:lnTo>
                <a:lnTo>
                  <a:pt x="15160" y="974"/>
                </a:lnTo>
                <a:lnTo>
                  <a:pt x="15257" y="925"/>
                </a:lnTo>
                <a:lnTo>
                  <a:pt x="15330" y="852"/>
                </a:lnTo>
                <a:lnTo>
                  <a:pt x="15330" y="779"/>
                </a:lnTo>
                <a:close/>
                <a:moveTo>
                  <a:pt x="15817" y="1485"/>
                </a:moveTo>
                <a:lnTo>
                  <a:pt x="15890" y="1679"/>
                </a:lnTo>
                <a:lnTo>
                  <a:pt x="15914" y="1898"/>
                </a:lnTo>
                <a:lnTo>
                  <a:pt x="15744" y="1971"/>
                </a:lnTo>
                <a:lnTo>
                  <a:pt x="15574" y="2044"/>
                </a:lnTo>
                <a:lnTo>
                  <a:pt x="15257" y="2215"/>
                </a:lnTo>
                <a:lnTo>
                  <a:pt x="15111" y="2312"/>
                </a:lnTo>
                <a:lnTo>
                  <a:pt x="14941" y="2409"/>
                </a:lnTo>
                <a:lnTo>
                  <a:pt x="14941" y="2409"/>
                </a:lnTo>
                <a:lnTo>
                  <a:pt x="14965" y="2117"/>
                </a:lnTo>
                <a:lnTo>
                  <a:pt x="14990" y="1996"/>
                </a:lnTo>
                <a:lnTo>
                  <a:pt x="14990" y="1898"/>
                </a:lnTo>
                <a:lnTo>
                  <a:pt x="15209" y="1777"/>
                </a:lnTo>
                <a:lnTo>
                  <a:pt x="15525" y="1631"/>
                </a:lnTo>
                <a:lnTo>
                  <a:pt x="15817" y="1485"/>
                </a:lnTo>
                <a:close/>
                <a:moveTo>
                  <a:pt x="15963" y="2239"/>
                </a:moveTo>
                <a:lnTo>
                  <a:pt x="15963" y="2774"/>
                </a:lnTo>
                <a:lnTo>
                  <a:pt x="15914" y="2799"/>
                </a:lnTo>
                <a:lnTo>
                  <a:pt x="15695" y="2896"/>
                </a:lnTo>
                <a:lnTo>
                  <a:pt x="15476" y="2993"/>
                </a:lnTo>
                <a:lnTo>
                  <a:pt x="14917" y="3285"/>
                </a:lnTo>
                <a:lnTo>
                  <a:pt x="14941" y="2774"/>
                </a:lnTo>
                <a:lnTo>
                  <a:pt x="15233" y="2604"/>
                </a:lnTo>
                <a:lnTo>
                  <a:pt x="15525" y="2409"/>
                </a:lnTo>
                <a:lnTo>
                  <a:pt x="15744" y="2312"/>
                </a:lnTo>
                <a:lnTo>
                  <a:pt x="15963" y="2239"/>
                </a:lnTo>
                <a:close/>
                <a:moveTo>
                  <a:pt x="15939" y="3115"/>
                </a:moveTo>
                <a:lnTo>
                  <a:pt x="15914" y="3577"/>
                </a:lnTo>
                <a:lnTo>
                  <a:pt x="15647" y="3699"/>
                </a:lnTo>
                <a:lnTo>
                  <a:pt x="15403" y="3821"/>
                </a:lnTo>
                <a:lnTo>
                  <a:pt x="14917" y="4113"/>
                </a:lnTo>
                <a:lnTo>
                  <a:pt x="14917" y="3553"/>
                </a:lnTo>
                <a:lnTo>
                  <a:pt x="15087" y="3504"/>
                </a:lnTo>
                <a:lnTo>
                  <a:pt x="15233" y="3431"/>
                </a:lnTo>
                <a:lnTo>
                  <a:pt x="15549" y="3285"/>
                </a:lnTo>
                <a:lnTo>
                  <a:pt x="15744" y="3212"/>
                </a:lnTo>
                <a:lnTo>
                  <a:pt x="15939" y="3115"/>
                </a:lnTo>
                <a:close/>
                <a:moveTo>
                  <a:pt x="15866" y="3942"/>
                </a:moveTo>
                <a:lnTo>
                  <a:pt x="15841" y="4429"/>
                </a:lnTo>
                <a:lnTo>
                  <a:pt x="15574" y="4575"/>
                </a:lnTo>
                <a:lnTo>
                  <a:pt x="15330" y="4697"/>
                </a:lnTo>
                <a:lnTo>
                  <a:pt x="15136" y="4818"/>
                </a:lnTo>
                <a:lnTo>
                  <a:pt x="14965" y="4964"/>
                </a:lnTo>
                <a:lnTo>
                  <a:pt x="14892" y="5013"/>
                </a:lnTo>
                <a:lnTo>
                  <a:pt x="14917" y="4405"/>
                </a:lnTo>
                <a:lnTo>
                  <a:pt x="15160" y="4307"/>
                </a:lnTo>
                <a:lnTo>
                  <a:pt x="15403" y="4186"/>
                </a:lnTo>
                <a:lnTo>
                  <a:pt x="15647" y="4064"/>
                </a:lnTo>
                <a:lnTo>
                  <a:pt x="15866" y="3942"/>
                </a:lnTo>
                <a:close/>
                <a:moveTo>
                  <a:pt x="15841" y="4794"/>
                </a:moveTo>
                <a:lnTo>
                  <a:pt x="15841" y="5329"/>
                </a:lnTo>
                <a:lnTo>
                  <a:pt x="15525" y="5500"/>
                </a:lnTo>
                <a:lnTo>
                  <a:pt x="15209" y="5670"/>
                </a:lnTo>
                <a:lnTo>
                  <a:pt x="14892" y="5865"/>
                </a:lnTo>
                <a:lnTo>
                  <a:pt x="14892" y="5256"/>
                </a:lnTo>
                <a:lnTo>
                  <a:pt x="15038" y="5208"/>
                </a:lnTo>
                <a:lnTo>
                  <a:pt x="15403" y="5013"/>
                </a:lnTo>
                <a:lnTo>
                  <a:pt x="15622" y="4891"/>
                </a:lnTo>
                <a:lnTo>
                  <a:pt x="15841" y="4794"/>
                </a:lnTo>
                <a:close/>
                <a:moveTo>
                  <a:pt x="15841" y="5694"/>
                </a:moveTo>
                <a:lnTo>
                  <a:pt x="15841" y="6230"/>
                </a:lnTo>
                <a:lnTo>
                  <a:pt x="15598" y="6376"/>
                </a:lnTo>
                <a:lnTo>
                  <a:pt x="15379" y="6497"/>
                </a:lnTo>
                <a:lnTo>
                  <a:pt x="15136" y="6668"/>
                </a:lnTo>
                <a:lnTo>
                  <a:pt x="15014" y="6765"/>
                </a:lnTo>
                <a:lnTo>
                  <a:pt x="14892" y="6862"/>
                </a:lnTo>
                <a:lnTo>
                  <a:pt x="14892" y="6181"/>
                </a:lnTo>
                <a:lnTo>
                  <a:pt x="15087" y="6108"/>
                </a:lnTo>
                <a:lnTo>
                  <a:pt x="15282" y="6011"/>
                </a:lnTo>
                <a:lnTo>
                  <a:pt x="15841" y="5694"/>
                </a:lnTo>
                <a:close/>
                <a:moveTo>
                  <a:pt x="15817" y="6692"/>
                </a:moveTo>
                <a:lnTo>
                  <a:pt x="15817" y="7179"/>
                </a:lnTo>
                <a:lnTo>
                  <a:pt x="15282" y="7422"/>
                </a:lnTo>
                <a:lnTo>
                  <a:pt x="15087" y="7495"/>
                </a:lnTo>
                <a:lnTo>
                  <a:pt x="14892" y="7592"/>
                </a:lnTo>
                <a:lnTo>
                  <a:pt x="14892" y="7057"/>
                </a:lnTo>
                <a:lnTo>
                  <a:pt x="15038" y="7033"/>
                </a:lnTo>
                <a:lnTo>
                  <a:pt x="15184" y="6984"/>
                </a:lnTo>
                <a:lnTo>
                  <a:pt x="15476" y="6838"/>
                </a:lnTo>
                <a:lnTo>
                  <a:pt x="15817" y="6692"/>
                </a:lnTo>
                <a:close/>
                <a:moveTo>
                  <a:pt x="15817" y="7617"/>
                </a:moveTo>
                <a:lnTo>
                  <a:pt x="15817" y="8079"/>
                </a:lnTo>
                <a:lnTo>
                  <a:pt x="15355" y="8298"/>
                </a:lnTo>
                <a:lnTo>
                  <a:pt x="15136" y="8420"/>
                </a:lnTo>
                <a:lnTo>
                  <a:pt x="14917" y="8566"/>
                </a:lnTo>
                <a:lnTo>
                  <a:pt x="14892" y="7933"/>
                </a:lnTo>
                <a:lnTo>
                  <a:pt x="15111" y="7884"/>
                </a:lnTo>
                <a:lnTo>
                  <a:pt x="15330" y="7811"/>
                </a:lnTo>
                <a:lnTo>
                  <a:pt x="15817" y="7617"/>
                </a:lnTo>
                <a:close/>
                <a:moveTo>
                  <a:pt x="15817" y="8420"/>
                </a:moveTo>
                <a:lnTo>
                  <a:pt x="15817" y="8931"/>
                </a:lnTo>
                <a:lnTo>
                  <a:pt x="15720" y="8955"/>
                </a:lnTo>
                <a:lnTo>
                  <a:pt x="15598" y="9004"/>
                </a:lnTo>
                <a:lnTo>
                  <a:pt x="15452" y="9101"/>
                </a:lnTo>
                <a:lnTo>
                  <a:pt x="15184" y="9271"/>
                </a:lnTo>
                <a:lnTo>
                  <a:pt x="15038" y="9368"/>
                </a:lnTo>
                <a:lnTo>
                  <a:pt x="14917" y="9490"/>
                </a:lnTo>
                <a:lnTo>
                  <a:pt x="14917" y="8882"/>
                </a:lnTo>
                <a:lnTo>
                  <a:pt x="15160" y="8760"/>
                </a:lnTo>
                <a:lnTo>
                  <a:pt x="15817" y="8420"/>
                </a:lnTo>
                <a:close/>
                <a:moveTo>
                  <a:pt x="15817" y="9295"/>
                </a:moveTo>
                <a:lnTo>
                  <a:pt x="15817" y="9782"/>
                </a:lnTo>
                <a:lnTo>
                  <a:pt x="15574" y="9904"/>
                </a:lnTo>
                <a:lnTo>
                  <a:pt x="15355" y="10025"/>
                </a:lnTo>
                <a:lnTo>
                  <a:pt x="15136" y="10147"/>
                </a:lnTo>
                <a:lnTo>
                  <a:pt x="14917" y="10269"/>
                </a:lnTo>
                <a:lnTo>
                  <a:pt x="14917" y="9782"/>
                </a:lnTo>
                <a:lnTo>
                  <a:pt x="15111" y="9709"/>
                </a:lnTo>
                <a:lnTo>
                  <a:pt x="15282" y="9612"/>
                </a:lnTo>
                <a:lnTo>
                  <a:pt x="15622" y="9393"/>
                </a:lnTo>
                <a:lnTo>
                  <a:pt x="15817" y="9295"/>
                </a:lnTo>
                <a:close/>
                <a:moveTo>
                  <a:pt x="15817" y="10244"/>
                </a:moveTo>
                <a:lnTo>
                  <a:pt x="15817" y="10634"/>
                </a:lnTo>
                <a:lnTo>
                  <a:pt x="15574" y="10804"/>
                </a:lnTo>
                <a:lnTo>
                  <a:pt x="15403" y="10950"/>
                </a:lnTo>
                <a:lnTo>
                  <a:pt x="14941" y="11242"/>
                </a:lnTo>
                <a:lnTo>
                  <a:pt x="14917" y="10682"/>
                </a:lnTo>
                <a:lnTo>
                  <a:pt x="15087" y="10609"/>
                </a:lnTo>
                <a:lnTo>
                  <a:pt x="15257" y="10536"/>
                </a:lnTo>
                <a:lnTo>
                  <a:pt x="15549" y="10366"/>
                </a:lnTo>
                <a:lnTo>
                  <a:pt x="15817" y="10244"/>
                </a:lnTo>
                <a:close/>
                <a:moveTo>
                  <a:pt x="15817" y="11145"/>
                </a:moveTo>
                <a:lnTo>
                  <a:pt x="15817" y="11850"/>
                </a:lnTo>
                <a:lnTo>
                  <a:pt x="15622" y="11972"/>
                </a:lnTo>
                <a:lnTo>
                  <a:pt x="15501" y="12069"/>
                </a:lnTo>
                <a:lnTo>
                  <a:pt x="14965" y="12459"/>
                </a:lnTo>
                <a:lnTo>
                  <a:pt x="14941" y="11656"/>
                </a:lnTo>
                <a:lnTo>
                  <a:pt x="15111" y="11583"/>
                </a:lnTo>
                <a:lnTo>
                  <a:pt x="15282" y="11485"/>
                </a:lnTo>
                <a:lnTo>
                  <a:pt x="15598" y="11291"/>
                </a:lnTo>
                <a:lnTo>
                  <a:pt x="15817" y="11145"/>
                </a:lnTo>
                <a:close/>
                <a:moveTo>
                  <a:pt x="15817" y="12337"/>
                </a:moveTo>
                <a:lnTo>
                  <a:pt x="15817" y="13091"/>
                </a:lnTo>
                <a:lnTo>
                  <a:pt x="15549" y="13237"/>
                </a:lnTo>
                <a:lnTo>
                  <a:pt x="15282" y="13432"/>
                </a:lnTo>
                <a:lnTo>
                  <a:pt x="15136" y="13529"/>
                </a:lnTo>
                <a:lnTo>
                  <a:pt x="14965" y="13651"/>
                </a:lnTo>
                <a:lnTo>
                  <a:pt x="14965" y="12872"/>
                </a:lnTo>
                <a:lnTo>
                  <a:pt x="15136" y="12775"/>
                </a:lnTo>
                <a:lnTo>
                  <a:pt x="15282" y="12702"/>
                </a:lnTo>
                <a:lnTo>
                  <a:pt x="15574" y="12507"/>
                </a:lnTo>
                <a:lnTo>
                  <a:pt x="15817" y="12337"/>
                </a:lnTo>
                <a:close/>
                <a:moveTo>
                  <a:pt x="15817" y="13481"/>
                </a:moveTo>
                <a:lnTo>
                  <a:pt x="15841" y="13919"/>
                </a:lnTo>
                <a:lnTo>
                  <a:pt x="15452" y="14138"/>
                </a:lnTo>
                <a:lnTo>
                  <a:pt x="15087" y="14405"/>
                </a:lnTo>
                <a:lnTo>
                  <a:pt x="14990" y="14478"/>
                </a:lnTo>
                <a:lnTo>
                  <a:pt x="14965" y="13992"/>
                </a:lnTo>
                <a:lnTo>
                  <a:pt x="15209" y="13870"/>
                </a:lnTo>
                <a:lnTo>
                  <a:pt x="15403" y="13748"/>
                </a:lnTo>
                <a:lnTo>
                  <a:pt x="15817" y="13481"/>
                </a:lnTo>
                <a:close/>
                <a:moveTo>
                  <a:pt x="15841" y="14381"/>
                </a:moveTo>
                <a:lnTo>
                  <a:pt x="15866" y="14795"/>
                </a:lnTo>
                <a:lnTo>
                  <a:pt x="15720" y="14868"/>
                </a:lnTo>
                <a:lnTo>
                  <a:pt x="15598" y="14965"/>
                </a:lnTo>
                <a:lnTo>
                  <a:pt x="15355" y="15135"/>
                </a:lnTo>
                <a:lnTo>
                  <a:pt x="14990" y="15354"/>
                </a:lnTo>
                <a:lnTo>
                  <a:pt x="14990" y="14941"/>
                </a:lnTo>
                <a:lnTo>
                  <a:pt x="15160" y="14843"/>
                </a:lnTo>
                <a:lnTo>
                  <a:pt x="15330" y="14722"/>
                </a:lnTo>
                <a:lnTo>
                  <a:pt x="15622" y="14503"/>
                </a:lnTo>
                <a:lnTo>
                  <a:pt x="15841" y="14381"/>
                </a:lnTo>
                <a:close/>
                <a:moveTo>
                  <a:pt x="15866" y="15330"/>
                </a:moveTo>
                <a:lnTo>
                  <a:pt x="15890" y="15865"/>
                </a:lnTo>
                <a:lnTo>
                  <a:pt x="15866" y="15865"/>
                </a:lnTo>
                <a:lnTo>
                  <a:pt x="15695" y="15914"/>
                </a:lnTo>
                <a:lnTo>
                  <a:pt x="15549" y="15963"/>
                </a:lnTo>
                <a:lnTo>
                  <a:pt x="15257" y="16157"/>
                </a:lnTo>
                <a:lnTo>
                  <a:pt x="15014" y="16279"/>
                </a:lnTo>
                <a:lnTo>
                  <a:pt x="14990" y="15768"/>
                </a:lnTo>
                <a:lnTo>
                  <a:pt x="15136" y="15719"/>
                </a:lnTo>
                <a:lnTo>
                  <a:pt x="15282" y="15646"/>
                </a:lnTo>
                <a:lnTo>
                  <a:pt x="15574" y="15500"/>
                </a:lnTo>
                <a:lnTo>
                  <a:pt x="15866" y="15330"/>
                </a:lnTo>
                <a:close/>
                <a:moveTo>
                  <a:pt x="15890" y="16230"/>
                </a:moveTo>
                <a:lnTo>
                  <a:pt x="15890" y="16644"/>
                </a:lnTo>
                <a:lnTo>
                  <a:pt x="15793" y="16644"/>
                </a:lnTo>
                <a:lnTo>
                  <a:pt x="15598" y="16717"/>
                </a:lnTo>
                <a:lnTo>
                  <a:pt x="15403" y="16790"/>
                </a:lnTo>
                <a:lnTo>
                  <a:pt x="15184" y="16887"/>
                </a:lnTo>
                <a:lnTo>
                  <a:pt x="15014" y="17009"/>
                </a:lnTo>
                <a:lnTo>
                  <a:pt x="15014" y="16644"/>
                </a:lnTo>
                <a:lnTo>
                  <a:pt x="15160" y="16595"/>
                </a:lnTo>
                <a:lnTo>
                  <a:pt x="15306" y="16522"/>
                </a:lnTo>
                <a:lnTo>
                  <a:pt x="15598" y="16401"/>
                </a:lnTo>
                <a:lnTo>
                  <a:pt x="15890" y="16230"/>
                </a:lnTo>
                <a:close/>
                <a:moveTo>
                  <a:pt x="12629" y="2166"/>
                </a:moveTo>
                <a:lnTo>
                  <a:pt x="13627" y="2239"/>
                </a:lnTo>
                <a:lnTo>
                  <a:pt x="14600" y="2239"/>
                </a:lnTo>
                <a:lnTo>
                  <a:pt x="14527" y="3285"/>
                </a:lnTo>
                <a:lnTo>
                  <a:pt x="14479" y="4380"/>
                </a:lnTo>
                <a:lnTo>
                  <a:pt x="14454" y="4380"/>
                </a:lnTo>
                <a:lnTo>
                  <a:pt x="14430" y="4405"/>
                </a:lnTo>
                <a:lnTo>
                  <a:pt x="14454" y="4429"/>
                </a:lnTo>
                <a:lnTo>
                  <a:pt x="14479" y="4429"/>
                </a:lnTo>
                <a:lnTo>
                  <a:pt x="14430" y="6059"/>
                </a:lnTo>
                <a:lnTo>
                  <a:pt x="14430" y="7738"/>
                </a:lnTo>
                <a:lnTo>
                  <a:pt x="14430" y="9441"/>
                </a:lnTo>
                <a:lnTo>
                  <a:pt x="14454" y="11169"/>
                </a:lnTo>
                <a:lnTo>
                  <a:pt x="14527" y="14527"/>
                </a:lnTo>
                <a:lnTo>
                  <a:pt x="14552" y="16109"/>
                </a:lnTo>
                <a:lnTo>
                  <a:pt x="14552" y="17617"/>
                </a:lnTo>
                <a:lnTo>
                  <a:pt x="14138" y="17617"/>
                </a:lnTo>
                <a:lnTo>
                  <a:pt x="13724" y="17593"/>
                </a:lnTo>
                <a:lnTo>
                  <a:pt x="13286" y="17593"/>
                </a:lnTo>
                <a:lnTo>
                  <a:pt x="12873" y="17568"/>
                </a:lnTo>
                <a:lnTo>
                  <a:pt x="9637" y="17593"/>
                </a:lnTo>
                <a:lnTo>
                  <a:pt x="6425" y="17593"/>
                </a:lnTo>
                <a:lnTo>
                  <a:pt x="5232" y="17544"/>
                </a:lnTo>
                <a:lnTo>
                  <a:pt x="4016" y="17520"/>
                </a:lnTo>
                <a:lnTo>
                  <a:pt x="2434" y="17520"/>
                </a:lnTo>
                <a:lnTo>
                  <a:pt x="1899" y="17544"/>
                </a:lnTo>
                <a:lnTo>
                  <a:pt x="1923" y="17495"/>
                </a:lnTo>
                <a:lnTo>
                  <a:pt x="1923" y="17447"/>
                </a:lnTo>
                <a:lnTo>
                  <a:pt x="1899" y="17252"/>
                </a:lnTo>
                <a:lnTo>
                  <a:pt x="1899" y="16936"/>
                </a:lnTo>
                <a:lnTo>
                  <a:pt x="1899" y="16620"/>
                </a:lnTo>
                <a:lnTo>
                  <a:pt x="1972" y="14040"/>
                </a:lnTo>
                <a:lnTo>
                  <a:pt x="2021" y="12751"/>
                </a:lnTo>
                <a:lnTo>
                  <a:pt x="2021" y="11485"/>
                </a:lnTo>
                <a:lnTo>
                  <a:pt x="2045" y="8955"/>
                </a:lnTo>
                <a:lnTo>
                  <a:pt x="2021" y="5208"/>
                </a:lnTo>
                <a:lnTo>
                  <a:pt x="1996" y="3164"/>
                </a:lnTo>
                <a:lnTo>
                  <a:pt x="1972" y="2507"/>
                </a:lnTo>
                <a:lnTo>
                  <a:pt x="1948" y="2190"/>
                </a:lnTo>
                <a:lnTo>
                  <a:pt x="2459" y="2263"/>
                </a:lnTo>
                <a:lnTo>
                  <a:pt x="2970" y="2312"/>
                </a:lnTo>
                <a:lnTo>
                  <a:pt x="3505" y="2336"/>
                </a:lnTo>
                <a:lnTo>
                  <a:pt x="4040" y="2336"/>
                </a:lnTo>
                <a:lnTo>
                  <a:pt x="5111" y="2288"/>
                </a:lnTo>
                <a:lnTo>
                  <a:pt x="6133" y="2239"/>
                </a:lnTo>
                <a:lnTo>
                  <a:pt x="7398" y="2215"/>
                </a:lnTo>
                <a:lnTo>
                  <a:pt x="9393" y="2190"/>
                </a:lnTo>
                <a:lnTo>
                  <a:pt x="11364" y="2166"/>
                </a:lnTo>
                <a:close/>
                <a:moveTo>
                  <a:pt x="15890" y="16912"/>
                </a:moveTo>
                <a:lnTo>
                  <a:pt x="15890" y="16960"/>
                </a:lnTo>
                <a:lnTo>
                  <a:pt x="15890" y="17350"/>
                </a:lnTo>
                <a:lnTo>
                  <a:pt x="15768" y="17350"/>
                </a:lnTo>
                <a:lnTo>
                  <a:pt x="15671" y="17398"/>
                </a:lnTo>
                <a:lnTo>
                  <a:pt x="15452" y="17520"/>
                </a:lnTo>
                <a:lnTo>
                  <a:pt x="15209" y="17666"/>
                </a:lnTo>
                <a:lnTo>
                  <a:pt x="15136" y="17593"/>
                </a:lnTo>
                <a:lnTo>
                  <a:pt x="15087" y="17568"/>
                </a:lnTo>
                <a:lnTo>
                  <a:pt x="15014" y="17544"/>
                </a:lnTo>
                <a:lnTo>
                  <a:pt x="15014" y="17301"/>
                </a:lnTo>
                <a:lnTo>
                  <a:pt x="15233" y="17228"/>
                </a:lnTo>
                <a:lnTo>
                  <a:pt x="15452" y="17131"/>
                </a:lnTo>
                <a:lnTo>
                  <a:pt x="15890" y="16912"/>
                </a:lnTo>
                <a:close/>
                <a:moveTo>
                  <a:pt x="8469" y="18663"/>
                </a:moveTo>
                <a:lnTo>
                  <a:pt x="8590" y="18712"/>
                </a:lnTo>
                <a:lnTo>
                  <a:pt x="8663" y="18809"/>
                </a:lnTo>
                <a:lnTo>
                  <a:pt x="8761" y="18980"/>
                </a:lnTo>
                <a:lnTo>
                  <a:pt x="8785" y="19077"/>
                </a:lnTo>
                <a:lnTo>
                  <a:pt x="8785" y="19199"/>
                </a:lnTo>
                <a:lnTo>
                  <a:pt x="8785" y="19320"/>
                </a:lnTo>
                <a:lnTo>
                  <a:pt x="8785" y="19442"/>
                </a:lnTo>
                <a:lnTo>
                  <a:pt x="8761" y="19539"/>
                </a:lnTo>
                <a:lnTo>
                  <a:pt x="8712" y="19661"/>
                </a:lnTo>
                <a:lnTo>
                  <a:pt x="8639" y="19758"/>
                </a:lnTo>
                <a:lnTo>
                  <a:pt x="8542" y="19831"/>
                </a:lnTo>
                <a:lnTo>
                  <a:pt x="8420" y="19904"/>
                </a:lnTo>
                <a:lnTo>
                  <a:pt x="8274" y="19929"/>
                </a:lnTo>
                <a:lnTo>
                  <a:pt x="8128" y="19929"/>
                </a:lnTo>
                <a:lnTo>
                  <a:pt x="8006" y="19880"/>
                </a:lnTo>
                <a:lnTo>
                  <a:pt x="7860" y="19831"/>
                </a:lnTo>
                <a:lnTo>
                  <a:pt x="7763" y="19734"/>
                </a:lnTo>
                <a:lnTo>
                  <a:pt x="7690" y="19612"/>
                </a:lnTo>
                <a:lnTo>
                  <a:pt x="7641" y="19491"/>
                </a:lnTo>
                <a:lnTo>
                  <a:pt x="7641" y="19345"/>
                </a:lnTo>
                <a:lnTo>
                  <a:pt x="7666" y="19174"/>
                </a:lnTo>
                <a:lnTo>
                  <a:pt x="7714" y="19053"/>
                </a:lnTo>
                <a:lnTo>
                  <a:pt x="7787" y="18907"/>
                </a:lnTo>
                <a:lnTo>
                  <a:pt x="7885" y="18809"/>
                </a:lnTo>
                <a:lnTo>
                  <a:pt x="7958" y="18736"/>
                </a:lnTo>
                <a:lnTo>
                  <a:pt x="8031" y="18761"/>
                </a:lnTo>
                <a:lnTo>
                  <a:pt x="8104" y="18736"/>
                </a:lnTo>
                <a:lnTo>
                  <a:pt x="8201" y="18712"/>
                </a:lnTo>
                <a:lnTo>
                  <a:pt x="8250" y="18712"/>
                </a:lnTo>
                <a:lnTo>
                  <a:pt x="8298" y="18688"/>
                </a:lnTo>
                <a:lnTo>
                  <a:pt x="8323" y="18663"/>
                </a:lnTo>
                <a:close/>
                <a:moveTo>
                  <a:pt x="8347" y="18177"/>
                </a:moveTo>
                <a:lnTo>
                  <a:pt x="8152" y="18201"/>
                </a:lnTo>
                <a:lnTo>
                  <a:pt x="8055" y="18250"/>
                </a:lnTo>
                <a:lnTo>
                  <a:pt x="7982" y="18298"/>
                </a:lnTo>
                <a:lnTo>
                  <a:pt x="7885" y="18323"/>
                </a:lnTo>
                <a:lnTo>
                  <a:pt x="7763" y="18347"/>
                </a:lnTo>
                <a:lnTo>
                  <a:pt x="7666" y="18420"/>
                </a:lnTo>
                <a:lnTo>
                  <a:pt x="7568" y="18469"/>
                </a:lnTo>
                <a:lnTo>
                  <a:pt x="7471" y="18566"/>
                </a:lnTo>
                <a:lnTo>
                  <a:pt x="7398" y="18663"/>
                </a:lnTo>
                <a:lnTo>
                  <a:pt x="7349" y="18761"/>
                </a:lnTo>
                <a:lnTo>
                  <a:pt x="7276" y="18882"/>
                </a:lnTo>
                <a:lnTo>
                  <a:pt x="7228" y="19126"/>
                </a:lnTo>
                <a:lnTo>
                  <a:pt x="7179" y="19369"/>
                </a:lnTo>
                <a:lnTo>
                  <a:pt x="7179" y="19515"/>
                </a:lnTo>
                <a:lnTo>
                  <a:pt x="7203" y="19637"/>
                </a:lnTo>
                <a:lnTo>
                  <a:pt x="7252" y="19758"/>
                </a:lnTo>
                <a:lnTo>
                  <a:pt x="7301" y="19880"/>
                </a:lnTo>
                <a:lnTo>
                  <a:pt x="7349" y="19977"/>
                </a:lnTo>
                <a:lnTo>
                  <a:pt x="7447" y="20075"/>
                </a:lnTo>
                <a:lnTo>
                  <a:pt x="7520" y="20148"/>
                </a:lnTo>
                <a:lnTo>
                  <a:pt x="7641" y="20221"/>
                </a:lnTo>
                <a:lnTo>
                  <a:pt x="7739" y="20294"/>
                </a:lnTo>
                <a:lnTo>
                  <a:pt x="7860" y="20342"/>
                </a:lnTo>
                <a:lnTo>
                  <a:pt x="7982" y="20367"/>
                </a:lnTo>
                <a:lnTo>
                  <a:pt x="8104" y="20391"/>
                </a:lnTo>
                <a:lnTo>
                  <a:pt x="8225" y="20391"/>
                </a:lnTo>
                <a:lnTo>
                  <a:pt x="8371" y="20367"/>
                </a:lnTo>
                <a:lnTo>
                  <a:pt x="8493" y="20342"/>
                </a:lnTo>
                <a:lnTo>
                  <a:pt x="8615" y="20294"/>
                </a:lnTo>
                <a:lnTo>
                  <a:pt x="8809" y="20196"/>
                </a:lnTo>
                <a:lnTo>
                  <a:pt x="8955" y="20050"/>
                </a:lnTo>
                <a:lnTo>
                  <a:pt x="9053" y="19880"/>
                </a:lnTo>
                <a:lnTo>
                  <a:pt x="9150" y="19685"/>
                </a:lnTo>
                <a:lnTo>
                  <a:pt x="9199" y="19491"/>
                </a:lnTo>
                <a:lnTo>
                  <a:pt x="9199" y="19272"/>
                </a:lnTo>
                <a:lnTo>
                  <a:pt x="9199" y="19053"/>
                </a:lnTo>
                <a:lnTo>
                  <a:pt x="9174" y="18858"/>
                </a:lnTo>
                <a:lnTo>
                  <a:pt x="9101" y="18688"/>
                </a:lnTo>
                <a:lnTo>
                  <a:pt x="9004" y="18517"/>
                </a:lnTo>
                <a:lnTo>
                  <a:pt x="8882" y="18371"/>
                </a:lnTo>
                <a:lnTo>
                  <a:pt x="8712" y="18250"/>
                </a:lnTo>
                <a:lnTo>
                  <a:pt x="8542" y="18201"/>
                </a:lnTo>
                <a:lnTo>
                  <a:pt x="8347" y="18177"/>
                </a:lnTo>
                <a:close/>
                <a:moveTo>
                  <a:pt x="2532" y="463"/>
                </a:moveTo>
                <a:lnTo>
                  <a:pt x="3018" y="487"/>
                </a:lnTo>
                <a:lnTo>
                  <a:pt x="3943" y="536"/>
                </a:lnTo>
                <a:lnTo>
                  <a:pt x="4843" y="560"/>
                </a:lnTo>
                <a:lnTo>
                  <a:pt x="8298" y="585"/>
                </a:lnTo>
                <a:lnTo>
                  <a:pt x="11729" y="585"/>
                </a:lnTo>
                <a:lnTo>
                  <a:pt x="13554" y="560"/>
                </a:lnTo>
                <a:lnTo>
                  <a:pt x="13530" y="585"/>
                </a:lnTo>
                <a:lnTo>
                  <a:pt x="13530" y="633"/>
                </a:lnTo>
                <a:lnTo>
                  <a:pt x="13505" y="658"/>
                </a:lnTo>
                <a:lnTo>
                  <a:pt x="13530" y="682"/>
                </a:lnTo>
                <a:lnTo>
                  <a:pt x="13554" y="706"/>
                </a:lnTo>
                <a:lnTo>
                  <a:pt x="13627" y="731"/>
                </a:lnTo>
                <a:lnTo>
                  <a:pt x="13724" y="731"/>
                </a:lnTo>
                <a:lnTo>
                  <a:pt x="13846" y="706"/>
                </a:lnTo>
                <a:lnTo>
                  <a:pt x="14065" y="633"/>
                </a:lnTo>
                <a:lnTo>
                  <a:pt x="14260" y="560"/>
                </a:lnTo>
                <a:lnTo>
                  <a:pt x="14892" y="609"/>
                </a:lnTo>
                <a:lnTo>
                  <a:pt x="14917" y="609"/>
                </a:lnTo>
                <a:lnTo>
                  <a:pt x="15063" y="658"/>
                </a:lnTo>
                <a:lnTo>
                  <a:pt x="14965" y="682"/>
                </a:lnTo>
                <a:lnTo>
                  <a:pt x="14844" y="731"/>
                </a:lnTo>
                <a:lnTo>
                  <a:pt x="14625" y="852"/>
                </a:lnTo>
                <a:lnTo>
                  <a:pt x="14260" y="1096"/>
                </a:lnTo>
                <a:lnTo>
                  <a:pt x="13749" y="1387"/>
                </a:lnTo>
                <a:lnTo>
                  <a:pt x="13505" y="1558"/>
                </a:lnTo>
                <a:lnTo>
                  <a:pt x="13286" y="1728"/>
                </a:lnTo>
                <a:lnTo>
                  <a:pt x="12824" y="1704"/>
                </a:lnTo>
                <a:lnTo>
                  <a:pt x="9564" y="1704"/>
                </a:lnTo>
                <a:lnTo>
                  <a:pt x="7593" y="1728"/>
                </a:lnTo>
                <a:lnTo>
                  <a:pt x="6327" y="1777"/>
                </a:lnTo>
                <a:lnTo>
                  <a:pt x="5135" y="1825"/>
                </a:lnTo>
                <a:lnTo>
                  <a:pt x="3943" y="1850"/>
                </a:lnTo>
                <a:lnTo>
                  <a:pt x="3359" y="1850"/>
                </a:lnTo>
                <a:lnTo>
                  <a:pt x="2751" y="1825"/>
                </a:lnTo>
                <a:lnTo>
                  <a:pt x="2167" y="1777"/>
                </a:lnTo>
                <a:lnTo>
                  <a:pt x="1583" y="1728"/>
                </a:lnTo>
                <a:lnTo>
                  <a:pt x="1510" y="1728"/>
                </a:lnTo>
                <a:lnTo>
                  <a:pt x="1437" y="1752"/>
                </a:lnTo>
                <a:lnTo>
                  <a:pt x="1412" y="1825"/>
                </a:lnTo>
                <a:lnTo>
                  <a:pt x="1388" y="1898"/>
                </a:lnTo>
                <a:lnTo>
                  <a:pt x="1388" y="1971"/>
                </a:lnTo>
                <a:lnTo>
                  <a:pt x="1412" y="2020"/>
                </a:lnTo>
                <a:lnTo>
                  <a:pt x="1461" y="2093"/>
                </a:lnTo>
                <a:lnTo>
                  <a:pt x="1534" y="2117"/>
                </a:lnTo>
                <a:lnTo>
                  <a:pt x="1534" y="2385"/>
                </a:lnTo>
                <a:lnTo>
                  <a:pt x="1558" y="2823"/>
                </a:lnTo>
                <a:lnTo>
                  <a:pt x="1534" y="4015"/>
                </a:lnTo>
                <a:lnTo>
                  <a:pt x="1510" y="5281"/>
                </a:lnTo>
                <a:lnTo>
                  <a:pt x="1485" y="6108"/>
                </a:lnTo>
                <a:lnTo>
                  <a:pt x="1461" y="6668"/>
                </a:lnTo>
                <a:lnTo>
                  <a:pt x="1437" y="7227"/>
                </a:lnTo>
                <a:lnTo>
                  <a:pt x="1461" y="8371"/>
                </a:lnTo>
                <a:lnTo>
                  <a:pt x="1510" y="9490"/>
                </a:lnTo>
                <a:lnTo>
                  <a:pt x="1510" y="10634"/>
                </a:lnTo>
                <a:lnTo>
                  <a:pt x="1485" y="13481"/>
                </a:lnTo>
                <a:lnTo>
                  <a:pt x="1461" y="14965"/>
                </a:lnTo>
                <a:lnTo>
                  <a:pt x="1412" y="16303"/>
                </a:lnTo>
                <a:lnTo>
                  <a:pt x="1339" y="16960"/>
                </a:lnTo>
                <a:lnTo>
                  <a:pt x="1339" y="17131"/>
                </a:lnTo>
                <a:lnTo>
                  <a:pt x="1364" y="17301"/>
                </a:lnTo>
                <a:lnTo>
                  <a:pt x="1388" y="17447"/>
                </a:lnTo>
                <a:lnTo>
                  <a:pt x="1437" y="17568"/>
                </a:lnTo>
                <a:lnTo>
                  <a:pt x="1485" y="17641"/>
                </a:lnTo>
                <a:lnTo>
                  <a:pt x="1437" y="17739"/>
                </a:lnTo>
                <a:lnTo>
                  <a:pt x="1437" y="17836"/>
                </a:lnTo>
                <a:lnTo>
                  <a:pt x="1485" y="17933"/>
                </a:lnTo>
                <a:lnTo>
                  <a:pt x="1510" y="17958"/>
                </a:lnTo>
                <a:lnTo>
                  <a:pt x="1583" y="17982"/>
                </a:lnTo>
                <a:lnTo>
                  <a:pt x="1875" y="18006"/>
                </a:lnTo>
                <a:lnTo>
                  <a:pt x="2167" y="18031"/>
                </a:lnTo>
                <a:lnTo>
                  <a:pt x="2799" y="18055"/>
                </a:lnTo>
                <a:lnTo>
                  <a:pt x="4016" y="18006"/>
                </a:lnTo>
                <a:lnTo>
                  <a:pt x="7252" y="18031"/>
                </a:lnTo>
                <a:lnTo>
                  <a:pt x="9247" y="18055"/>
                </a:lnTo>
                <a:lnTo>
                  <a:pt x="10488" y="18079"/>
                </a:lnTo>
                <a:lnTo>
                  <a:pt x="11145" y="18104"/>
                </a:lnTo>
                <a:lnTo>
                  <a:pt x="11778" y="18104"/>
                </a:lnTo>
                <a:lnTo>
                  <a:pt x="13043" y="18055"/>
                </a:lnTo>
                <a:lnTo>
                  <a:pt x="13481" y="18055"/>
                </a:lnTo>
                <a:lnTo>
                  <a:pt x="13919" y="18079"/>
                </a:lnTo>
                <a:lnTo>
                  <a:pt x="14333" y="18104"/>
                </a:lnTo>
                <a:lnTo>
                  <a:pt x="14771" y="18079"/>
                </a:lnTo>
                <a:lnTo>
                  <a:pt x="14819" y="18079"/>
                </a:lnTo>
                <a:lnTo>
                  <a:pt x="14844" y="18055"/>
                </a:lnTo>
                <a:lnTo>
                  <a:pt x="15063" y="18031"/>
                </a:lnTo>
                <a:lnTo>
                  <a:pt x="15136" y="18006"/>
                </a:lnTo>
                <a:lnTo>
                  <a:pt x="15184" y="17958"/>
                </a:lnTo>
                <a:lnTo>
                  <a:pt x="15209" y="17909"/>
                </a:lnTo>
                <a:lnTo>
                  <a:pt x="15233" y="17860"/>
                </a:lnTo>
                <a:lnTo>
                  <a:pt x="15598" y="17690"/>
                </a:lnTo>
                <a:lnTo>
                  <a:pt x="15744" y="17617"/>
                </a:lnTo>
                <a:lnTo>
                  <a:pt x="15890" y="17520"/>
                </a:lnTo>
                <a:lnTo>
                  <a:pt x="15890" y="17909"/>
                </a:lnTo>
                <a:lnTo>
                  <a:pt x="15744" y="18006"/>
                </a:lnTo>
                <a:lnTo>
                  <a:pt x="15598" y="18104"/>
                </a:lnTo>
                <a:lnTo>
                  <a:pt x="15257" y="18250"/>
                </a:lnTo>
                <a:lnTo>
                  <a:pt x="14917" y="18371"/>
                </a:lnTo>
                <a:lnTo>
                  <a:pt x="14235" y="18566"/>
                </a:lnTo>
                <a:lnTo>
                  <a:pt x="13919" y="18688"/>
                </a:lnTo>
                <a:lnTo>
                  <a:pt x="13773" y="18761"/>
                </a:lnTo>
                <a:lnTo>
                  <a:pt x="13627" y="18858"/>
                </a:lnTo>
                <a:lnTo>
                  <a:pt x="13578" y="18931"/>
                </a:lnTo>
                <a:lnTo>
                  <a:pt x="13578" y="18980"/>
                </a:lnTo>
                <a:lnTo>
                  <a:pt x="13603" y="19053"/>
                </a:lnTo>
                <a:lnTo>
                  <a:pt x="13676" y="19053"/>
                </a:lnTo>
                <a:lnTo>
                  <a:pt x="14016" y="19028"/>
                </a:lnTo>
                <a:lnTo>
                  <a:pt x="14357" y="18980"/>
                </a:lnTo>
                <a:lnTo>
                  <a:pt x="15038" y="18785"/>
                </a:lnTo>
                <a:lnTo>
                  <a:pt x="15476" y="18663"/>
                </a:lnTo>
                <a:lnTo>
                  <a:pt x="15695" y="18566"/>
                </a:lnTo>
                <a:lnTo>
                  <a:pt x="15890" y="18469"/>
                </a:lnTo>
                <a:lnTo>
                  <a:pt x="15890" y="18785"/>
                </a:lnTo>
                <a:lnTo>
                  <a:pt x="15622" y="18858"/>
                </a:lnTo>
                <a:lnTo>
                  <a:pt x="15355" y="18931"/>
                </a:lnTo>
                <a:lnTo>
                  <a:pt x="14844" y="19101"/>
                </a:lnTo>
                <a:lnTo>
                  <a:pt x="14527" y="19223"/>
                </a:lnTo>
                <a:lnTo>
                  <a:pt x="14235" y="19320"/>
                </a:lnTo>
                <a:lnTo>
                  <a:pt x="13943" y="19466"/>
                </a:lnTo>
                <a:lnTo>
                  <a:pt x="13676" y="19637"/>
                </a:lnTo>
                <a:lnTo>
                  <a:pt x="13676" y="19685"/>
                </a:lnTo>
                <a:lnTo>
                  <a:pt x="13676" y="19710"/>
                </a:lnTo>
                <a:lnTo>
                  <a:pt x="13700" y="19734"/>
                </a:lnTo>
                <a:lnTo>
                  <a:pt x="13724" y="19734"/>
                </a:lnTo>
                <a:lnTo>
                  <a:pt x="14041" y="19685"/>
                </a:lnTo>
                <a:lnTo>
                  <a:pt x="14333" y="19612"/>
                </a:lnTo>
                <a:lnTo>
                  <a:pt x="14917" y="19442"/>
                </a:lnTo>
                <a:lnTo>
                  <a:pt x="15403" y="19320"/>
                </a:lnTo>
                <a:lnTo>
                  <a:pt x="15671" y="19247"/>
                </a:lnTo>
                <a:lnTo>
                  <a:pt x="15914" y="19150"/>
                </a:lnTo>
                <a:lnTo>
                  <a:pt x="15914" y="19466"/>
                </a:lnTo>
                <a:lnTo>
                  <a:pt x="15647" y="19515"/>
                </a:lnTo>
                <a:lnTo>
                  <a:pt x="15379" y="19612"/>
                </a:lnTo>
                <a:lnTo>
                  <a:pt x="14892" y="19831"/>
                </a:lnTo>
                <a:lnTo>
                  <a:pt x="14381" y="20050"/>
                </a:lnTo>
                <a:lnTo>
                  <a:pt x="13895" y="20294"/>
                </a:lnTo>
                <a:lnTo>
                  <a:pt x="13895" y="20318"/>
                </a:lnTo>
                <a:lnTo>
                  <a:pt x="13919" y="20342"/>
                </a:lnTo>
                <a:lnTo>
                  <a:pt x="14162" y="20342"/>
                </a:lnTo>
                <a:lnTo>
                  <a:pt x="14430" y="20294"/>
                </a:lnTo>
                <a:lnTo>
                  <a:pt x="14673" y="20245"/>
                </a:lnTo>
                <a:lnTo>
                  <a:pt x="14941" y="20172"/>
                </a:lnTo>
                <a:lnTo>
                  <a:pt x="15428" y="20026"/>
                </a:lnTo>
                <a:lnTo>
                  <a:pt x="15914" y="19831"/>
                </a:lnTo>
                <a:lnTo>
                  <a:pt x="15914" y="19856"/>
                </a:lnTo>
                <a:lnTo>
                  <a:pt x="15817" y="20050"/>
                </a:lnTo>
                <a:lnTo>
                  <a:pt x="15720" y="20196"/>
                </a:lnTo>
                <a:lnTo>
                  <a:pt x="15598" y="20294"/>
                </a:lnTo>
                <a:lnTo>
                  <a:pt x="15452" y="20391"/>
                </a:lnTo>
                <a:lnTo>
                  <a:pt x="15282" y="20440"/>
                </a:lnTo>
                <a:lnTo>
                  <a:pt x="15111" y="20488"/>
                </a:lnTo>
                <a:lnTo>
                  <a:pt x="14746" y="20537"/>
                </a:lnTo>
                <a:lnTo>
                  <a:pt x="14381" y="20561"/>
                </a:lnTo>
                <a:lnTo>
                  <a:pt x="13992" y="20561"/>
                </a:lnTo>
                <a:lnTo>
                  <a:pt x="13213" y="20513"/>
                </a:lnTo>
                <a:lnTo>
                  <a:pt x="12410" y="20513"/>
                </a:lnTo>
                <a:lnTo>
                  <a:pt x="11632" y="20537"/>
                </a:lnTo>
                <a:lnTo>
                  <a:pt x="8006" y="20561"/>
                </a:lnTo>
                <a:lnTo>
                  <a:pt x="4405" y="20561"/>
                </a:lnTo>
                <a:lnTo>
                  <a:pt x="2848" y="20513"/>
                </a:lnTo>
                <a:lnTo>
                  <a:pt x="1753" y="20513"/>
                </a:lnTo>
                <a:lnTo>
                  <a:pt x="1631" y="20464"/>
                </a:lnTo>
                <a:lnTo>
                  <a:pt x="1339" y="20342"/>
                </a:lnTo>
                <a:lnTo>
                  <a:pt x="1169" y="20269"/>
                </a:lnTo>
                <a:lnTo>
                  <a:pt x="1023" y="20172"/>
                </a:lnTo>
                <a:lnTo>
                  <a:pt x="877" y="20050"/>
                </a:lnTo>
                <a:lnTo>
                  <a:pt x="780" y="19929"/>
                </a:lnTo>
                <a:lnTo>
                  <a:pt x="707" y="19807"/>
                </a:lnTo>
                <a:lnTo>
                  <a:pt x="658" y="19661"/>
                </a:lnTo>
                <a:lnTo>
                  <a:pt x="609" y="19393"/>
                </a:lnTo>
                <a:lnTo>
                  <a:pt x="561" y="19101"/>
                </a:lnTo>
                <a:lnTo>
                  <a:pt x="561" y="18834"/>
                </a:lnTo>
                <a:lnTo>
                  <a:pt x="536" y="17131"/>
                </a:lnTo>
                <a:lnTo>
                  <a:pt x="561" y="15427"/>
                </a:lnTo>
                <a:lnTo>
                  <a:pt x="536" y="13091"/>
                </a:lnTo>
                <a:lnTo>
                  <a:pt x="488" y="9247"/>
                </a:lnTo>
                <a:lnTo>
                  <a:pt x="463" y="5402"/>
                </a:lnTo>
                <a:lnTo>
                  <a:pt x="463" y="3967"/>
                </a:lnTo>
                <a:lnTo>
                  <a:pt x="488" y="3139"/>
                </a:lnTo>
                <a:lnTo>
                  <a:pt x="512" y="2653"/>
                </a:lnTo>
                <a:lnTo>
                  <a:pt x="585" y="2142"/>
                </a:lnTo>
                <a:lnTo>
                  <a:pt x="682" y="1655"/>
                </a:lnTo>
                <a:lnTo>
                  <a:pt x="828" y="1168"/>
                </a:lnTo>
                <a:lnTo>
                  <a:pt x="901" y="1023"/>
                </a:lnTo>
                <a:lnTo>
                  <a:pt x="1023" y="852"/>
                </a:lnTo>
                <a:lnTo>
                  <a:pt x="1218" y="731"/>
                </a:lnTo>
                <a:lnTo>
                  <a:pt x="1461" y="609"/>
                </a:lnTo>
                <a:lnTo>
                  <a:pt x="1753" y="536"/>
                </a:lnTo>
                <a:lnTo>
                  <a:pt x="2118" y="487"/>
                </a:lnTo>
                <a:lnTo>
                  <a:pt x="2532" y="463"/>
                </a:lnTo>
                <a:close/>
                <a:moveTo>
                  <a:pt x="2483" y="1"/>
                </a:moveTo>
                <a:lnTo>
                  <a:pt x="2021" y="25"/>
                </a:lnTo>
                <a:lnTo>
                  <a:pt x="1631" y="98"/>
                </a:lnTo>
                <a:lnTo>
                  <a:pt x="1315" y="171"/>
                </a:lnTo>
                <a:lnTo>
                  <a:pt x="1023" y="317"/>
                </a:lnTo>
                <a:lnTo>
                  <a:pt x="804" y="463"/>
                </a:lnTo>
                <a:lnTo>
                  <a:pt x="609" y="633"/>
                </a:lnTo>
                <a:lnTo>
                  <a:pt x="463" y="828"/>
                </a:lnTo>
                <a:lnTo>
                  <a:pt x="366" y="1023"/>
                </a:lnTo>
                <a:lnTo>
                  <a:pt x="269" y="1241"/>
                </a:lnTo>
                <a:lnTo>
                  <a:pt x="220" y="1436"/>
                </a:lnTo>
                <a:lnTo>
                  <a:pt x="196" y="1655"/>
                </a:lnTo>
                <a:lnTo>
                  <a:pt x="147" y="2020"/>
                </a:lnTo>
                <a:lnTo>
                  <a:pt x="123" y="2312"/>
                </a:lnTo>
                <a:lnTo>
                  <a:pt x="74" y="2823"/>
                </a:lnTo>
                <a:lnTo>
                  <a:pt x="25" y="3334"/>
                </a:lnTo>
                <a:lnTo>
                  <a:pt x="1" y="4356"/>
                </a:lnTo>
                <a:lnTo>
                  <a:pt x="1" y="5354"/>
                </a:lnTo>
                <a:lnTo>
                  <a:pt x="25" y="6376"/>
                </a:lnTo>
                <a:lnTo>
                  <a:pt x="50" y="7544"/>
                </a:lnTo>
                <a:lnTo>
                  <a:pt x="25" y="8736"/>
                </a:lnTo>
                <a:lnTo>
                  <a:pt x="1" y="11072"/>
                </a:lnTo>
                <a:lnTo>
                  <a:pt x="1" y="12264"/>
                </a:lnTo>
                <a:lnTo>
                  <a:pt x="50" y="13432"/>
                </a:lnTo>
                <a:lnTo>
                  <a:pt x="74" y="14624"/>
                </a:lnTo>
                <a:lnTo>
                  <a:pt x="98" y="15817"/>
                </a:lnTo>
                <a:lnTo>
                  <a:pt x="74" y="16693"/>
                </a:lnTo>
                <a:lnTo>
                  <a:pt x="98" y="17568"/>
                </a:lnTo>
                <a:lnTo>
                  <a:pt x="123" y="18444"/>
                </a:lnTo>
                <a:lnTo>
                  <a:pt x="171" y="19345"/>
                </a:lnTo>
                <a:lnTo>
                  <a:pt x="196" y="19612"/>
                </a:lnTo>
                <a:lnTo>
                  <a:pt x="244" y="19880"/>
                </a:lnTo>
                <a:lnTo>
                  <a:pt x="342" y="20123"/>
                </a:lnTo>
                <a:lnTo>
                  <a:pt x="463" y="20367"/>
                </a:lnTo>
                <a:lnTo>
                  <a:pt x="609" y="20561"/>
                </a:lnTo>
                <a:lnTo>
                  <a:pt x="804" y="20732"/>
                </a:lnTo>
                <a:lnTo>
                  <a:pt x="926" y="20805"/>
                </a:lnTo>
                <a:lnTo>
                  <a:pt x="1047" y="20853"/>
                </a:lnTo>
                <a:lnTo>
                  <a:pt x="1169" y="20902"/>
                </a:lnTo>
                <a:lnTo>
                  <a:pt x="1315" y="20926"/>
                </a:lnTo>
                <a:lnTo>
                  <a:pt x="2970" y="20951"/>
                </a:lnTo>
                <a:lnTo>
                  <a:pt x="4162" y="20975"/>
                </a:lnTo>
                <a:lnTo>
                  <a:pt x="4965" y="20999"/>
                </a:lnTo>
                <a:lnTo>
                  <a:pt x="5622" y="21024"/>
                </a:lnTo>
                <a:lnTo>
                  <a:pt x="11145" y="21024"/>
                </a:lnTo>
                <a:lnTo>
                  <a:pt x="12727" y="20999"/>
                </a:lnTo>
                <a:lnTo>
                  <a:pt x="13092" y="20999"/>
                </a:lnTo>
                <a:lnTo>
                  <a:pt x="13481" y="21024"/>
                </a:lnTo>
                <a:lnTo>
                  <a:pt x="14260" y="21072"/>
                </a:lnTo>
                <a:lnTo>
                  <a:pt x="14649" y="21072"/>
                </a:lnTo>
                <a:lnTo>
                  <a:pt x="15014" y="21048"/>
                </a:lnTo>
                <a:lnTo>
                  <a:pt x="15209" y="20999"/>
                </a:lnTo>
                <a:lnTo>
                  <a:pt x="15379" y="20951"/>
                </a:lnTo>
                <a:lnTo>
                  <a:pt x="15574" y="20902"/>
                </a:lnTo>
                <a:lnTo>
                  <a:pt x="15744" y="20805"/>
                </a:lnTo>
                <a:lnTo>
                  <a:pt x="15890" y="20683"/>
                </a:lnTo>
                <a:lnTo>
                  <a:pt x="16036" y="20513"/>
                </a:lnTo>
                <a:lnTo>
                  <a:pt x="16158" y="20318"/>
                </a:lnTo>
                <a:lnTo>
                  <a:pt x="16255" y="20075"/>
                </a:lnTo>
                <a:lnTo>
                  <a:pt x="16328" y="19807"/>
                </a:lnTo>
                <a:lnTo>
                  <a:pt x="16377" y="19515"/>
                </a:lnTo>
                <a:lnTo>
                  <a:pt x="16425" y="19223"/>
                </a:lnTo>
                <a:lnTo>
                  <a:pt x="16450" y="18907"/>
                </a:lnTo>
                <a:lnTo>
                  <a:pt x="16474" y="18298"/>
                </a:lnTo>
                <a:lnTo>
                  <a:pt x="16450" y="17739"/>
                </a:lnTo>
                <a:lnTo>
                  <a:pt x="16425" y="16960"/>
                </a:lnTo>
                <a:lnTo>
                  <a:pt x="16425" y="15573"/>
                </a:lnTo>
                <a:lnTo>
                  <a:pt x="16377" y="14186"/>
                </a:lnTo>
                <a:lnTo>
                  <a:pt x="16352" y="13286"/>
                </a:lnTo>
                <a:lnTo>
                  <a:pt x="16352" y="12118"/>
                </a:lnTo>
                <a:lnTo>
                  <a:pt x="16328" y="9441"/>
                </a:lnTo>
                <a:lnTo>
                  <a:pt x="16328" y="6960"/>
                </a:lnTo>
                <a:lnTo>
                  <a:pt x="16328" y="5500"/>
                </a:lnTo>
                <a:lnTo>
                  <a:pt x="16328" y="4794"/>
                </a:lnTo>
                <a:lnTo>
                  <a:pt x="16352" y="4113"/>
                </a:lnTo>
                <a:lnTo>
                  <a:pt x="16401" y="3431"/>
                </a:lnTo>
                <a:lnTo>
                  <a:pt x="16450" y="2726"/>
                </a:lnTo>
                <a:lnTo>
                  <a:pt x="16450" y="2336"/>
                </a:lnTo>
                <a:lnTo>
                  <a:pt x="16401" y="1898"/>
                </a:lnTo>
                <a:lnTo>
                  <a:pt x="16328" y="1509"/>
                </a:lnTo>
                <a:lnTo>
                  <a:pt x="16279" y="1314"/>
                </a:lnTo>
                <a:lnTo>
                  <a:pt x="16206" y="1120"/>
                </a:lnTo>
                <a:lnTo>
                  <a:pt x="16133" y="950"/>
                </a:lnTo>
                <a:lnTo>
                  <a:pt x="16036" y="779"/>
                </a:lnTo>
                <a:lnTo>
                  <a:pt x="15914" y="633"/>
                </a:lnTo>
                <a:lnTo>
                  <a:pt x="15768" y="512"/>
                </a:lnTo>
                <a:lnTo>
                  <a:pt x="15622" y="414"/>
                </a:lnTo>
                <a:lnTo>
                  <a:pt x="15452" y="317"/>
                </a:lnTo>
                <a:lnTo>
                  <a:pt x="15257" y="268"/>
                </a:lnTo>
                <a:lnTo>
                  <a:pt x="15038" y="220"/>
                </a:lnTo>
                <a:lnTo>
                  <a:pt x="14965" y="171"/>
                </a:lnTo>
                <a:lnTo>
                  <a:pt x="14892" y="147"/>
                </a:lnTo>
                <a:lnTo>
                  <a:pt x="14527" y="122"/>
                </a:lnTo>
                <a:lnTo>
                  <a:pt x="14138" y="98"/>
                </a:lnTo>
                <a:lnTo>
                  <a:pt x="13408" y="98"/>
                </a:lnTo>
                <a:lnTo>
                  <a:pt x="11924" y="122"/>
                </a:lnTo>
                <a:lnTo>
                  <a:pt x="8396" y="122"/>
                </a:lnTo>
                <a:lnTo>
                  <a:pt x="4843" y="98"/>
                </a:lnTo>
                <a:lnTo>
                  <a:pt x="3943" y="74"/>
                </a:lnTo>
                <a:lnTo>
                  <a:pt x="3018" y="25"/>
                </a:lnTo>
                <a:lnTo>
                  <a:pt x="2483"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0" name="Google Shape;1020;p35"/>
          <p:cNvSpPr txBox="1">
            <a:spLocks noGrp="1"/>
          </p:cNvSpPr>
          <p:nvPr>
            <p:ph type="body" idx="4294967295"/>
          </p:nvPr>
        </p:nvSpPr>
        <p:spPr>
          <a:xfrm>
            <a:off x="1202375" y="1496525"/>
            <a:ext cx="2611800" cy="2150400"/>
          </a:xfrm>
          <a:prstGeom prst="rect">
            <a:avLst/>
          </a:prstGeom>
        </p:spPr>
        <p:txBody>
          <a:bodyPr spcFirstLastPara="1" wrap="square" lIns="0" tIns="0" rIns="0" bIns="0" anchor="ctr" anchorCtr="0">
            <a:noAutofit/>
          </a:bodyPr>
          <a:lstStyle/>
          <a:p>
            <a:pPr marL="0" lvl="0" indent="0" algn="l" rtl="0">
              <a:spcBef>
                <a:spcPts val="600"/>
              </a:spcBef>
              <a:spcAft>
                <a:spcPts val="0"/>
              </a:spcAft>
              <a:buNone/>
            </a:pPr>
            <a:r>
              <a:rPr lang="en-US" sz="2000">
                <a:solidFill>
                  <a:schemeClr val="dk2"/>
                </a:solidFill>
                <a:latin typeface="Mali"/>
                <a:ea typeface="Mali"/>
                <a:cs typeface="Mali"/>
                <a:sym typeface="Mali"/>
              </a:rPr>
              <a:t>Steal Like an Artist</a:t>
            </a:r>
            <a:endParaRPr sz="2000">
              <a:solidFill>
                <a:schemeClr val="dk2"/>
              </a:solidFill>
              <a:latin typeface="Mali"/>
              <a:ea typeface="Mali"/>
              <a:cs typeface="Mali"/>
              <a:sym typeface="Mali"/>
            </a:endParaRPr>
          </a:p>
          <a:p>
            <a:pPr marL="0" lvl="0" indent="0" algn="l" rtl="0">
              <a:spcBef>
                <a:spcPts val="1000"/>
              </a:spcBef>
              <a:spcAft>
                <a:spcPts val="1000"/>
              </a:spcAft>
              <a:buNone/>
            </a:pPr>
            <a:r>
              <a:rPr lang="en" sz="2000">
                <a:solidFill>
                  <a:schemeClr val="lt1"/>
                </a:solidFill>
              </a:rPr>
              <a:t>Very few unique ideas exist. </a:t>
            </a:r>
            <a:endParaRPr sz="2000">
              <a:solidFill>
                <a:schemeClr val="lt1"/>
              </a:solidFill>
            </a:endParaRPr>
          </a:p>
        </p:txBody>
      </p:sp>
      <p:pic>
        <p:nvPicPr>
          <p:cNvPr id="3" name="Picture 2" descr="Text&#10;&#10;Description automatically generated">
            <a:extLst>
              <a:ext uri="{FF2B5EF4-FFF2-40B4-BE49-F238E27FC236}">
                <a16:creationId xmlns:a16="http://schemas.microsoft.com/office/drawing/2014/main" id="{9C67BEAE-D1B1-40DA-923C-144820C3F6EE}"/>
              </a:ext>
            </a:extLst>
          </p:cNvPr>
          <p:cNvPicPr>
            <a:picLocks noChangeAspect="1"/>
          </p:cNvPicPr>
          <p:nvPr/>
        </p:nvPicPr>
        <p:blipFill>
          <a:blip r:embed="rId3"/>
          <a:stretch>
            <a:fillRect/>
          </a:stretch>
        </p:blipFill>
        <p:spPr>
          <a:xfrm>
            <a:off x="4135522" y="287929"/>
            <a:ext cx="4593039" cy="4567592"/>
          </a:xfrm>
          <a:prstGeom prst="rect">
            <a:avLst/>
          </a:prstGeom>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813"/>
        <p:cNvGrpSpPr/>
        <p:nvPr/>
      </p:nvGrpSpPr>
      <p:grpSpPr>
        <a:xfrm>
          <a:off x="0" y="0"/>
          <a:ext cx="0" cy="0"/>
          <a:chOff x="0" y="0"/>
          <a:chExt cx="0" cy="0"/>
        </a:xfrm>
      </p:grpSpPr>
      <p:sp>
        <p:nvSpPr>
          <p:cNvPr id="814" name="Google Shape;814;p21"/>
          <p:cNvSpPr txBox="1">
            <a:spLocks noGrp="1"/>
          </p:cNvSpPr>
          <p:nvPr>
            <p:ph type="ctrTitle" idx="4294967295"/>
          </p:nvPr>
        </p:nvSpPr>
        <p:spPr>
          <a:xfrm>
            <a:off x="685800" y="2497742"/>
            <a:ext cx="7772400" cy="1159800"/>
          </a:xfrm>
          <a:prstGeom prst="rect">
            <a:avLst/>
          </a:prstGeom>
        </p:spPr>
        <p:txBody>
          <a:bodyPr spcFirstLastPara="1" wrap="square" lIns="0" tIns="0" rIns="0" bIns="0" anchor="b" anchorCtr="0">
            <a:noAutofit/>
          </a:bodyPr>
          <a:lstStyle/>
          <a:p>
            <a:pPr marL="0" lvl="0" indent="0" algn="ctr" rtl="0">
              <a:spcBef>
                <a:spcPts val="0"/>
              </a:spcBef>
              <a:spcAft>
                <a:spcPts val="0"/>
              </a:spcAft>
              <a:buNone/>
            </a:pPr>
            <a:r>
              <a:rPr lang="en" sz="6000"/>
              <a:t>Production Pivot</a:t>
            </a:r>
            <a:endParaRPr sz="6000"/>
          </a:p>
        </p:txBody>
      </p:sp>
      <p:sp>
        <p:nvSpPr>
          <p:cNvPr id="815" name="Google Shape;815;p21"/>
          <p:cNvSpPr txBox="1">
            <a:spLocks noGrp="1"/>
          </p:cNvSpPr>
          <p:nvPr>
            <p:ph type="subTitle" idx="4294967295"/>
          </p:nvPr>
        </p:nvSpPr>
        <p:spPr>
          <a:xfrm>
            <a:off x="685800" y="3640152"/>
            <a:ext cx="7772400" cy="364800"/>
          </a:xfrm>
          <a:prstGeom prst="rect">
            <a:avLst/>
          </a:prstGeom>
        </p:spPr>
        <p:txBody>
          <a:bodyPr spcFirstLastPara="1" wrap="square" lIns="0" tIns="0" rIns="0" bIns="0" anchor="t" anchorCtr="0">
            <a:noAutofit/>
          </a:bodyPr>
          <a:lstStyle/>
          <a:p>
            <a:pPr marL="0" lvl="0" indent="0" algn="ctr" rtl="0">
              <a:spcBef>
                <a:spcPts val="600"/>
              </a:spcBef>
              <a:spcAft>
                <a:spcPts val="1000"/>
              </a:spcAft>
              <a:buNone/>
            </a:pPr>
            <a:r>
              <a:rPr lang="en" sz="1400"/>
              <a:t>You have two voices in your head. Which one are you going to listen to?</a:t>
            </a:r>
            <a:endParaRPr sz="1400"/>
          </a:p>
        </p:txBody>
      </p:sp>
      <p:sp>
        <p:nvSpPr>
          <p:cNvPr id="816" name="Google Shape;816;p21"/>
          <p:cNvSpPr/>
          <p:nvPr/>
        </p:nvSpPr>
        <p:spPr>
          <a:xfrm>
            <a:off x="4572925" y="788456"/>
            <a:ext cx="1635277" cy="1657049"/>
          </a:xfrm>
          <a:custGeom>
            <a:avLst/>
            <a:gdLst/>
            <a:ahLst/>
            <a:cxnLst/>
            <a:rect l="l" t="t" r="r" b="b"/>
            <a:pathLst>
              <a:path w="16449" h="16668" extrusionOk="0">
                <a:moveTo>
                  <a:pt x="12288" y="1995"/>
                </a:moveTo>
                <a:lnTo>
                  <a:pt x="12093" y="2117"/>
                </a:lnTo>
                <a:lnTo>
                  <a:pt x="11923" y="2239"/>
                </a:lnTo>
                <a:lnTo>
                  <a:pt x="11655" y="2531"/>
                </a:lnTo>
                <a:lnTo>
                  <a:pt x="11461" y="2433"/>
                </a:lnTo>
                <a:lnTo>
                  <a:pt x="11874" y="2214"/>
                </a:lnTo>
                <a:lnTo>
                  <a:pt x="12288" y="1995"/>
                </a:lnTo>
                <a:close/>
                <a:moveTo>
                  <a:pt x="13261" y="2239"/>
                </a:moveTo>
                <a:lnTo>
                  <a:pt x="13359" y="2263"/>
                </a:lnTo>
                <a:lnTo>
                  <a:pt x="13456" y="2287"/>
                </a:lnTo>
                <a:lnTo>
                  <a:pt x="13529" y="2336"/>
                </a:lnTo>
                <a:lnTo>
                  <a:pt x="13578" y="2433"/>
                </a:lnTo>
                <a:lnTo>
                  <a:pt x="13626" y="2531"/>
                </a:lnTo>
                <a:lnTo>
                  <a:pt x="13675" y="2725"/>
                </a:lnTo>
                <a:lnTo>
                  <a:pt x="13651" y="2896"/>
                </a:lnTo>
                <a:lnTo>
                  <a:pt x="13626" y="3090"/>
                </a:lnTo>
                <a:lnTo>
                  <a:pt x="13578" y="3285"/>
                </a:lnTo>
                <a:lnTo>
                  <a:pt x="13480" y="3480"/>
                </a:lnTo>
                <a:lnTo>
                  <a:pt x="13383" y="3650"/>
                </a:lnTo>
                <a:lnTo>
                  <a:pt x="13188" y="4015"/>
                </a:lnTo>
                <a:lnTo>
                  <a:pt x="12969" y="3674"/>
                </a:lnTo>
                <a:lnTo>
                  <a:pt x="12702" y="3358"/>
                </a:lnTo>
                <a:lnTo>
                  <a:pt x="12410" y="3066"/>
                </a:lnTo>
                <a:lnTo>
                  <a:pt x="12093" y="2823"/>
                </a:lnTo>
                <a:lnTo>
                  <a:pt x="12288" y="2677"/>
                </a:lnTo>
                <a:lnTo>
                  <a:pt x="12483" y="2531"/>
                </a:lnTo>
                <a:lnTo>
                  <a:pt x="12726" y="2385"/>
                </a:lnTo>
                <a:lnTo>
                  <a:pt x="12945" y="2287"/>
                </a:lnTo>
                <a:lnTo>
                  <a:pt x="13164" y="2239"/>
                </a:lnTo>
                <a:close/>
                <a:moveTo>
                  <a:pt x="7981" y="3699"/>
                </a:moveTo>
                <a:lnTo>
                  <a:pt x="7981" y="3723"/>
                </a:lnTo>
                <a:lnTo>
                  <a:pt x="7932" y="3723"/>
                </a:lnTo>
                <a:lnTo>
                  <a:pt x="7908" y="3747"/>
                </a:lnTo>
                <a:lnTo>
                  <a:pt x="7835" y="3796"/>
                </a:lnTo>
                <a:lnTo>
                  <a:pt x="7786" y="3845"/>
                </a:lnTo>
                <a:lnTo>
                  <a:pt x="7738" y="3918"/>
                </a:lnTo>
                <a:lnTo>
                  <a:pt x="7689" y="3991"/>
                </a:lnTo>
                <a:lnTo>
                  <a:pt x="7689" y="4064"/>
                </a:lnTo>
                <a:lnTo>
                  <a:pt x="7689" y="4088"/>
                </a:lnTo>
                <a:lnTo>
                  <a:pt x="7689" y="4112"/>
                </a:lnTo>
                <a:lnTo>
                  <a:pt x="7689" y="4137"/>
                </a:lnTo>
                <a:lnTo>
                  <a:pt x="7689" y="4161"/>
                </a:lnTo>
                <a:lnTo>
                  <a:pt x="7689" y="4307"/>
                </a:lnTo>
                <a:lnTo>
                  <a:pt x="7738" y="4453"/>
                </a:lnTo>
                <a:lnTo>
                  <a:pt x="7786" y="4526"/>
                </a:lnTo>
                <a:lnTo>
                  <a:pt x="7859" y="4574"/>
                </a:lnTo>
                <a:lnTo>
                  <a:pt x="8030" y="4672"/>
                </a:lnTo>
                <a:lnTo>
                  <a:pt x="8176" y="4720"/>
                </a:lnTo>
                <a:lnTo>
                  <a:pt x="8297" y="4720"/>
                </a:lnTo>
                <a:lnTo>
                  <a:pt x="8395" y="4696"/>
                </a:lnTo>
                <a:lnTo>
                  <a:pt x="8492" y="4672"/>
                </a:lnTo>
                <a:lnTo>
                  <a:pt x="8589" y="4599"/>
                </a:lnTo>
                <a:lnTo>
                  <a:pt x="8662" y="4526"/>
                </a:lnTo>
                <a:lnTo>
                  <a:pt x="8711" y="4429"/>
                </a:lnTo>
                <a:lnTo>
                  <a:pt x="8711" y="4307"/>
                </a:lnTo>
                <a:lnTo>
                  <a:pt x="8711" y="4185"/>
                </a:lnTo>
                <a:lnTo>
                  <a:pt x="8662" y="4064"/>
                </a:lnTo>
                <a:lnTo>
                  <a:pt x="8614" y="3942"/>
                </a:lnTo>
                <a:lnTo>
                  <a:pt x="8541" y="3845"/>
                </a:lnTo>
                <a:lnTo>
                  <a:pt x="8468" y="3772"/>
                </a:lnTo>
                <a:lnTo>
                  <a:pt x="8370" y="3723"/>
                </a:lnTo>
                <a:lnTo>
                  <a:pt x="8273" y="3699"/>
                </a:lnTo>
                <a:close/>
                <a:moveTo>
                  <a:pt x="9830" y="3966"/>
                </a:moveTo>
                <a:lnTo>
                  <a:pt x="9709" y="3991"/>
                </a:lnTo>
                <a:lnTo>
                  <a:pt x="9611" y="4064"/>
                </a:lnTo>
                <a:lnTo>
                  <a:pt x="9538" y="4161"/>
                </a:lnTo>
                <a:lnTo>
                  <a:pt x="9514" y="4258"/>
                </a:lnTo>
                <a:lnTo>
                  <a:pt x="9490" y="4356"/>
                </a:lnTo>
                <a:lnTo>
                  <a:pt x="9514" y="4453"/>
                </a:lnTo>
                <a:lnTo>
                  <a:pt x="9563" y="4574"/>
                </a:lnTo>
                <a:lnTo>
                  <a:pt x="9636" y="4647"/>
                </a:lnTo>
                <a:lnTo>
                  <a:pt x="9757" y="4720"/>
                </a:lnTo>
                <a:lnTo>
                  <a:pt x="9879" y="4745"/>
                </a:lnTo>
                <a:lnTo>
                  <a:pt x="10025" y="4696"/>
                </a:lnTo>
                <a:lnTo>
                  <a:pt x="10098" y="4672"/>
                </a:lnTo>
                <a:lnTo>
                  <a:pt x="10147" y="4623"/>
                </a:lnTo>
                <a:lnTo>
                  <a:pt x="10244" y="4502"/>
                </a:lnTo>
                <a:lnTo>
                  <a:pt x="10268" y="4429"/>
                </a:lnTo>
                <a:lnTo>
                  <a:pt x="10268" y="4356"/>
                </a:lnTo>
                <a:lnTo>
                  <a:pt x="10244" y="4234"/>
                </a:lnTo>
                <a:lnTo>
                  <a:pt x="10220" y="4161"/>
                </a:lnTo>
                <a:lnTo>
                  <a:pt x="10147" y="4064"/>
                </a:lnTo>
                <a:lnTo>
                  <a:pt x="10074" y="4015"/>
                </a:lnTo>
                <a:lnTo>
                  <a:pt x="9952" y="3966"/>
                </a:lnTo>
                <a:close/>
                <a:moveTo>
                  <a:pt x="9125" y="5572"/>
                </a:moveTo>
                <a:lnTo>
                  <a:pt x="9003" y="5596"/>
                </a:lnTo>
                <a:lnTo>
                  <a:pt x="8881" y="5669"/>
                </a:lnTo>
                <a:lnTo>
                  <a:pt x="8808" y="5791"/>
                </a:lnTo>
                <a:lnTo>
                  <a:pt x="8784" y="5913"/>
                </a:lnTo>
                <a:lnTo>
                  <a:pt x="8808" y="6034"/>
                </a:lnTo>
                <a:lnTo>
                  <a:pt x="8881" y="6156"/>
                </a:lnTo>
                <a:lnTo>
                  <a:pt x="9003" y="6229"/>
                </a:lnTo>
                <a:lnTo>
                  <a:pt x="9125" y="6253"/>
                </a:lnTo>
                <a:lnTo>
                  <a:pt x="9246" y="6229"/>
                </a:lnTo>
                <a:lnTo>
                  <a:pt x="9368" y="6156"/>
                </a:lnTo>
                <a:lnTo>
                  <a:pt x="9441" y="6034"/>
                </a:lnTo>
                <a:lnTo>
                  <a:pt x="9465" y="5913"/>
                </a:lnTo>
                <a:lnTo>
                  <a:pt x="9441" y="5791"/>
                </a:lnTo>
                <a:lnTo>
                  <a:pt x="9368" y="5669"/>
                </a:lnTo>
                <a:lnTo>
                  <a:pt x="9246" y="5596"/>
                </a:lnTo>
                <a:lnTo>
                  <a:pt x="9125" y="5572"/>
                </a:lnTo>
                <a:close/>
                <a:moveTo>
                  <a:pt x="5013" y="9441"/>
                </a:moveTo>
                <a:lnTo>
                  <a:pt x="4842" y="9538"/>
                </a:lnTo>
                <a:lnTo>
                  <a:pt x="4672" y="9684"/>
                </a:lnTo>
                <a:lnTo>
                  <a:pt x="4502" y="9855"/>
                </a:lnTo>
                <a:lnTo>
                  <a:pt x="4356" y="10025"/>
                </a:lnTo>
                <a:lnTo>
                  <a:pt x="4112" y="10414"/>
                </a:lnTo>
                <a:lnTo>
                  <a:pt x="3918" y="10779"/>
                </a:lnTo>
                <a:lnTo>
                  <a:pt x="3723" y="11144"/>
                </a:lnTo>
                <a:lnTo>
                  <a:pt x="3650" y="11363"/>
                </a:lnTo>
                <a:lnTo>
                  <a:pt x="3553" y="11582"/>
                </a:lnTo>
                <a:lnTo>
                  <a:pt x="3504" y="11826"/>
                </a:lnTo>
                <a:lnTo>
                  <a:pt x="3480" y="12045"/>
                </a:lnTo>
                <a:lnTo>
                  <a:pt x="3480" y="12239"/>
                </a:lnTo>
                <a:lnTo>
                  <a:pt x="3528" y="12337"/>
                </a:lnTo>
                <a:lnTo>
                  <a:pt x="3577" y="12410"/>
                </a:lnTo>
                <a:lnTo>
                  <a:pt x="3601" y="12434"/>
                </a:lnTo>
                <a:lnTo>
                  <a:pt x="3626" y="12458"/>
                </a:lnTo>
                <a:lnTo>
                  <a:pt x="3650" y="12434"/>
                </a:lnTo>
                <a:lnTo>
                  <a:pt x="3674" y="12410"/>
                </a:lnTo>
                <a:lnTo>
                  <a:pt x="3747" y="12288"/>
                </a:lnTo>
                <a:lnTo>
                  <a:pt x="3772" y="12166"/>
                </a:lnTo>
                <a:lnTo>
                  <a:pt x="3820" y="11874"/>
                </a:lnTo>
                <a:lnTo>
                  <a:pt x="3869" y="11631"/>
                </a:lnTo>
                <a:lnTo>
                  <a:pt x="3966" y="11388"/>
                </a:lnTo>
                <a:lnTo>
                  <a:pt x="4137" y="10925"/>
                </a:lnTo>
                <a:lnTo>
                  <a:pt x="4331" y="10536"/>
                </a:lnTo>
                <a:lnTo>
                  <a:pt x="4575" y="10171"/>
                </a:lnTo>
                <a:lnTo>
                  <a:pt x="4818" y="9830"/>
                </a:lnTo>
                <a:lnTo>
                  <a:pt x="5061" y="9490"/>
                </a:lnTo>
                <a:lnTo>
                  <a:pt x="5061" y="9465"/>
                </a:lnTo>
                <a:lnTo>
                  <a:pt x="5061" y="9441"/>
                </a:lnTo>
                <a:close/>
                <a:moveTo>
                  <a:pt x="9003" y="2287"/>
                </a:moveTo>
                <a:lnTo>
                  <a:pt x="9319" y="2312"/>
                </a:lnTo>
                <a:lnTo>
                  <a:pt x="9611" y="2360"/>
                </a:lnTo>
                <a:lnTo>
                  <a:pt x="9928" y="2409"/>
                </a:lnTo>
                <a:lnTo>
                  <a:pt x="10220" y="2482"/>
                </a:lnTo>
                <a:lnTo>
                  <a:pt x="10512" y="2579"/>
                </a:lnTo>
                <a:lnTo>
                  <a:pt x="10804" y="2677"/>
                </a:lnTo>
                <a:lnTo>
                  <a:pt x="11071" y="2798"/>
                </a:lnTo>
                <a:lnTo>
                  <a:pt x="11339" y="2944"/>
                </a:lnTo>
                <a:lnTo>
                  <a:pt x="11582" y="3066"/>
                </a:lnTo>
                <a:lnTo>
                  <a:pt x="11826" y="3236"/>
                </a:lnTo>
                <a:lnTo>
                  <a:pt x="12020" y="3382"/>
                </a:lnTo>
                <a:lnTo>
                  <a:pt x="12215" y="3577"/>
                </a:lnTo>
                <a:lnTo>
                  <a:pt x="12580" y="3966"/>
                </a:lnTo>
                <a:lnTo>
                  <a:pt x="12921" y="4380"/>
                </a:lnTo>
                <a:lnTo>
                  <a:pt x="12410" y="5012"/>
                </a:lnTo>
                <a:lnTo>
                  <a:pt x="11874" y="5596"/>
                </a:lnTo>
                <a:lnTo>
                  <a:pt x="11339" y="6180"/>
                </a:lnTo>
                <a:lnTo>
                  <a:pt x="10804" y="6764"/>
                </a:lnTo>
                <a:lnTo>
                  <a:pt x="9684" y="7908"/>
                </a:lnTo>
                <a:lnTo>
                  <a:pt x="9149" y="8492"/>
                </a:lnTo>
                <a:lnTo>
                  <a:pt x="8614" y="9076"/>
                </a:lnTo>
                <a:lnTo>
                  <a:pt x="6667" y="11217"/>
                </a:lnTo>
                <a:lnTo>
                  <a:pt x="6302" y="11631"/>
                </a:lnTo>
                <a:lnTo>
                  <a:pt x="5889" y="12045"/>
                </a:lnTo>
                <a:lnTo>
                  <a:pt x="5499" y="12410"/>
                </a:lnTo>
                <a:lnTo>
                  <a:pt x="5061" y="12774"/>
                </a:lnTo>
                <a:lnTo>
                  <a:pt x="5061" y="12774"/>
                </a:lnTo>
                <a:lnTo>
                  <a:pt x="5110" y="12677"/>
                </a:lnTo>
                <a:lnTo>
                  <a:pt x="5329" y="12166"/>
                </a:lnTo>
                <a:lnTo>
                  <a:pt x="5572" y="11631"/>
                </a:lnTo>
                <a:lnTo>
                  <a:pt x="5597" y="11582"/>
                </a:lnTo>
                <a:lnTo>
                  <a:pt x="5548" y="11558"/>
                </a:lnTo>
                <a:lnTo>
                  <a:pt x="5499" y="11534"/>
                </a:lnTo>
                <a:lnTo>
                  <a:pt x="5475" y="11582"/>
                </a:lnTo>
                <a:lnTo>
                  <a:pt x="5183" y="11996"/>
                </a:lnTo>
                <a:lnTo>
                  <a:pt x="4915" y="12434"/>
                </a:lnTo>
                <a:lnTo>
                  <a:pt x="4745" y="12750"/>
                </a:lnTo>
                <a:lnTo>
                  <a:pt x="4648" y="12920"/>
                </a:lnTo>
                <a:lnTo>
                  <a:pt x="4599" y="13091"/>
                </a:lnTo>
                <a:lnTo>
                  <a:pt x="4477" y="13188"/>
                </a:lnTo>
                <a:lnTo>
                  <a:pt x="4404" y="13115"/>
                </a:lnTo>
                <a:lnTo>
                  <a:pt x="4258" y="13042"/>
                </a:lnTo>
                <a:lnTo>
                  <a:pt x="4331" y="12750"/>
                </a:lnTo>
                <a:lnTo>
                  <a:pt x="4404" y="12507"/>
                </a:lnTo>
                <a:lnTo>
                  <a:pt x="4526" y="12264"/>
                </a:lnTo>
                <a:lnTo>
                  <a:pt x="4769" y="11801"/>
                </a:lnTo>
                <a:lnTo>
                  <a:pt x="5232" y="11071"/>
                </a:lnTo>
                <a:lnTo>
                  <a:pt x="5694" y="10366"/>
                </a:lnTo>
                <a:lnTo>
                  <a:pt x="5718" y="10341"/>
                </a:lnTo>
                <a:lnTo>
                  <a:pt x="5694" y="10317"/>
                </a:lnTo>
                <a:lnTo>
                  <a:pt x="5670" y="10293"/>
                </a:lnTo>
                <a:lnTo>
                  <a:pt x="5645" y="10317"/>
                </a:lnTo>
                <a:lnTo>
                  <a:pt x="5037" y="11047"/>
                </a:lnTo>
                <a:lnTo>
                  <a:pt x="4745" y="11412"/>
                </a:lnTo>
                <a:lnTo>
                  <a:pt x="4477" y="11801"/>
                </a:lnTo>
                <a:lnTo>
                  <a:pt x="4331" y="12020"/>
                </a:lnTo>
                <a:lnTo>
                  <a:pt x="4185" y="12288"/>
                </a:lnTo>
                <a:lnTo>
                  <a:pt x="4064" y="12556"/>
                </a:lnTo>
                <a:lnTo>
                  <a:pt x="3966" y="12847"/>
                </a:lnTo>
                <a:lnTo>
                  <a:pt x="3674" y="12604"/>
                </a:lnTo>
                <a:lnTo>
                  <a:pt x="3407" y="12312"/>
                </a:lnTo>
                <a:lnTo>
                  <a:pt x="3188" y="11996"/>
                </a:lnTo>
                <a:lnTo>
                  <a:pt x="2969" y="11655"/>
                </a:lnTo>
                <a:lnTo>
                  <a:pt x="3066" y="11436"/>
                </a:lnTo>
                <a:lnTo>
                  <a:pt x="3139" y="11193"/>
                </a:lnTo>
                <a:lnTo>
                  <a:pt x="3236" y="10950"/>
                </a:lnTo>
                <a:lnTo>
                  <a:pt x="3358" y="10706"/>
                </a:lnTo>
                <a:lnTo>
                  <a:pt x="3626" y="10220"/>
                </a:lnTo>
                <a:lnTo>
                  <a:pt x="3869" y="9782"/>
                </a:lnTo>
                <a:lnTo>
                  <a:pt x="4161" y="9368"/>
                </a:lnTo>
                <a:lnTo>
                  <a:pt x="4453" y="8954"/>
                </a:lnTo>
                <a:lnTo>
                  <a:pt x="4769" y="8565"/>
                </a:lnTo>
                <a:lnTo>
                  <a:pt x="4794" y="8541"/>
                </a:lnTo>
                <a:lnTo>
                  <a:pt x="4769" y="8516"/>
                </a:lnTo>
                <a:lnTo>
                  <a:pt x="4745" y="8492"/>
                </a:lnTo>
                <a:lnTo>
                  <a:pt x="4721" y="8492"/>
                </a:lnTo>
                <a:lnTo>
                  <a:pt x="4331" y="8808"/>
                </a:lnTo>
                <a:lnTo>
                  <a:pt x="3991" y="9149"/>
                </a:lnTo>
                <a:lnTo>
                  <a:pt x="3699" y="9514"/>
                </a:lnTo>
                <a:lnTo>
                  <a:pt x="3407" y="9928"/>
                </a:lnTo>
                <a:lnTo>
                  <a:pt x="3236" y="10195"/>
                </a:lnTo>
                <a:lnTo>
                  <a:pt x="3042" y="10512"/>
                </a:lnTo>
                <a:lnTo>
                  <a:pt x="2871" y="10852"/>
                </a:lnTo>
                <a:lnTo>
                  <a:pt x="2798" y="11047"/>
                </a:lnTo>
                <a:lnTo>
                  <a:pt x="2750" y="11217"/>
                </a:lnTo>
                <a:lnTo>
                  <a:pt x="2579" y="10852"/>
                </a:lnTo>
                <a:lnTo>
                  <a:pt x="2458" y="10487"/>
                </a:lnTo>
                <a:lnTo>
                  <a:pt x="2579" y="10341"/>
                </a:lnTo>
                <a:lnTo>
                  <a:pt x="2652" y="10195"/>
                </a:lnTo>
                <a:lnTo>
                  <a:pt x="2798" y="9830"/>
                </a:lnTo>
                <a:lnTo>
                  <a:pt x="3236" y="8954"/>
                </a:lnTo>
                <a:lnTo>
                  <a:pt x="3455" y="8565"/>
                </a:lnTo>
                <a:lnTo>
                  <a:pt x="3699" y="8200"/>
                </a:lnTo>
                <a:lnTo>
                  <a:pt x="3966" y="7835"/>
                </a:lnTo>
                <a:lnTo>
                  <a:pt x="4185" y="7446"/>
                </a:lnTo>
                <a:lnTo>
                  <a:pt x="4210" y="7421"/>
                </a:lnTo>
                <a:lnTo>
                  <a:pt x="4185" y="7397"/>
                </a:lnTo>
                <a:lnTo>
                  <a:pt x="4161" y="7373"/>
                </a:lnTo>
                <a:lnTo>
                  <a:pt x="4137" y="7397"/>
                </a:lnTo>
                <a:lnTo>
                  <a:pt x="3966" y="7494"/>
                </a:lnTo>
                <a:lnTo>
                  <a:pt x="3820" y="7640"/>
                </a:lnTo>
                <a:lnTo>
                  <a:pt x="3674" y="7786"/>
                </a:lnTo>
                <a:lnTo>
                  <a:pt x="3528" y="7957"/>
                </a:lnTo>
                <a:lnTo>
                  <a:pt x="3285" y="8346"/>
                </a:lnTo>
                <a:lnTo>
                  <a:pt x="3066" y="8687"/>
                </a:lnTo>
                <a:lnTo>
                  <a:pt x="2798" y="9198"/>
                </a:lnTo>
                <a:lnTo>
                  <a:pt x="2555" y="9709"/>
                </a:lnTo>
                <a:lnTo>
                  <a:pt x="2458" y="9928"/>
                </a:lnTo>
                <a:lnTo>
                  <a:pt x="2360" y="10171"/>
                </a:lnTo>
                <a:lnTo>
                  <a:pt x="2239" y="9757"/>
                </a:lnTo>
                <a:lnTo>
                  <a:pt x="2166" y="9368"/>
                </a:lnTo>
                <a:lnTo>
                  <a:pt x="2239" y="9173"/>
                </a:lnTo>
                <a:lnTo>
                  <a:pt x="2385" y="8833"/>
                </a:lnTo>
                <a:lnTo>
                  <a:pt x="2555" y="8492"/>
                </a:lnTo>
                <a:lnTo>
                  <a:pt x="2725" y="8176"/>
                </a:lnTo>
                <a:lnTo>
                  <a:pt x="2920" y="7859"/>
                </a:lnTo>
                <a:lnTo>
                  <a:pt x="3309" y="7300"/>
                </a:lnTo>
                <a:lnTo>
                  <a:pt x="3528" y="7056"/>
                </a:lnTo>
                <a:lnTo>
                  <a:pt x="3747" y="6789"/>
                </a:lnTo>
                <a:lnTo>
                  <a:pt x="3893" y="6667"/>
                </a:lnTo>
                <a:lnTo>
                  <a:pt x="4088" y="6545"/>
                </a:lnTo>
                <a:lnTo>
                  <a:pt x="4234" y="6399"/>
                </a:lnTo>
                <a:lnTo>
                  <a:pt x="4380" y="6253"/>
                </a:lnTo>
                <a:lnTo>
                  <a:pt x="4356" y="6229"/>
                </a:lnTo>
                <a:lnTo>
                  <a:pt x="4283" y="6205"/>
                </a:lnTo>
                <a:lnTo>
                  <a:pt x="4185" y="6180"/>
                </a:lnTo>
                <a:lnTo>
                  <a:pt x="4064" y="6229"/>
                </a:lnTo>
                <a:lnTo>
                  <a:pt x="3942" y="6278"/>
                </a:lnTo>
                <a:lnTo>
                  <a:pt x="3820" y="6375"/>
                </a:lnTo>
                <a:lnTo>
                  <a:pt x="3699" y="6472"/>
                </a:lnTo>
                <a:lnTo>
                  <a:pt x="3455" y="6716"/>
                </a:lnTo>
                <a:lnTo>
                  <a:pt x="3236" y="6983"/>
                </a:lnTo>
                <a:lnTo>
                  <a:pt x="3017" y="7251"/>
                </a:lnTo>
                <a:lnTo>
                  <a:pt x="2750" y="7640"/>
                </a:lnTo>
                <a:lnTo>
                  <a:pt x="2579" y="7908"/>
                </a:lnTo>
                <a:lnTo>
                  <a:pt x="2409" y="8176"/>
                </a:lnTo>
                <a:lnTo>
                  <a:pt x="2239" y="8468"/>
                </a:lnTo>
                <a:lnTo>
                  <a:pt x="2093" y="8784"/>
                </a:lnTo>
                <a:lnTo>
                  <a:pt x="2093" y="8565"/>
                </a:lnTo>
                <a:lnTo>
                  <a:pt x="2093" y="8224"/>
                </a:lnTo>
                <a:lnTo>
                  <a:pt x="2239" y="7835"/>
                </a:lnTo>
                <a:lnTo>
                  <a:pt x="2385" y="7567"/>
                </a:lnTo>
                <a:lnTo>
                  <a:pt x="2506" y="7324"/>
                </a:lnTo>
                <a:lnTo>
                  <a:pt x="2823" y="6837"/>
                </a:lnTo>
                <a:lnTo>
                  <a:pt x="3139" y="6375"/>
                </a:lnTo>
                <a:lnTo>
                  <a:pt x="3309" y="6156"/>
                </a:lnTo>
                <a:lnTo>
                  <a:pt x="3504" y="5961"/>
                </a:lnTo>
                <a:lnTo>
                  <a:pt x="3723" y="5742"/>
                </a:lnTo>
                <a:lnTo>
                  <a:pt x="3942" y="5572"/>
                </a:lnTo>
                <a:lnTo>
                  <a:pt x="4161" y="5402"/>
                </a:lnTo>
                <a:lnTo>
                  <a:pt x="4404" y="5256"/>
                </a:lnTo>
                <a:lnTo>
                  <a:pt x="4429" y="5207"/>
                </a:lnTo>
                <a:lnTo>
                  <a:pt x="4429" y="5158"/>
                </a:lnTo>
                <a:lnTo>
                  <a:pt x="4380" y="5110"/>
                </a:lnTo>
                <a:lnTo>
                  <a:pt x="4331" y="5110"/>
                </a:lnTo>
                <a:lnTo>
                  <a:pt x="4088" y="5207"/>
                </a:lnTo>
                <a:lnTo>
                  <a:pt x="3845" y="5353"/>
                </a:lnTo>
                <a:lnTo>
                  <a:pt x="3626" y="5499"/>
                </a:lnTo>
                <a:lnTo>
                  <a:pt x="3431" y="5645"/>
                </a:lnTo>
                <a:lnTo>
                  <a:pt x="3236" y="5840"/>
                </a:lnTo>
                <a:lnTo>
                  <a:pt x="3042" y="6034"/>
                </a:lnTo>
                <a:lnTo>
                  <a:pt x="2701" y="6424"/>
                </a:lnTo>
                <a:lnTo>
                  <a:pt x="2409" y="6837"/>
                </a:lnTo>
                <a:lnTo>
                  <a:pt x="2166" y="7251"/>
                </a:lnTo>
                <a:lnTo>
                  <a:pt x="2239" y="6910"/>
                </a:lnTo>
                <a:lnTo>
                  <a:pt x="2312" y="6570"/>
                </a:lnTo>
                <a:lnTo>
                  <a:pt x="2409" y="6229"/>
                </a:lnTo>
                <a:lnTo>
                  <a:pt x="2531" y="5888"/>
                </a:lnTo>
                <a:lnTo>
                  <a:pt x="2774" y="5621"/>
                </a:lnTo>
                <a:lnTo>
                  <a:pt x="3042" y="5402"/>
                </a:lnTo>
                <a:lnTo>
                  <a:pt x="3626" y="4964"/>
                </a:lnTo>
                <a:lnTo>
                  <a:pt x="3650" y="4915"/>
                </a:lnTo>
                <a:lnTo>
                  <a:pt x="3650" y="4866"/>
                </a:lnTo>
                <a:lnTo>
                  <a:pt x="3626" y="4818"/>
                </a:lnTo>
                <a:lnTo>
                  <a:pt x="3407" y="4818"/>
                </a:lnTo>
                <a:lnTo>
                  <a:pt x="3261" y="4866"/>
                </a:lnTo>
                <a:lnTo>
                  <a:pt x="3090" y="4939"/>
                </a:lnTo>
                <a:lnTo>
                  <a:pt x="2944" y="5012"/>
                </a:lnTo>
                <a:lnTo>
                  <a:pt x="3236" y="4574"/>
                </a:lnTo>
                <a:lnTo>
                  <a:pt x="3577" y="4161"/>
                </a:lnTo>
                <a:lnTo>
                  <a:pt x="3747" y="3966"/>
                </a:lnTo>
                <a:lnTo>
                  <a:pt x="3942" y="3796"/>
                </a:lnTo>
                <a:lnTo>
                  <a:pt x="4137" y="3626"/>
                </a:lnTo>
                <a:lnTo>
                  <a:pt x="4356" y="3480"/>
                </a:lnTo>
                <a:lnTo>
                  <a:pt x="4623" y="3309"/>
                </a:lnTo>
                <a:lnTo>
                  <a:pt x="4867" y="3163"/>
                </a:lnTo>
                <a:lnTo>
                  <a:pt x="5426" y="2896"/>
                </a:lnTo>
                <a:lnTo>
                  <a:pt x="5986" y="2677"/>
                </a:lnTo>
                <a:lnTo>
                  <a:pt x="6594" y="2506"/>
                </a:lnTo>
                <a:lnTo>
                  <a:pt x="7178" y="2385"/>
                </a:lnTo>
                <a:lnTo>
                  <a:pt x="7786" y="2312"/>
                </a:lnTo>
                <a:lnTo>
                  <a:pt x="8419" y="2287"/>
                </a:lnTo>
                <a:close/>
                <a:moveTo>
                  <a:pt x="2506" y="11947"/>
                </a:moveTo>
                <a:lnTo>
                  <a:pt x="2798" y="12410"/>
                </a:lnTo>
                <a:lnTo>
                  <a:pt x="2969" y="12628"/>
                </a:lnTo>
                <a:lnTo>
                  <a:pt x="3139" y="12823"/>
                </a:lnTo>
                <a:lnTo>
                  <a:pt x="3334" y="12993"/>
                </a:lnTo>
                <a:lnTo>
                  <a:pt x="3528" y="13188"/>
                </a:lnTo>
                <a:lnTo>
                  <a:pt x="3723" y="13334"/>
                </a:lnTo>
                <a:lnTo>
                  <a:pt x="3918" y="13480"/>
                </a:lnTo>
                <a:lnTo>
                  <a:pt x="3528" y="13675"/>
                </a:lnTo>
                <a:lnTo>
                  <a:pt x="3309" y="13748"/>
                </a:lnTo>
                <a:lnTo>
                  <a:pt x="3090" y="13821"/>
                </a:lnTo>
                <a:lnTo>
                  <a:pt x="2871" y="13845"/>
                </a:lnTo>
                <a:lnTo>
                  <a:pt x="2677" y="13845"/>
                </a:lnTo>
                <a:lnTo>
                  <a:pt x="2506" y="13796"/>
                </a:lnTo>
                <a:lnTo>
                  <a:pt x="2409" y="13772"/>
                </a:lnTo>
                <a:lnTo>
                  <a:pt x="2336" y="13723"/>
                </a:lnTo>
                <a:lnTo>
                  <a:pt x="2239" y="13626"/>
                </a:lnTo>
                <a:lnTo>
                  <a:pt x="2190" y="13553"/>
                </a:lnTo>
                <a:lnTo>
                  <a:pt x="2141" y="13456"/>
                </a:lnTo>
                <a:lnTo>
                  <a:pt x="2117" y="13358"/>
                </a:lnTo>
                <a:lnTo>
                  <a:pt x="2117" y="13139"/>
                </a:lnTo>
                <a:lnTo>
                  <a:pt x="2166" y="12896"/>
                </a:lnTo>
                <a:lnTo>
                  <a:pt x="2239" y="12653"/>
                </a:lnTo>
                <a:lnTo>
                  <a:pt x="2336" y="12410"/>
                </a:lnTo>
                <a:lnTo>
                  <a:pt x="2506" y="11947"/>
                </a:lnTo>
                <a:close/>
                <a:moveTo>
                  <a:pt x="14064" y="6570"/>
                </a:moveTo>
                <a:lnTo>
                  <a:pt x="14113" y="6740"/>
                </a:lnTo>
                <a:lnTo>
                  <a:pt x="14162" y="6910"/>
                </a:lnTo>
                <a:lnTo>
                  <a:pt x="14210" y="7105"/>
                </a:lnTo>
                <a:lnTo>
                  <a:pt x="14235" y="7324"/>
                </a:lnTo>
                <a:lnTo>
                  <a:pt x="14235" y="7713"/>
                </a:lnTo>
                <a:lnTo>
                  <a:pt x="14235" y="8078"/>
                </a:lnTo>
                <a:lnTo>
                  <a:pt x="14235" y="8541"/>
                </a:lnTo>
                <a:lnTo>
                  <a:pt x="14210" y="9003"/>
                </a:lnTo>
                <a:lnTo>
                  <a:pt x="14162" y="9465"/>
                </a:lnTo>
                <a:lnTo>
                  <a:pt x="14064" y="9928"/>
                </a:lnTo>
                <a:lnTo>
                  <a:pt x="13943" y="10341"/>
                </a:lnTo>
                <a:lnTo>
                  <a:pt x="13797" y="10731"/>
                </a:lnTo>
                <a:lnTo>
                  <a:pt x="13602" y="11120"/>
                </a:lnTo>
                <a:lnTo>
                  <a:pt x="13383" y="11485"/>
                </a:lnTo>
                <a:lnTo>
                  <a:pt x="13140" y="11850"/>
                </a:lnTo>
                <a:lnTo>
                  <a:pt x="12848" y="12166"/>
                </a:lnTo>
                <a:lnTo>
                  <a:pt x="12556" y="12483"/>
                </a:lnTo>
                <a:lnTo>
                  <a:pt x="12239" y="12799"/>
                </a:lnTo>
                <a:lnTo>
                  <a:pt x="12191" y="12726"/>
                </a:lnTo>
                <a:lnTo>
                  <a:pt x="12142" y="12701"/>
                </a:lnTo>
                <a:lnTo>
                  <a:pt x="12020" y="12628"/>
                </a:lnTo>
                <a:lnTo>
                  <a:pt x="11972" y="12628"/>
                </a:lnTo>
                <a:lnTo>
                  <a:pt x="11947" y="12653"/>
                </a:lnTo>
                <a:lnTo>
                  <a:pt x="11947" y="12677"/>
                </a:lnTo>
                <a:lnTo>
                  <a:pt x="11947" y="12726"/>
                </a:lnTo>
                <a:lnTo>
                  <a:pt x="11996" y="12774"/>
                </a:lnTo>
                <a:lnTo>
                  <a:pt x="12020" y="12823"/>
                </a:lnTo>
                <a:lnTo>
                  <a:pt x="12045" y="12969"/>
                </a:lnTo>
                <a:lnTo>
                  <a:pt x="11680" y="13237"/>
                </a:lnTo>
                <a:lnTo>
                  <a:pt x="11582" y="13018"/>
                </a:lnTo>
                <a:lnTo>
                  <a:pt x="11558" y="12896"/>
                </a:lnTo>
                <a:lnTo>
                  <a:pt x="11534" y="12774"/>
                </a:lnTo>
                <a:lnTo>
                  <a:pt x="11509" y="12726"/>
                </a:lnTo>
                <a:lnTo>
                  <a:pt x="11461" y="12701"/>
                </a:lnTo>
                <a:lnTo>
                  <a:pt x="11412" y="12726"/>
                </a:lnTo>
                <a:lnTo>
                  <a:pt x="11388" y="12774"/>
                </a:lnTo>
                <a:lnTo>
                  <a:pt x="11363" y="13115"/>
                </a:lnTo>
                <a:lnTo>
                  <a:pt x="11363" y="13285"/>
                </a:lnTo>
                <a:lnTo>
                  <a:pt x="11388" y="13431"/>
                </a:lnTo>
                <a:lnTo>
                  <a:pt x="11266" y="13529"/>
                </a:lnTo>
                <a:lnTo>
                  <a:pt x="11096" y="13626"/>
                </a:lnTo>
                <a:lnTo>
                  <a:pt x="11023" y="13310"/>
                </a:lnTo>
                <a:lnTo>
                  <a:pt x="10925" y="12993"/>
                </a:lnTo>
                <a:lnTo>
                  <a:pt x="10877" y="12969"/>
                </a:lnTo>
                <a:lnTo>
                  <a:pt x="10828" y="12993"/>
                </a:lnTo>
                <a:lnTo>
                  <a:pt x="10779" y="13188"/>
                </a:lnTo>
                <a:lnTo>
                  <a:pt x="10779" y="13383"/>
                </a:lnTo>
                <a:lnTo>
                  <a:pt x="10804" y="13577"/>
                </a:lnTo>
                <a:lnTo>
                  <a:pt x="10852" y="13772"/>
                </a:lnTo>
                <a:lnTo>
                  <a:pt x="10487" y="13918"/>
                </a:lnTo>
                <a:lnTo>
                  <a:pt x="10487" y="13821"/>
                </a:lnTo>
                <a:lnTo>
                  <a:pt x="10463" y="13480"/>
                </a:lnTo>
                <a:lnTo>
                  <a:pt x="10439" y="13310"/>
                </a:lnTo>
                <a:lnTo>
                  <a:pt x="10414" y="13139"/>
                </a:lnTo>
                <a:lnTo>
                  <a:pt x="10390" y="13091"/>
                </a:lnTo>
                <a:lnTo>
                  <a:pt x="10293" y="13091"/>
                </a:lnTo>
                <a:lnTo>
                  <a:pt x="10268" y="13139"/>
                </a:lnTo>
                <a:lnTo>
                  <a:pt x="10195" y="13480"/>
                </a:lnTo>
                <a:lnTo>
                  <a:pt x="10195" y="13821"/>
                </a:lnTo>
                <a:lnTo>
                  <a:pt x="10171" y="14040"/>
                </a:lnTo>
                <a:lnTo>
                  <a:pt x="9782" y="14186"/>
                </a:lnTo>
                <a:lnTo>
                  <a:pt x="9806" y="13845"/>
                </a:lnTo>
                <a:lnTo>
                  <a:pt x="9879" y="13504"/>
                </a:lnTo>
                <a:lnTo>
                  <a:pt x="9928" y="13164"/>
                </a:lnTo>
                <a:lnTo>
                  <a:pt x="9952" y="12823"/>
                </a:lnTo>
                <a:lnTo>
                  <a:pt x="9952" y="12774"/>
                </a:lnTo>
                <a:lnTo>
                  <a:pt x="9928" y="12750"/>
                </a:lnTo>
                <a:lnTo>
                  <a:pt x="9879" y="12726"/>
                </a:lnTo>
                <a:lnTo>
                  <a:pt x="9806" y="12750"/>
                </a:lnTo>
                <a:lnTo>
                  <a:pt x="9757" y="12799"/>
                </a:lnTo>
                <a:lnTo>
                  <a:pt x="9636" y="13139"/>
                </a:lnTo>
                <a:lnTo>
                  <a:pt x="9490" y="13504"/>
                </a:lnTo>
                <a:lnTo>
                  <a:pt x="9417" y="13894"/>
                </a:lnTo>
                <a:lnTo>
                  <a:pt x="9392" y="14088"/>
                </a:lnTo>
                <a:lnTo>
                  <a:pt x="9368" y="14283"/>
                </a:lnTo>
                <a:lnTo>
                  <a:pt x="9125" y="14332"/>
                </a:lnTo>
                <a:lnTo>
                  <a:pt x="9125" y="14064"/>
                </a:lnTo>
                <a:lnTo>
                  <a:pt x="9149" y="13821"/>
                </a:lnTo>
                <a:lnTo>
                  <a:pt x="9173" y="13431"/>
                </a:lnTo>
                <a:lnTo>
                  <a:pt x="9222" y="13237"/>
                </a:lnTo>
                <a:lnTo>
                  <a:pt x="9246" y="13139"/>
                </a:lnTo>
                <a:lnTo>
                  <a:pt x="9295" y="13091"/>
                </a:lnTo>
                <a:lnTo>
                  <a:pt x="9295" y="13066"/>
                </a:lnTo>
                <a:lnTo>
                  <a:pt x="9295" y="13042"/>
                </a:lnTo>
                <a:lnTo>
                  <a:pt x="9246" y="13042"/>
                </a:lnTo>
                <a:lnTo>
                  <a:pt x="9173" y="13091"/>
                </a:lnTo>
                <a:lnTo>
                  <a:pt x="9125" y="13139"/>
                </a:lnTo>
                <a:lnTo>
                  <a:pt x="9027" y="13310"/>
                </a:lnTo>
                <a:lnTo>
                  <a:pt x="8954" y="13480"/>
                </a:lnTo>
                <a:lnTo>
                  <a:pt x="8906" y="13650"/>
                </a:lnTo>
                <a:lnTo>
                  <a:pt x="8808" y="13991"/>
                </a:lnTo>
                <a:lnTo>
                  <a:pt x="8784" y="14210"/>
                </a:lnTo>
                <a:lnTo>
                  <a:pt x="8784" y="14405"/>
                </a:lnTo>
                <a:lnTo>
                  <a:pt x="8443" y="14453"/>
                </a:lnTo>
                <a:lnTo>
                  <a:pt x="8443" y="14332"/>
                </a:lnTo>
                <a:lnTo>
                  <a:pt x="8492" y="13894"/>
                </a:lnTo>
                <a:lnTo>
                  <a:pt x="8589" y="13456"/>
                </a:lnTo>
                <a:lnTo>
                  <a:pt x="8735" y="13042"/>
                </a:lnTo>
                <a:lnTo>
                  <a:pt x="8833" y="12847"/>
                </a:lnTo>
                <a:lnTo>
                  <a:pt x="8930" y="12653"/>
                </a:lnTo>
                <a:lnTo>
                  <a:pt x="8930" y="12628"/>
                </a:lnTo>
                <a:lnTo>
                  <a:pt x="8906" y="12580"/>
                </a:lnTo>
                <a:lnTo>
                  <a:pt x="8881" y="12580"/>
                </a:lnTo>
                <a:lnTo>
                  <a:pt x="8857" y="12604"/>
                </a:lnTo>
                <a:lnTo>
                  <a:pt x="8687" y="12799"/>
                </a:lnTo>
                <a:lnTo>
                  <a:pt x="8516" y="12993"/>
                </a:lnTo>
                <a:lnTo>
                  <a:pt x="8395" y="13237"/>
                </a:lnTo>
                <a:lnTo>
                  <a:pt x="8297" y="13456"/>
                </a:lnTo>
                <a:lnTo>
                  <a:pt x="8200" y="13723"/>
                </a:lnTo>
                <a:lnTo>
                  <a:pt x="8127" y="13967"/>
                </a:lnTo>
                <a:lnTo>
                  <a:pt x="8103" y="14234"/>
                </a:lnTo>
                <a:lnTo>
                  <a:pt x="8078" y="14478"/>
                </a:lnTo>
                <a:lnTo>
                  <a:pt x="7762" y="14502"/>
                </a:lnTo>
                <a:lnTo>
                  <a:pt x="7811" y="14259"/>
                </a:lnTo>
                <a:lnTo>
                  <a:pt x="7859" y="14113"/>
                </a:lnTo>
                <a:lnTo>
                  <a:pt x="7908" y="13967"/>
                </a:lnTo>
                <a:lnTo>
                  <a:pt x="7957" y="13796"/>
                </a:lnTo>
                <a:lnTo>
                  <a:pt x="7981" y="13650"/>
                </a:lnTo>
                <a:lnTo>
                  <a:pt x="7957" y="13602"/>
                </a:lnTo>
                <a:lnTo>
                  <a:pt x="7932" y="13577"/>
                </a:lnTo>
                <a:lnTo>
                  <a:pt x="7884" y="13577"/>
                </a:lnTo>
                <a:lnTo>
                  <a:pt x="7811" y="13626"/>
                </a:lnTo>
                <a:lnTo>
                  <a:pt x="7738" y="13699"/>
                </a:lnTo>
                <a:lnTo>
                  <a:pt x="7689" y="13772"/>
                </a:lnTo>
                <a:lnTo>
                  <a:pt x="7640" y="13869"/>
                </a:lnTo>
                <a:lnTo>
                  <a:pt x="7567" y="14064"/>
                </a:lnTo>
                <a:lnTo>
                  <a:pt x="7519" y="14259"/>
                </a:lnTo>
                <a:lnTo>
                  <a:pt x="7446" y="14526"/>
                </a:lnTo>
                <a:lnTo>
                  <a:pt x="7105" y="14526"/>
                </a:lnTo>
                <a:lnTo>
                  <a:pt x="7129" y="14380"/>
                </a:lnTo>
                <a:lnTo>
                  <a:pt x="7178" y="14210"/>
                </a:lnTo>
                <a:lnTo>
                  <a:pt x="7300" y="13894"/>
                </a:lnTo>
                <a:lnTo>
                  <a:pt x="7421" y="13577"/>
                </a:lnTo>
                <a:lnTo>
                  <a:pt x="7421" y="13529"/>
                </a:lnTo>
                <a:lnTo>
                  <a:pt x="7397" y="13504"/>
                </a:lnTo>
                <a:lnTo>
                  <a:pt x="7324" y="13504"/>
                </a:lnTo>
                <a:lnTo>
                  <a:pt x="7154" y="13650"/>
                </a:lnTo>
                <a:lnTo>
                  <a:pt x="7008" y="13821"/>
                </a:lnTo>
                <a:lnTo>
                  <a:pt x="6886" y="13991"/>
                </a:lnTo>
                <a:lnTo>
                  <a:pt x="6789" y="14210"/>
                </a:lnTo>
                <a:lnTo>
                  <a:pt x="6740" y="14332"/>
                </a:lnTo>
                <a:lnTo>
                  <a:pt x="6716" y="14502"/>
                </a:lnTo>
                <a:lnTo>
                  <a:pt x="6497" y="14453"/>
                </a:lnTo>
                <a:lnTo>
                  <a:pt x="6302" y="14380"/>
                </a:lnTo>
                <a:lnTo>
                  <a:pt x="5889" y="14210"/>
                </a:lnTo>
                <a:lnTo>
                  <a:pt x="7008" y="13358"/>
                </a:lnTo>
                <a:lnTo>
                  <a:pt x="8078" y="12458"/>
                </a:lnTo>
                <a:lnTo>
                  <a:pt x="8881" y="11777"/>
                </a:lnTo>
                <a:lnTo>
                  <a:pt x="9271" y="11436"/>
                </a:lnTo>
                <a:lnTo>
                  <a:pt x="9684" y="11120"/>
                </a:lnTo>
                <a:lnTo>
                  <a:pt x="10463" y="10512"/>
                </a:lnTo>
                <a:lnTo>
                  <a:pt x="10828" y="10195"/>
                </a:lnTo>
                <a:lnTo>
                  <a:pt x="11193" y="9855"/>
                </a:lnTo>
                <a:lnTo>
                  <a:pt x="11388" y="9636"/>
                </a:lnTo>
                <a:lnTo>
                  <a:pt x="11582" y="9417"/>
                </a:lnTo>
                <a:lnTo>
                  <a:pt x="11923" y="8930"/>
                </a:lnTo>
                <a:lnTo>
                  <a:pt x="12264" y="8443"/>
                </a:lnTo>
                <a:lnTo>
                  <a:pt x="12434" y="8200"/>
                </a:lnTo>
                <a:lnTo>
                  <a:pt x="12629" y="7981"/>
                </a:lnTo>
                <a:lnTo>
                  <a:pt x="12969" y="7616"/>
                </a:lnTo>
                <a:lnTo>
                  <a:pt x="13334" y="7251"/>
                </a:lnTo>
                <a:lnTo>
                  <a:pt x="13699" y="6910"/>
                </a:lnTo>
                <a:lnTo>
                  <a:pt x="14064" y="6570"/>
                </a:lnTo>
                <a:close/>
                <a:moveTo>
                  <a:pt x="14356" y="1460"/>
                </a:moveTo>
                <a:lnTo>
                  <a:pt x="14575" y="1509"/>
                </a:lnTo>
                <a:lnTo>
                  <a:pt x="14721" y="1582"/>
                </a:lnTo>
                <a:lnTo>
                  <a:pt x="14843" y="1679"/>
                </a:lnTo>
                <a:lnTo>
                  <a:pt x="14916" y="1825"/>
                </a:lnTo>
                <a:lnTo>
                  <a:pt x="14964" y="1971"/>
                </a:lnTo>
                <a:lnTo>
                  <a:pt x="14989" y="2141"/>
                </a:lnTo>
                <a:lnTo>
                  <a:pt x="14964" y="2312"/>
                </a:lnTo>
                <a:lnTo>
                  <a:pt x="14940" y="2506"/>
                </a:lnTo>
                <a:lnTo>
                  <a:pt x="14867" y="2701"/>
                </a:lnTo>
                <a:lnTo>
                  <a:pt x="14721" y="3090"/>
                </a:lnTo>
                <a:lnTo>
                  <a:pt x="14551" y="3455"/>
                </a:lnTo>
                <a:lnTo>
                  <a:pt x="14381" y="3747"/>
                </a:lnTo>
                <a:lnTo>
                  <a:pt x="14162" y="4112"/>
                </a:lnTo>
                <a:lnTo>
                  <a:pt x="13918" y="4477"/>
                </a:lnTo>
                <a:lnTo>
                  <a:pt x="13432" y="5183"/>
                </a:lnTo>
                <a:lnTo>
                  <a:pt x="12385" y="6545"/>
                </a:lnTo>
                <a:lnTo>
                  <a:pt x="12045" y="7008"/>
                </a:lnTo>
                <a:lnTo>
                  <a:pt x="11704" y="7421"/>
                </a:lnTo>
                <a:lnTo>
                  <a:pt x="11339" y="7835"/>
                </a:lnTo>
                <a:lnTo>
                  <a:pt x="10950" y="8224"/>
                </a:lnTo>
                <a:lnTo>
                  <a:pt x="10560" y="8614"/>
                </a:lnTo>
                <a:lnTo>
                  <a:pt x="10171" y="9003"/>
                </a:lnTo>
                <a:lnTo>
                  <a:pt x="9319" y="9733"/>
                </a:lnTo>
                <a:lnTo>
                  <a:pt x="8565" y="10341"/>
                </a:lnTo>
                <a:lnTo>
                  <a:pt x="7835" y="10974"/>
                </a:lnTo>
                <a:lnTo>
                  <a:pt x="7129" y="11607"/>
                </a:lnTo>
                <a:lnTo>
                  <a:pt x="6789" y="11947"/>
                </a:lnTo>
                <a:lnTo>
                  <a:pt x="6448" y="12288"/>
                </a:lnTo>
                <a:lnTo>
                  <a:pt x="5791" y="12945"/>
                </a:lnTo>
                <a:lnTo>
                  <a:pt x="5134" y="13602"/>
                </a:lnTo>
                <a:lnTo>
                  <a:pt x="4794" y="13918"/>
                </a:lnTo>
                <a:lnTo>
                  <a:pt x="4429" y="14210"/>
                </a:lnTo>
                <a:lnTo>
                  <a:pt x="4064" y="14478"/>
                </a:lnTo>
                <a:lnTo>
                  <a:pt x="3674" y="14745"/>
                </a:lnTo>
                <a:lnTo>
                  <a:pt x="3431" y="14891"/>
                </a:lnTo>
                <a:lnTo>
                  <a:pt x="3115" y="15037"/>
                </a:lnTo>
                <a:lnTo>
                  <a:pt x="2750" y="15208"/>
                </a:lnTo>
                <a:lnTo>
                  <a:pt x="2360" y="15305"/>
                </a:lnTo>
                <a:lnTo>
                  <a:pt x="2166" y="15354"/>
                </a:lnTo>
                <a:lnTo>
                  <a:pt x="1971" y="15378"/>
                </a:lnTo>
                <a:lnTo>
                  <a:pt x="1776" y="15402"/>
                </a:lnTo>
                <a:lnTo>
                  <a:pt x="1606" y="15378"/>
                </a:lnTo>
                <a:lnTo>
                  <a:pt x="1460" y="15329"/>
                </a:lnTo>
                <a:lnTo>
                  <a:pt x="1314" y="15256"/>
                </a:lnTo>
                <a:lnTo>
                  <a:pt x="1192" y="15159"/>
                </a:lnTo>
                <a:lnTo>
                  <a:pt x="1095" y="15037"/>
                </a:lnTo>
                <a:lnTo>
                  <a:pt x="1022" y="14867"/>
                </a:lnTo>
                <a:lnTo>
                  <a:pt x="973" y="14672"/>
                </a:lnTo>
                <a:lnTo>
                  <a:pt x="973" y="14478"/>
                </a:lnTo>
                <a:lnTo>
                  <a:pt x="973" y="14283"/>
                </a:lnTo>
                <a:lnTo>
                  <a:pt x="998" y="14064"/>
                </a:lnTo>
                <a:lnTo>
                  <a:pt x="1046" y="13869"/>
                </a:lnTo>
                <a:lnTo>
                  <a:pt x="1168" y="13456"/>
                </a:lnTo>
                <a:lnTo>
                  <a:pt x="1752" y="12288"/>
                </a:lnTo>
                <a:lnTo>
                  <a:pt x="2020" y="11753"/>
                </a:lnTo>
                <a:lnTo>
                  <a:pt x="2141" y="11558"/>
                </a:lnTo>
                <a:lnTo>
                  <a:pt x="2190" y="11485"/>
                </a:lnTo>
                <a:lnTo>
                  <a:pt x="2239" y="11436"/>
                </a:lnTo>
                <a:lnTo>
                  <a:pt x="2287" y="11534"/>
                </a:lnTo>
                <a:lnTo>
                  <a:pt x="2263" y="11558"/>
                </a:lnTo>
                <a:lnTo>
                  <a:pt x="1995" y="12118"/>
                </a:lnTo>
                <a:lnTo>
                  <a:pt x="1874" y="12410"/>
                </a:lnTo>
                <a:lnTo>
                  <a:pt x="1776" y="12701"/>
                </a:lnTo>
                <a:lnTo>
                  <a:pt x="1703" y="12993"/>
                </a:lnTo>
                <a:lnTo>
                  <a:pt x="1703" y="13139"/>
                </a:lnTo>
                <a:lnTo>
                  <a:pt x="1703" y="13285"/>
                </a:lnTo>
                <a:lnTo>
                  <a:pt x="1703" y="13431"/>
                </a:lnTo>
                <a:lnTo>
                  <a:pt x="1728" y="13577"/>
                </a:lnTo>
                <a:lnTo>
                  <a:pt x="1776" y="13723"/>
                </a:lnTo>
                <a:lnTo>
                  <a:pt x="1849" y="13869"/>
                </a:lnTo>
                <a:lnTo>
                  <a:pt x="1922" y="13967"/>
                </a:lnTo>
                <a:lnTo>
                  <a:pt x="2020" y="14064"/>
                </a:lnTo>
                <a:lnTo>
                  <a:pt x="2117" y="14137"/>
                </a:lnTo>
                <a:lnTo>
                  <a:pt x="2214" y="14210"/>
                </a:lnTo>
                <a:lnTo>
                  <a:pt x="2336" y="14234"/>
                </a:lnTo>
                <a:lnTo>
                  <a:pt x="2458" y="14283"/>
                </a:lnTo>
                <a:lnTo>
                  <a:pt x="2701" y="14283"/>
                </a:lnTo>
                <a:lnTo>
                  <a:pt x="2969" y="14259"/>
                </a:lnTo>
                <a:lnTo>
                  <a:pt x="3236" y="14210"/>
                </a:lnTo>
                <a:lnTo>
                  <a:pt x="3480" y="14137"/>
                </a:lnTo>
                <a:lnTo>
                  <a:pt x="3674" y="14040"/>
                </a:lnTo>
                <a:lnTo>
                  <a:pt x="4064" y="13869"/>
                </a:lnTo>
                <a:lnTo>
                  <a:pt x="4404" y="13650"/>
                </a:lnTo>
                <a:lnTo>
                  <a:pt x="4745" y="13407"/>
                </a:lnTo>
                <a:lnTo>
                  <a:pt x="5086" y="13139"/>
                </a:lnTo>
                <a:lnTo>
                  <a:pt x="5718" y="12580"/>
                </a:lnTo>
                <a:lnTo>
                  <a:pt x="6351" y="12020"/>
                </a:lnTo>
                <a:lnTo>
                  <a:pt x="7056" y="11315"/>
                </a:lnTo>
                <a:lnTo>
                  <a:pt x="7762" y="10585"/>
                </a:lnTo>
                <a:lnTo>
                  <a:pt x="8443" y="9855"/>
                </a:lnTo>
                <a:lnTo>
                  <a:pt x="9149" y="9125"/>
                </a:lnTo>
                <a:lnTo>
                  <a:pt x="10585" y="7665"/>
                </a:lnTo>
                <a:lnTo>
                  <a:pt x="11315" y="6910"/>
                </a:lnTo>
                <a:lnTo>
                  <a:pt x="12045" y="6180"/>
                </a:lnTo>
                <a:lnTo>
                  <a:pt x="12580" y="5596"/>
                </a:lnTo>
                <a:lnTo>
                  <a:pt x="13091" y="4988"/>
                </a:lnTo>
                <a:lnTo>
                  <a:pt x="13334" y="4672"/>
                </a:lnTo>
                <a:lnTo>
                  <a:pt x="13553" y="4356"/>
                </a:lnTo>
                <a:lnTo>
                  <a:pt x="13772" y="4015"/>
                </a:lnTo>
                <a:lnTo>
                  <a:pt x="13943" y="3674"/>
                </a:lnTo>
                <a:lnTo>
                  <a:pt x="14040" y="3407"/>
                </a:lnTo>
                <a:lnTo>
                  <a:pt x="14113" y="3163"/>
                </a:lnTo>
                <a:lnTo>
                  <a:pt x="14162" y="2896"/>
                </a:lnTo>
                <a:lnTo>
                  <a:pt x="14186" y="2628"/>
                </a:lnTo>
                <a:lnTo>
                  <a:pt x="14137" y="2385"/>
                </a:lnTo>
                <a:lnTo>
                  <a:pt x="14089" y="2263"/>
                </a:lnTo>
                <a:lnTo>
                  <a:pt x="14040" y="2141"/>
                </a:lnTo>
                <a:lnTo>
                  <a:pt x="13967" y="2044"/>
                </a:lnTo>
                <a:lnTo>
                  <a:pt x="13894" y="1947"/>
                </a:lnTo>
                <a:lnTo>
                  <a:pt x="13772" y="1849"/>
                </a:lnTo>
                <a:lnTo>
                  <a:pt x="13651" y="1776"/>
                </a:lnTo>
                <a:lnTo>
                  <a:pt x="13480" y="1703"/>
                </a:lnTo>
                <a:lnTo>
                  <a:pt x="13334" y="1679"/>
                </a:lnTo>
                <a:lnTo>
                  <a:pt x="12994" y="1679"/>
                </a:lnTo>
                <a:lnTo>
                  <a:pt x="13261" y="1606"/>
                </a:lnTo>
                <a:lnTo>
                  <a:pt x="13529" y="1533"/>
                </a:lnTo>
                <a:lnTo>
                  <a:pt x="13821" y="1484"/>
                </a:lnTo>
                <a:lnTo>
                  <a:pt x="14113" y="1460"/>
                </a:lnTo>
                <a:close/>
                <a:moveTo>
                  <a:pt x="15573" y="535"/>
                </a:moveTo>
                <a:lnTo>
                  <a:pt x="15694" y="584"/>
                </a:lnTo>
                <a:lnTo>
                  <a:pt x="15767" y="633"/>
                </a:lnTo>
                <a:lnTo>
                  <a:pt x="15816" y="681"/>
                </a:lnTo>
                <a:lnTo>
                  <a:pt x="15840" y="754"/>
                </a:lnTo>
                <a:lnTo>
                  <a:pt x="15889" y="852"/>
                </a:lnTo>
                <a:lnTo>
                  <a:pt x="15938" y="1119"/>
                </a:lnTo>
                <a:lnTo>
                  <a:pt x="15938" y="1387"/>
                </a:lnTo>
                <a:lnTo>
                  <a:pt x="15913" y="1679"/>
                </a:lnTo>
                <a:lnTo>
                  <a:pt x="15865" y="1971"/>
                </a:lnTo>
                <a:lnTo>
                  <a:pt x="15719" y="2531"/>
                </a:lnTo>
                <a:lnTo>
                  <a:pt x="15548" y="3066"/>
                </a:lnTo>
                <a:lnTo>
                  <a:pt x="15378" y="3577"/>
                </a:lnTo>
                <a:lnTo>
                  <a:pt x="15159" y="4088"/>
                </a:lnTo>
                <a:lnTo>
                  <a:pt x="14916" y="4574"/>
                </a:lnTo>
                <a:lnTo>
                  <a:pt x="14624" y="5061"/>
                </a:lnTo>
                <a:lnTo>
                  <a:pt x="14332" y="5499"/>
                </a:lnTo>
                <a:lnTo>
                  <a:pt x="13991" y="5937"/>
                </a:lnTo>
                <a:lnTo>
                  <a:pt x="13626" y="6351"/>
                </a:lnTo>
                <a:lnTo>
                  <a:pt x="13261" y="6740"/>
                </a:lnTo>
                <a:lnTo>
                  <a:pt x="12604" y="7397"/>
                </a:lnTo>
                <a:lnTo>
                  <a:pt x="12288" y="7738"/>
                </a:lnTo>
                <a:lnTo>
                  <a:pt x="11996" y="8103"/>
                </a:lnTo>
                <a:lnTo>
                  <a:pt x="11363" y="8979"/>
                </a:lnTo>
                <a:lnTo>
                  <a:pt x="11047" y="9392"/>
                </a:lnTo>
                <a:lnTo>
                  <a:pt x="10877" y="9611"/>
                </a:lnTo>
                <a:lnTo>
                  <a:pt x="10682" y="9806"/>
                </a:lnTo>
                <a:lnTo>
                  <a:pt x="10293" y="10122"/>
                </a:lnTo>
                <a:lnTo>
                  <a:pt x="9903" y="10439"/>
                </a:lnTo>
                <a:lnTo>
                  <a:pt x="9100" y="11047"/>
                </a:lnTo>
                <a:lnTo>
                  <a:pt x="8687" y="11388"/>
                </a:lnTo>
                <a:lnTo>
                  <a:pt x="8297" y="11728"/>
                </a:lnTo>
                <a:lnTo>
                  <a:pt x="7519" y="12410"/>
                </a:lnTo>
                <a:lnTo>
                  <a:pt x="6837" y="12969"/>
                </a:lnTo>
                <a:lnTo>
                  <a:pt x="6156" y="13529"/>
                </a:lnTo>
                <a:lnTo>
                  <a:pt x="5475" y="14064"/>
                </a:lnTo>
                <a:lnTo>
                  <a:pt x="4769" y="14575"/>
                </a:lnTo>
                <a:lnTo>
                  <a:pt x="4283" y="14916"/>
                </a:lnTo>
                <a:lnTo>
                  <a:pt x="3796" y="15208"/>
                </a:lnTo>
                <a:lnTo>
                  <a:pt x="3285" y="15500"/>
                </a:lnTo>
                <a:lnTo>
                  <a:pt x="2750" y="15767"/>
                </a:lnTo>
                <a:lnTo>
                  <a:pt x="2287" y="15962"/>
                </a:lnTo>
                <a:lnTo>
                  <a:pt x="2020" y="16059"/>
                </a:lnTo>
                <a:lnTo>
                  <a:pt x="1752" y="16132"/>
                </a:lnTo>
                <a:lnTo>
                  <a:pt x="1484" y="16205"/>
                </a:lnTo>
                <a:lnTo>
                  <a:pt x="1217" y="16230"/>
                </a:lnTo>
                <a:lnTo>
                  <a:pt x="949" y="16205"/>
                </a:lnTo>
                <a:lnTo>
                  <a:pt x="827" y="16181"/>
                </a:lnTo>
                <a:lnTo>
                  <a:pt x="730" y="16132"/>
                </a:lnTo>
                <a:lnTo>
                  <a:pt x="633" y="16084"/>
                </a:lnTo>
                <a:lnTo>
                  <a:pt x="560" y="16011"/>
                </a:lnTo>
                <a:lnTo>
                  <a:pt x="511" y="15938"/>
                </a:lnTo>
                <a:lnTo>
                  <a:pt x="462" y="15840"/>
                </a:lnTo>
                <a:lnTo>
                  <a:pt x="438" y="15646"/>
                </a:lnTo>
                <a:lnTo>
                  <a:pt x="438" y="15402"/>
                </a:lnTo>
                <a:lnTo>
                  <a:pt x="487" y="15159"/>
                </a:lnTo>
                <a:lnTo>
                  <a:pt x="560" y="14891"/>
                </a:lnTo>
                <a:lnTo>
                  <a:pt x="754" y="14405"/>
                </a:lnTo>
                <a:lnTo>
                  <a:pt x="754" y="14599"/>
                </a:lnTo>
                <a:lnTo>
                  <a:pt x="754" y="14794"/>
                </a:lnTo>
                <a:lnTo>
                  <a:pt x="803" y="14964"/>
                </a:lnTo>
                <a:lnTo>
                  <a:pt x="827" y="15110"/>
                </a:lnTo>
                <a:lnTo>
                  <a:pt x="900" y="15232"/>
                </a:lnTo>
                <a:lnTo>
                  <a:pt x="973" y="15354"/>
                </a:lnTo>
                <a:lnTo>
                  <a:pt x="1046" y="15427"/>
                </a:lnTo>
                <a:lnTo>
                  <a:pt x="1144" y="15500"/>
                </a:lnTo>
                <a:lnTo>
                  <a:pt x="1241" y="15573"/>
                </a:lnTo>
                <a:lnTo>
                  <a:pt x="1338" y="15597"/>
                </a:lnTo>
                <a:lnTo>
                  <a:pt x="1460" y="15646"/>
                </a:lnTo>
                <a:lnTo>
                  <a:pt x="1849" y="15646"/>
                </a:lnTo>
                <a:lnTo>
                  <a:pt x="2141" y="15597"/>
                </a:lnTo>
                <a:lnTo>
                  <a:pt x="2433" y="15500"/>
                </a:lnTo>
                <a:lnTo>
                  <a:pt x="2750" y="15402"/>
                </a:lnTo>
                <a:lnTo>
                  <a:pt x="3042" y="15256"/>
                </a:lnTo>
                <a:lnTo>
                  <a:pt x="3626" y="14964"/>
                </a:lnTo>
                <a:lnTo>
                  <a:pt x="4112" y="14648"/>
                </a:lnTo>
                <a:lnTo>
                  <a:pt x="4453" y="14405"/>
                </a:lnTo>
                <a:lnTo>
                  <a:pt x="4794" y="14137"/>
                </a:lnTo>
                <a:lnTo>
                  <a:pt x="5134" y="13845"/>
                </a:lnTo>
                <a:lnTo>
                  <a:pt x="5767" y="13261"/>
                </a:lnTo>
                <a:lnTo>
                  <a:pt x="6375" y="12653"/>
                </a:lnTo>
                <a:lnTo>
                  <a:pt x="6983" y="12045"/>
                </a:lnTo>
                <a:lnTo>
                  <a:pt x="7738" y="11363"/>
                </a:lnTo>
                <a:lnTo>
                  <a:pt x="8492" y="10731"/>
                </a:lnTo>
                <a:lnTo>
                  <a:pt x="9271" y="10098"/>
                </a:lnTo>
                <a:lnTo>
                  <a:pt x="10049" y="9465"/>
                </a:lnTo>
                <a:lnTo>
                  <a:pt x="10439" y="9125"/>
                </a:lnTo>
                <a:lnTo>
                  <a:pt x="10828" y="8760"/>
                </a:lnTo>
                <a:lnTo>
                  <a:pt x="11193" y="8395"/>
                </a:lnTo>
                <a:lnTo>
                  <a:pt x="11558" y="8030"/>
                </a:lnTo>
                <a:lnTo>
                  <a:pt x="11899" y="7665"/>
                </a:lnTo>
                <a:lnTo>
                  <a:pt x="12239" y="7275"/>
                </a:lnTo>
                <a:lnTo>
                  <a:pt x="12896" y="6448"/>
                </a:lnTo>
                <a:lnTo>
                  <a:pt x="13894" y="5110"/>
                </a:lnTo>
                <a:lnTo>
                  <a:pt x="14381" y="4429"/>
                </a:lnTo>
                <a:lnTo>
                  <a:pt x="14599" y="4064"/>
                </a:lnTo>
                <a:lnTo>
                  <a:pt x="14818" y="3723"/>
                </a:lnTo>
                <a:lnTo>
                  <a:pt x="14989" y="3382"/>
                </a:lnTo>
                <a:lnTo>
                  <a:pt x="15159" y="2993"/>
                </a:lnTo>
                <a:lnTo>
                  <a:pt x="15281" y="2604"/>
                </a:lnTo>
                <a:lnTo>
                  <a:pt x="15329" y="2409"/>
                </a:lnTo>
                <a:lnTo>
                  <a:pt x="15378" y="2214"/>
                </a:lnTo>
                <a:lnTo>
                  <a:pt x="15378" y="2020"/>
                </a:lnTo>
                <a:lnTo>
                  <a:pt x="15354" y="1849"/>
                </a:lnTo>
                <a:lnTo>
                  <a:pt x="15305" y="1655"/>
                </a:lnTo>
                <a:lnTo>
                  <a:pt x="15232" y="1509"/>
                </a:lnTo>
                <a:lnTo>
                  <a:pt x="15135" y="1363"/>
                </a:lnTo>
                <a:lnTo>
                  <a:pt x="14989" y="1241"/>
                </a:lnTo>
                <a:lnTo>
                  <a:pt x="14794" y="1144"/>
                </a:lnTo>
                <a:lnTo>
                  <a:pt x="14575" y="1046"/>
                </a:lnTo>
                <a:lnTo>
                  <a:pt x="14332" y="998"/>
                </a:lnTo>
                <a:lnTo>
                  <a:pt x="14089" y="973"/>
                </a:lnTo>
                <a:lnTo>
                  <a:pt x="14818" y="730"/>
                </a:lnTo>
                <a:lnTo>
                  <a:pt x="15110" y="608"/>
                </a:lnTo>
                <a:lnTo>
                  <a:pt x="15281" y="560"/>
                </a:lnTo>
                <a:lnTo>
                  <a:pt x="15427" y="535"/>
                </a:lnTo>
                <a:close/>
                <a:moveTo>
                  <a:pt x="15451" y="0"/>
                </a:moveTo>
                <a:lnTo>
                  <a:pt x="15305" y="24"/>
                </a:lnTo>
                <a:lnTo>
                  <a:pt x="15013" y="97"/>
                </a:lnTo>
                <a:lnTo>
                  <a:pt x="13845" y="462"/>
                </a:lnTo>
                <a:lnTo>
                  <a:pt x="13261" y="657"/>
                </a:lnTo>
                <a:lnTo>
                  <a:pt x="12702" y="876"/>
                </a:lnTo>
                <a:lnTo>
                  <a:pt x="12118" y="1119"/>
                </a:lnTo>
                <a:lnTo>
                  <a:pt x="11582" y="1411"/>
                </a:lnTo>
                <a:lnTo>
                  <a:pt x="11047" y="1703"/>
                </a:lnTo>
                <a:lnTo>
                  <a:pt x="10536" y="2020"/>
                </a:lnTo>
                <a:lnTo>
                  <a:pt x="10512" y="2068"/>
                </a:lnTo>
                <a:lnTo>
                  <a:pt x="10195" y="1971"/>
                </a:lnTo>
                <a:lnTo>
                  <a:pt x="9879" y="1898"/>
                </a:lnTo>
                <a:lnTo>
                  <a:pt x="9246" y="1801"/>
                </a:lnTo>
                <a:lnTo>
                  <a:pt x="8906" y="1776"/>
                </a:lnTo>
                <a:lnTo>
                  <a:pt x="8565" y="1752"/>
                </a:lnTo>
                <a:lnTo>
                  <a:pt x="8224" y="1752"/>
                </a:lnTo>
                <a:lnTo>
                  <a:pt x="7884" y="1776"/>
                </a:lnTo>
                <a:lnTo>
                  <a:pt x="7543" y="1801"/>
                </a:lnTo>
                <a:lnTo>
                  <a:pt x="7178" y="1849"/>
                </a:lnTo>
                <a:lnTo>
                  <a:pt x="6837" y="1898"/>
                </a:lnTo>
                <a:lnTo>
                  <a:pt x="6497" y="1971"/>
                </a:lnTo>
                <a:lnTo>
                  <a:pt x="6181" y="2068"/>
                </a:lnTo>
                <a:lnTo>
                  <a:pt x="5840" y="2166"/>
                </a:lnTo>
                <a:lnTo>
                  <a:pt x="5524" y="2287"/>
                </a:lnTo>
                <a:lnTo>
                  <a:pt x="5207" y="2409"/>
                </a:lnTo>
                <a:lnTo>
                  <a:pt x="4891" y="2555"/>
                </a:lnTo>
                <a:lnTo>
                  <a:pt x="4575" y="2725"/>
                </a:lnTo>
                <a:lnTo>
                  <a:pt x="4283" y="2896"/>
                </a:lnTo>
                <a:lnTo>
                  <a:pt x="3991" y="3090"/>
                </a:lnTo>
                <a:lnTo>
                  <a:pt x="3626" y="3358"/>
                </a:lnTo>
                <a:lnTo>
                  <a:pt x="3285" y="3699"/>
                </a:lnTo>
                <a:lnTo>
                  <a:pt x="2969" y="4039"/>
                </a:lnTo>
                <a:lnTo>
                  <a:pt x="2677" y="4429"/>
                </a:lnTo>
                <a:lnTo>
                  <a:pt x="2433" y="4842"/>
                </a:lnTo>
                <a:lnTo>
                  <a:pt x="2214" y="5256"/>
                </a:lnTo>
                <a:lnTo>
                  <a:pt x="2044" y="5718"/>
                </a:lnTo>
                <a:lnTo>
                  <a:pt x="1874" y="6156"/>
                </a:lnTo>
                <a:lnTo>
                  <a:pt x="1776" y="6351"/>
                </a:lnTo>
                <a:lnTo>
                  <a:pt x="1679" y="6521"/>
                </a:lnTo>
                <a:lnTo>
                  <a:pt x="1630" y="6691"/>
                </a:lnTo>
                <a:lnTo>
                  <a:pt x="1630" y="6862"/>
                </a:lnTo>
                <a:lnTo>
                  <a:pt x="1655" y="6910"/>
                </a:lnTo>
                <a:lnTo>
                  <a:pt x="1703" y="6935"/>
                </a:lnTo>
                <a:lnTo>
                  <a:pt x="1630" y="7348"/>
                </a:lnTo>
                <a:lnTo>
                  <a:pt x="1582" y="7762"/>
                </a:lnTo>
                <a:lnTo>
                  <a:pt x="1557" y="8151"/>
                </a:lnTo>
                <a:lnTo>
                  <a:pt x="1557" y="8565"/>
                </a:lnTo>
                <a:lnTo>
                  <a:pt x="1557" y="8881"/>
                </a:lnTo>
                <a:lnTo>
                  <a:pt x="1606" y="9198"/>
                </a:lnTo>
                <a:lnTo>
                  <a:pt x="1655" y="9514"/>
                </a:lnTo>
                <a:lnTo>
                  <a:pt x="1703" y="9830"/>
                </a:lnTo>
                <a:lnTo>
                  <a:pt x="1776" y="10171"/>
                </a:lnTo>
                <a:lnTo>
                  <a:pt x="1874" y="10487"/>
                </a:lnTo>
                <a:lnTo>
                  <a:pt x="1995" y="10828"/>
                </a:lnTo>
                <a:lnTo>
                  <a:pt x="2117" y="11144"/>
                </a:lnTo>
                <a:lnTo>
                  <a:pt x="2020" y="11193"/>
                </a:lnTo>
                <a:lnTo>
                  <a:pt x="1898" y="11290"/>
                </a:lnTo>
                <a:lnTo>
                  <a:pt x="1776" y="11412"/>
                </a:lnTo>
                <a:lnTo>
                  <a:pt x="1655" y="11607"/>
                </a:lnTo>
                <a:lnTo>
                  <a:pt x="1387" y="12045"/>
                </a:lnTo>
                <a:lnTo>
                  <a:pt x="1119" y="12556"/>
                </a:lnTo>
                <a:lnTo>
                  <a:pt x="876" y="13091"/>
                </a:lnTo>
                <a:lnTo>
                  <a:pt x="657" y="13553"/>
                </a:lnTo>
                <a:lnTo>
                  <a:pt x="414" y="14113"/>
                </a:lnTo>
                <a:lnTo>
                  <a:pt x="243" y="14551"/>
                </a:lnTo>
                <a:lnTo>
                  <a:pt x="97" y="14989"/>
                </a:lnTo>
                <a:lnTo>
                  <a:pt x="49" y="15208"/>
                </a:lnTo>
                <a:lnTo>
                  <a:pt x="0" y="15427"/>
                </a:lnTo>
                <a:lnTo>
                  <a:pt x="0" y="15670"/>
                </a:lnTo>
                <a:lnTo>
                  <a:pt x="49" y="15889"/>
                </a:lnTo>
                <a:lnTo>
                  <a:pt x="97" y="16084"/>
                </a:lnTo>
                <a:lnTo>
                  <a:pt x="195" y="16254"/>
                </a:lnTo>
                <a:lnTo>
                  <a:pt x="316" y="16400"/>
                </a:lnTo>
                <a:lnTo>
                  <a:pt x="487" y="16497"/>
                </a:lnTo>
                <a:lnTo>
                  <a:pt x="657" y="16595"/>
                </a:lnTo>
                <a:lnTo>
                  <a:pt x="827" y="16643"/>
                </a:lnTo>
                <a:lnTo>
                  <a:pt x="1046" y="16668"/>
                </a:lnTo>
                <a:lnTo>
                  <a:pt x="1241" y="16668"/>
                </a:lnTo>
                <a:lnTo>
                  <a:pt x="1509" y="16643"/>
                </a:lnTo>
                <a:lnTo>
                  <a:pt x="1776" y="16570"/>
                </a:lnTo>
                <a:lnTo>
                  <a:pt x="2044" y="16497"/>
                </a:lnTo>
                <a:lnTo>
                  <a:pt x="2312" y="16400"/>
                </a:lnTo>
                <a:lnTo>
                  <a:pt x="2823" y="16157"/>
                </a:lnTo>
                <a:lnTo>
                  <a:pt x="3309" y="15913"/>
                </a:lnTo>
                <a:lnTo>
                  <a:pt x="3796" y="15646"/>
                </a:lnTo>
                <a:lnTo>
                  <a:pt x="4258" y="15378"/>
                </a:lnTo>
                <a:lnTo>
                  <a:pt x="4721" y="15062"/>
                </a:lnTo>
                <a:lnTo>
                  <a:pt x="5183" y="14745"/>
                </a:lnTo>
                <a:lnTo>
                  <a:pt x="5791" y="14307"/>
                </a:lnTo>
                <a:lnTo>
                  <a:pt x="5767" y="14405"/>
                </a:lnTo>
                <a:lnTo>
                  <a:pt x="5767" y="14502"/>
                </a:lnTo>
                <a:lnTo>
                  <a:pt x="5791" y="14599"/>
                </a:lnTo>
                <a:lnTo>
                  <a:pt x="5864" y="14672"/>
                </a:lnTo>
                <a:lnTo>
                  <a:pt x="5937" y="14745"/>
                </a:lnTo>
                <a:lnTo>
                  <a:pt x="6035" y="14794"/>
                </a:lnTo>
                <a:lnTo>
                  <a:pt x="6302" y="14867"/>
                </a:lnTo>
                <a:lnTo>
                  <a:pt x="6594" y="14940"/>
                </a:lnTo>
                <a:lnTo>
                  <a:pt x="6910" y="14964"/>
                </a:lnTo>
                <a:lnTo>
                  <a:pt x="7227" y="14989"/>
                </a:lnTo>
                <a:lnTo>
                  <a:pt x="7543" y="14989"/>
                </a:lnTo>
                <a:lnTo>
                  <a:pt x="7567" y="15037"/>
                </a:lnTo>
                <a:lnTo>
                  <a:pt x="7640" y="15062"/>
                </a:lnTo>
                <a:lnTo>
                  <a:pt x="7689" y="15062"/>
                </a:lnTo>
                <a:lnTo>
                  <a:pt x="7713" y="15037"/>
                </a:lnTo>
                <a:lnTo>
                  <a:pt x="7738" y="14964"/>
                </a:lnTo>
                <a:lnTo>
                  <a:pt x="8127" y="14940"/>
                </a:lnTo>
                <a:lnTo>
                  <a:pt x="8224" y="14940"/>
                </a:lnTo>
                <a:lnTo>
                  <a:pt x="8322" y="14964"/>
                </a:lnTo>
                <a:lnTo>
                  <a:pt x="8395" y="14916"/>
                </a:lnTo>
                <a:lnTo>
                  <a:pt x="8808" y="14867"/>
                </a:lnTo>
                <a:lnTo>
                  <a:pt x="9198" y="14794"/>
                </a:lnTo>
                <a:lnTo>
                  <a:pt x="9611" y="14697"/>
                </a:lnTo>
                <a:lnTo>
                  <a:pt x="10001" y="14599"/>
                </a:lnTo>
                <a:lnTo>
                  <a:pt x="10390" y="14453"/>
                </a:lnTo>
                <a:lnTo>
                  <a:pt x="10779" y="14307"/>
                </a:lnTo>
                <a:lnTo>
                  <a:pt x="11144" y="14137"/>
                </a:lnTo>
                <a:lnTo>
                  <a:pt x="11509" y="13918"/>
                </a:lnTo>
                <a:lnTo>
                  <a:pt x="12020" y="13577"/>
                </a:lnTo>
                <a:lnTo>
                  <a:pt x="12507" y="13164"/>
                </a:lnTo>
                <a:lnTo>
                  <a:pt x="12969" y="12726"/>
                </a:lnTo>
                <a:lnTo>
                  <a:pt x="13359" y="12264"/>
                </a:lnTo>
                <a:lnTo>
                  <a:pt x="13553" y="11996"/>
                </a:lnTo>
                <a:lnTo>
                  <a:pt x="13724" y="11753"/>
                </a:lnTo>
                <a:lnTo>
                  <a:pt x="13894" y="11485"/>
                </a:lnTo>
                <a:lnTo>
                  <a:pt x="14040" y="11193"/>
                </a:lnTo>
                <a:lnTo>
                  <a:pt x="14186" y="10925"/>
                </a:lnTo>
                <a:lnTo>
                  <a:pt x="14308" y="10633"/>
                </a:lnTo>
                <a:lnTo>
                  <a:pt x="14405" y="10341"/>
                </a:lnTo>
                <a:lnTo>
                  <a:pt x="14478" y="10049"/>
                </a:lnTo>
                <a:lnTo>
                  <a:pt x="14599" y="9538"/>
                </a:lnTo>
                <a:lnTo>
                  <a:pt x="14648" y="9003"/>
                </a:lnTo>
                <a:lnTo>
                  <a:pt x="14672" y="8468"/>
                </a:lnTo>
                <a:lnTo>
                  <a:pt x="14697" y="7957"/>
                </a:lnTo>
                <a:lnTo>
                  <a:pt x="14697" y="7519"/>
                </a:lnTo>
                <a:lnTo>
                  <a:pt x="14672" y="7032"/>
                </a:lnTo>
                <a:lnTo>
                  <a:pt x="14624" y="6813"/>
                </a:lnTo>
                <a:lnTo>
                  <a:pt x="14575" y="6594"/>
                </a:lnTo>
                <a:lnTo>
                  <a:pt x="14502" y="6375"/>
                </a:lnTo>
                <a:lnTo>
                  <a:pt x="14381" y="6180"/>
                </a:lnTo>
                <a:lnTo>
                  <a:pt x="14745" y="5718"/>
                </a:lnTo>
                <a:lnTo>
                  <a:pt x="15086" y="5207"/>
                </a:lnTo>
                <a:lnTo>
                  <a:pt x="15378" y="4696"/>
                </a:lnTo>
                <a:lnTo>
                  <a:pt x="15646" y="4185"/>
                </a:lnTo>
                <a:lnTo>
                  <a:pt x="15889" y="3650"/>
                </a:lnTo>
                <a:lnTo>
                  <a:pt x="16084" y="3090"/>
                </a:lnTo>
                <a:lnTo>
                  <a:pt x="16254" y="2506"/>
                </a:lnTo>
                <a:lnTo>
                  <a:pt x="16376" y="1922"/>
                </a:lnTo>
                <a:lnTo>
                  <a:pt x="16449" y="1509"/>
                </a:lnTo>
                <a:lnTo>
                  <a:pt x="16449" y="1290"/>
                </a:lnTo>
                <a:lnTo>
                  <a:pt x="16449" y="1046"/>
                </a:lnTo>
                <a:lnTo>
                  <a:pt x="16424" y="803"/>
                </a:lnTo>
                <a:lnTo>
                  <a:pt x="16376" y="584"/>
                </a:lnTo>
                <a:lnTo>
                  <a:pt x="16303" y="389"/>
                </a:lnTo>
                <a:lnTo>
                  <a:pt x="16230" y="316"/>
                </a:lnTo>
                <a:lnTo>
                  <a:pt x="16157" y="243"/>
                </a:lnTo>
                <a:lnTo>
                  <a:pt x="16035" y="122"/>
                </a:lnTo>
                <a:lnTo>
                  <a:pt x="15889" y="49"/>
                </a:lnTo>
                <a:lnTo>
                  <a:pt x="15767" y="24"/>
                </a:lnTo>
                <a:lnTo>
                  <a:pt x="15621"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6D9EEB"/>
              </a:solidFill>
            </a:endParaRPr>
          </a:p>
        </p:txBody>
      </p:sp>
      <p:sp>
        <p:nvSpPr>
          <p:cNvPr id="817" name="Google Shape;817;p21"/>
          <p:cNvSpPr/>
          <p:nvPr/>
        </p:nvSpPr>
        <p:spPr>
          <a:xfrm rot="1473133">
            <a:off x="3086068" y="1615827"/>
            <a:ext cx="956077" cy="931329"/>
          </a:xfrm>
          <a:custGeom>
            <a:avLst/>
            <a:gdLst/>
            <a:ahLst/>
            <a:cxnLst/>
            <a:rect l="l" t="t" r="r" b="b"/>
            <a:pathLst>
              <a:path w="18737" h="18250" extrusionOk="0">
                <a:moveTo>
                  <a:pt x="13554" y="3431"/>
                </a:moveTo>
                <a:lnTo>
                  <a:pt x="13748" y="3456"/>
                </a:lnTo>
                <a:lnTo>
                  <a:pt x="13919" y="3480"/>
                </a:lnTo>
                <a:lnTo>
                  <a:pt x="14308" y="3602"/>
                </a:lnTo>
                <a:lnTo>
                  <a:pt x="14478" y="3675"/>
                </a:lnTo>
                <a:lnTo>
                  <a:pt x="14624" y="3748"/>
                </a:lnTo>
                <a:lnTo>
                  <a:pt x="14746" y="3845"/>
                </a:lnTo>
                <a:lnTo>
                  <a:pt x="14843" y="3967"/>
                </a:lnTo>
                <a:lnTo>
                  <a:pt x="14941" y="4113"/>
                </a:lnTo>
                <a:lnTo>
                  <a:pt x="15038" y="4259"/>
                </a:lnTo>
                <a:lnTo>
                  <a:pt x="15111" y="4405"/>
                </a:lnTo>
                <a:lnTo>
                  <a:pt x="15160" y="4551"/>
                </a:lnTo>
                <a:lnTo>
                  <a:pt x="15184" y="4721"/>
                </a:lnTo>
                <a:lnTo>
                  <a:pt x="15208" y="4891"/>
                </a:lnTo>
                <a:lnTo>
                  <a:pt x="15233" y="5232"/>
                </a:lnTo>
                <a:lnTo>
                  <a:pt x="15160" y="5548"/>
                </a:lnTo>
                <a:lnTo>
                  <a:pt x="15111" y="5719"/>
                </a:lnTo>
                <a:lnTo>
                  <a:pt x="15062" y="5865"/>
                </a:lnTo>
                <a:lnTo>
                  <a:pt x="14916" y="6132"/>
                </a:lnTo>
                <a:lnTo>
                  <a:pt x="14722" y="6351"/>
                </a:lnTo>
                <a:lnTo>
                  <a:pt x="14527" y="6570"/>
                </a:lnTo>
                <a:lnTo>
                  <a:pt x="14284" y="6765"/>
                </a:lnTo>
                <a:lnTo>
                  <a:pt x="13821" y="7130"/>
                </a:lnTo>
                <a:lnTo>
                  <a:pt x="13602" y="7325"/>
                </a:lnTo>
                <a:lnTo>
                  <a:pt x="13408" y="7544"/>
                </a:lnTo>
                <a:lnTo>
                  <a:pt x="12678" y="6984"/>
                </a:lnTo>
                <a:lnTo>
                  <a:pt x="12313" y="6692"/>
                </a:lnTo>
                <a:lnTo>
                  <a:pt x="11948" y="6400"/>
                </a:lnTo>
                <a:lnTo>
                  <a:pt x="11631" y="6108"/>
                </a:lnTo>
                <a:lnTo>
                  <a:pt x="11315" y="5767"/>
                </a:lnTo>
                <a:lnTo>
                  <a:pt x="11023" y="5427"/>
                </a:lnTo>
                <a:lnTo>
                  <a:pt x="10755" y="5037"/>
                </a:lnTo>
                <a:lnTo>
                  <a:pt x="10877" y="4989"/>
                </a:lnTo>
                <a:lnTo>
                  <a:pt x="10999" y="4891"/>
                </a:lnTo>
                <a:lnTo>
                  <a:pt x="11242" y="4697"/>
                </a:lnTo>
                <a:lnTo>
                  <a:pt x="11461" y="4478"/>
                </a:lnTo>
                <a:lnTo>
                  <a:pt x="11656" y="4283"/>
                </a:lnTo>
                <a:lnTo>
                  <a:pt x="12191" y="3869"/>
                </a:lnTo>
                <a:lnTo>
                  <a:pt x="12483" y="3699"/>
                </a:lnTo>
                <a:lnTo>
                  <a:pt x="12775" y="3553"/>
                </a:lnTo>
                <a:lnTo>
                  <a:pt x="12970" y="3480"/>
                </a:lnTo>
                <a:lnTo>
                  <a:pt x="13164" y="3456"/>
                </a:lnTo>
                <a:lnTo>
                  <a:pt x="13359" y="3431"/>
                </a:lnTo>
                <a:close/>
                <a:moveTo>
                  <a:pt x="13529" y="2872"/>
                </a:moveTo>
                <a:lnTo>
                  <a:pt x="13335" y="2896"/>
                </a:lnTo>
                <a:lnTo>
                  <a:pt x="12945" y="2969"/>
                </a:lnTo>
                <a:lnTo>
                  <a:pt x="12556" y="3066"/>
                </a:lnTo>
                <a:lnTo>
                  <a:pt x="12191" y="3237"/>
                </a:lnTo>
                <a:lnTo>
                  <a:pt x="11850" y="3456"/>
                </a:lnTo>
                <a:lnTo>
                  <a:pt x="11607" y="3626"/>
                </a:lnTo>
                <a:lnTo>
                  <a:pt x="11388" y="3821"/>
                </a:lnTo>
                <a:lnTo>
                  <a:pt x="10950" y="4210"/>
                </a:lnTo>
                <a:lnTo>
                  <a:pt x="10658" y="4478"/>
                </a:lnTo>
                <a:lnTo>
                  <a:pt x="10512" y="4648"/>
                </a:lnTo>
                <a:lnTo>
                  <a:pt x="10464" y="4721"/>
                </a:lnTo>
                <a:lnTo>
                  <a:pt x="10464" y="4818"/>
                </a:lnTo>
                <a:lnTo>
                  <a:pt x="10366" y="4843"/>
                </a:lnTo>
                <a:lnTo>
                  <a:pt x="10293" y="4916"/>
                </a:lnTo>
                <a:lnTo>
                  <a:pt x="10245" y="4989"/>
                </a:lnTo>
                <a:lnTo>
                  <a:pt x="10269" y="5110"/>
                </a:lnTo>
                <a:lnTo>
                  <a:pt x="10366" y="5354"/>
                </a:lnTo>
                <a:lnTo>
                  <a:pt x="10488" y="5597"/>
                </a:lnTo>
                <a:lnTo>
                  <a:pt x="10610" y="5816"/>
                </a:lnTo>
                <a:lnTo>
                  <a:pt x="10780" y="6035"/>
                </a:lnTo>
                <a:lnTo>
                  <a:pt x="10950" y="6230"/>
                </a:lnTo>
                <a:lnTo>
                  <a:pt x="11120" y="6449"/>
                </a:lnTo>
                <a:lnTo>
                  <a:pt x="11534" y="6814"/>
                </a:lnTo>
                <a:lnTo>
                  <a:pt x="11972" y="7179"/>
                </a:lnTo>
                <a:lnTo>
                  <a:pt x="12410" y="7519"/>
                </a:lnTo>
                <a:lnTo>
                  <a:pt x="12848" y="7836"/>
                </a:lnTo>
                <a:lnTo>
                  <a:pt x="13262" y="8152"/>
                </a:lnTo>
                <a:lnTo>
                  <a:pt x="13335" y="8201"/>
                </a:lnTo>
                <a:lnTo>
                  <a:pt x="13432" y="8225"/>
                </a:lnTo>
                <a:lnTo>
                  <a:pt x="13505" y="8225"/>
                </a:lnTo>
                <a:lnTo>
                  <a:pt x="13602" y="8201"/>
                </a:lnTo>
                <a:lnTo>
                  <a:pt x="13651" y="8152"/>
                </a:lnTo>
                <a:lnTo>
                  <a:pt x="13724" y="8079"/>
                </a:lnTo>
                <a:lnTo>
                  <a:pt x="13748" y="8006"/>
                </a:lnTo>
                <a:lnTo>
                  <a:pt x="13748" y="7933"/>
                </a:lnTo>
                <a:lnTo>
                  <a:pt x="13943" y="7787"/>
                </a:lnTo>
                <a:lnTo>
                  <a:pt x="14089" y="7665"/>
                </a:lnTo>
                <a:lnTo>
                  <a:pt x="14722" y="7154"/>
                </a:lnTo>
                <a:lnTo>
                  <a:pt x="15014" y="6862"/>
                </a:lnTo>
                <a:lnTo>
                  <a:pt x="15281" y="6546"/>
                </a:lnTo>
                <a:lnTo>
                  <a:pt x="15500" y="6205"/>
                </a:lnTo>
                <a:lnTo>
                  <a:pt x="15598" y="6035"/>
                </a:lnTo>
                <a:lnTo>
                  <a:pt x="15671" y="5840"/>
                </a:lnTo>
                <a:lnTo>
                  <a:pt x="15719" y="5670"/>
                </a:lnTo>
                <a:lnTo>
                  <a:pt x="15768" y="5500"/>
                </a:lnTo>
                <a:lnTo>
                  <a:pt x="15792" y="5305"/>
                </a:lnTo>
                <a:lnTo>
                  <a:pt x="15792" y="5135"/>
                </a:lnTo>
                <a:lnTo>
                  <a:pt x="15768" y="4770"/>
                </a:lnTo>
                <a:lnTo>
                  <a:pt x="15695" y="4429"/>
                </a:lnTo>
                <a:lnTo>
                  <a:pt x="15549" y="4088"/>
                </a:lnTo>
                <a:lnTo>
                  <a:pt x="15379" y="3772"/>
                </a:lnTo>
                <a:lnTo>
                  <a:pt x="15257" y="3626"/>
                </a:lnTo>
                <a:lnTo>
                  <a:pt x="15135" y="3504"/>
                </a:lnTo>
                <a:lnTo>
                  <a:pt x="15014" y="3383"/>
                </a:lnTo>
                <a:lnTo>
                  <a:pt x="14868" y="3261"/>
                </a:lnTo>
                <a:lnTo>
                  <a:pt x="14697" y="3164"/>
                </a:lnTo>
                <a:lnTo>
                  <a:pt x="14503" y="3066"/>
                </a:lnTo>
                <a:lnTo>
                  <a:pt x="14332" y="2993"/>
                </a:lnTo>
                <a:lnTo>
                  <a:pt x="14138" y="2945"/>
                </a:lnTo>
                <a:lnTo>
                  <a:pt x="13943" y="2896"/>
                </a:lnTo>
                <a:lnTo>
                  <a:pt x="13724" y="2872"/>
                </a:lnTo>
                <a:close/>
                <a:moveTo>
                  <a:pt x="5597" y="6814"/>
                </a:moveTo>
                <a:lnTo>
                  <a:pt x="4283" y="8030"/>
                </a:lnTo>
                <a:lnTo>
                  <a:pt x="3675" y="8590"/>
                </a:lnTo>
                <a:lnTo>
                  <a:pt x="3602" y="8468"/>
                </a:lnTo>
                <a:lnTo>
                  <a:pt x="3504" y="8395"/>
                </a:lnTo>
                <a:lnTo>
                  <a:pt x="3285" y="8201"/>
                </a:lnTo>
                <a:lnTo>
                  <a:pt x="2969" y="7860"/>
                </a:lnTo>
                <a:lnTo>
                  <a:pt x="2677" y="7519"/>
                </a:lnTo>
                <a:lnTo>
                  <a:pt x="2410" y="7203"/>
                </a:lnTo>
                <a:lnTo>
                  <a:pt x="2264" y="7057"/>
                </a:lnTo>
                <a:lnTo>
                  <a:pt x="2093" y="6911"/>
                </a:lnTo>
                <a:lnTo>
                  <a:pt x="3821" y="6911"/>
                </a:lnTo>
                <a:lnTo>
                  <a:pt x="4745" y="6862"/>
                </a:lnTo>
                <a:lnTo>
                  <a:pt x="5597" y="6814"/>
                </a:lnTo>
                <a:close/>
                <a:moveTo>
                  <a:pt x="755" y="6911"/>
                </a:moveTo>
                <a:lnTo>
                  <a:pt x="1047" y="6935"/>
                </a:lnTo>
                <a:lnTo>
                  <a:pt x="1315" y="6935"/>
                </a:lnTo>
                <a:lnTo>
                  <a:pt x="1339" y="6984"/>
                </a:lnTo>
                <a:lnTo>
                  <a:pt x="1363" y="7008"/>
                </a:lnTo>
                <a:lnTo>
                  <a:pt x="1582" y="7227"/>
                </a:lnTo>
                <a:lnTo>
                  <a:pt x="1826" y="7422"/>
                </a:lnTo>
                <a:lnTo>
                  <a:pt x="2142" y="7738"/>
                </a:lnTo>
                <a:lnTo>
                  <a:pt x="2434" y="8103"/>
                </a:lnTo>
                <a:lnTo>
                  <a:pt x="2799" y="8541"/>
                </a:lnTo>
                <a:lnTo>
                  <a:pt x="3018" y="8785"/>
                </a:lnTo>
                <a:lnTo>
                  <a:pt x="3139" y="8882"/>
                </a:lnTo>
                <a:lnTo>
                  <a:pt x="3261" y="8955"/>
                </a:lnTo>
                <a:lnTo>
                  <a:pt x="3091" y="9077"/>
                </a:lnTo>
                <a:lnTo>
                  <a:pt x="2993" y="8931"/>
                </a:lnTo>
                <a:lnTo>
                  <a:pt x="2872" y="8785"/>
                </a:lnTo>
                <a:lnTo>
                  <a:pt x="2580" y="8517"/>
                </a:lnTo>
                <a:lnTo>
                  <a:pt x="2020" y="8079"/>
                </a:lnTo>
                <a:lnTo>
                  <a:pt x="1388" y="7495"/>
                </a:lnTo>
                <a:lnTo>
                  <a:pt x="755" y="6911"/>
                </a:lnTo>
                <a:close/>
                <a:moveTo>
                  <a:pt x="9490" y="8760"/>
                </a:moveTo>
                <a:lnTo>
                  <a:pt x="9369" y="8785"/>
                </a:lnTo>
                <a:lnTo>
                  <a:pt x="9271" y="8833"/>
                </a:lnTo>
                <a:lnTo>
                  <a:pt x="9101" y="9004"/>
                </a:lnTo>
                <a:lnTo>
                  <a:pt x="8931" y="9174"/>
                </a:lnTo>
                <a:lnTo>
                  <a:pt x="8760" y="9344"/>
                </a:lnTo>
                <a:lnTo>
                  <a:pt x="8566" y="9515"/>
                </a:lnTo>
                <a:lnTo>
                  <a:pt x="8103" y="9904"/>
                </a:lnTo>
                <a:lnTo>
                  <a:pt x="7617" y="10318"/>
                </a:lnTo>
                <a:lnTo>
                  <a:pt x="7276" y="10609"/>
                </a:lnTo>
                <a:lnTo>
                  <a:pt x="7081" y="10780"/>
                </a:lnTo>
                <a:lnTo>
                  <a:pt x="6887" y="10999"/>
                </a:lnTo>
                <a:lnTo>
                  <a:pt x="6716" y="11193"/>
                </a:lnTo>
                <a:lnTo>
                  <a:pt x="6595" y="11437"/>
                </a:lnTo>
                <a:lnTo>
                  <a:pt x="6570" y="11534"/>
                </a:lnTo>
                <a:lnTo>
                  <a:pt x="6546" y="11656"/>
                </a:lnTo>
                <a:lnTo>
                  <a:pt x="6546" y="11753"/>
                </a:lnTo>
                <a:lnTo>
                  <a:pt x="6570" y="11850"/>
                </a:lnTo>
                <a:lnTo>
                  <a:pt x="6619" y="11948"/>
                </a:lnTo>
                <a:lnTo>
                  <a:pt x="6668" y="11996"/>
                </a:lnTo>
                <a:lnTo>
                  <a:pt x="6765" y="12021"/>
                </a:lnTo>
                <a:lnTo>
                  <a:pt x="6838" y="12021"/>
                </a:lnTo>
                <a:lnTo>
                  <a:pt x="6935" y="11972"/>
                </a:lnTo>
                <a:lnTo>
                  <a:pt x="7033" y="11923"/>
                </a:lnTo>
                <a:lnTo>
                  <a:pt x="7154" y="11777"/>
                </a:lnTo>
                <a:lnTo>
                  <a:pt x="7422" y="11461"/>
                </a:lnTo>
                <a:lnTo>
                  <a:pt x="7641" y="11242"/>
                </a:lnTo>
                <a:lnTo>
                  <a:pt x="7860" y="11023"/>
                </a:lnTo>
                <a:lnTo>
                  <a:pt x="8322" y="10634"/>
                </a:lnTo>
                <a:lnTo>
                  <a:pt x="8736" y="10318"/>
                </a:lnTo>
                <a:lnTo>
                  <a:pt x="9174" y="9977"/>
                </a:lnTo>
                <a:lnTo>
                  <a:pt x="9393" y="9807"/>
                </a:lnTo>
                <a:lnTo>
                  <a:pt x="9563" y="9612"/>
                </a:lnTo>
                <a:lnTo>
                  <a:pt x="9709" y="9393"/>
                </a:lnTo>
                <a:lnTo>
                  <a:pt x="9831" y="9174"/>
                </a:lnTo>
                <a:lnTo>
                  <a:pt x="9855" y="9052"/>
                </a:lnTo>
                <a:lnTo>
                  <a:pt x="9855" y="8931"/>
                </a:lnTo>
                <a:lnTo>
                  <a:pt x="9782" y="8858"/>
                </a:lnTo>
                <a:lnTo>
                  <a:pt x="9709" y="8809"/>
                </a:lnTo>
                <a:lnTo>
                  <a:pt x="9588" y="8760"/>
                </a:lnTo>
                <a:close/>
                <a:moveTo>
                  <a:pt x="2045" y="13359"/>
                </a:moveTo>
                <a:lnTo>
                  <a:pt x="2166" y="13408"/>
                </a:lnTo>
                <a:lnTo>
                  <a:pt x="2166" y="13481"/>
                </a:lnTo>
                <a:lnTo>
                  <a:pt x="2166" y="13554"/>
                </a:lnTo>
                <a:lnTo>
                  <a:pt x="2118" y="13627"/>
                </a:lnTo>
                <a:lnTo>
                  <a:pt x="2069" y="13675"/>
                </a:lnTo>
                <a:lnTo>
                  <a:pt x="1947" y="13773"/>
                </a:lnTo>
                <a:lnTo>
                  <a:pt x="1826" y="13870"/>
                </a:lnTo>
                <a:lnTo>
                  <a:pt x="1655" y="13943"/>
                </a:lnTo>
                <a:lnTo>
                  <a:pt x="1461" y="14016"/>
                </a:lnTo>
                <a:lnTo>
                  <a:pt x="1461" y="14016"/>
                </a:lnTo>
                <a:lnTo>
                  <a:pt x="1607" y="13821"/>
                </a:lnTo>
                <a:lnTo>
                  <a:pt x="1753" y="13627"/>
                </a:lnTo>
                <a:lnTo>
                  <a:pt x="1874" y="13481"/>
                </a:lnTo>
                <a:lnTo>
                  <a:pt x="1972" y="13383"/>
                </a:lnTo>
                <a:lnTo>
                  <a:pt x="1996" y="13383"/>
                </a:lnTo>
                <a:lnTo>
                  <a:pt x="2045" y="13359"/>
                </a:lnTo>
                <a:close/>
                <a:moveTo>
                  <a:pt x="1996" y="12872"/>
                </a:moveTo>
                <a:lnTo>
                  <a:pt x="1899" y="12897"/>
                </a:lnTo>
                <a:lnTo>
                  <a:pt x="1826" y="12921"/>
                </a:lnTo>
                <a:lnTo>
                  <a:pt x="1655" y="13018"/>
                </a:lnTo>
                <a:lnTo>
                  <a:pt x="1534" y="13140"/>
                </a:lnTo>
                <a:lnTo>
                  <a:pt x="1388" y="13286"/>
                </a:lnTo>
                <a:lnTo>
                  <a:pt x="1242" y="13456"/>
                </a:lnTo>
                <a:lnTo>
                  <a:pt x="998" y="13797"/>
                </a:lnTo>
                <a:lnTo>
                  <a:pt x="925" y="13967"/>
                </a:lnTo>
                <a:lnTo>
                  <a:pt x="828" y="14138"/>
                </a:lnTo>
                <a:lnTo>
                  <a:pt x="804" y="14235"/>
                </a:lnTo>
                <a:lnTo>
                  <a:pt x="779" y="14308"/>
                </a:lnTo>
                <a:lnTo>
                  <a:pt x="779" y="14405"/>
                </a:lnTo>
                <a:lnTo>
                  <a:pt x="828" y="14478"/>
                </a:lnTo>
                <a:lnTo>
                  <a:pt x="877" y="14527"/>
                </a:lnTo>
                <a:lnTo>
                  <a:pt x="925" y="14576"/>
                </a:lnTo>
                <a:lnTo>
                  <a:pt x="1047" y="14576"/>
                </a:lnTo>
                <a:lnTo>
                  <a:pt x="1120" y="14551"/>
                </a:lnTo>
                <a:lnTo>
                  <a:pt x="1266" y="14551"/>
                </a:lnTo>
                <a:lnTo>
                  <a:pt x="1412" y="14527"/>
                </a:lnTo>
                <a:lnTo>
                  <a:pt x="1582" y="14478"/>
                </a:lnTo>
                <a:lnTo>
                  <a:pt x="1728" y="14430"/>
                </a:lnTo>
                <a:lnTo>
                  <a:pt x="2020" y="14284"/>
                </a:lnTo>
                <a:lnTo>
                  <a:pt x="2239" y="14138"/>
                </a:lnTo>
                <a:lnTo>
                  <a:pt x="2361" y="14040"/>
                </a:lnTo>
                <a:lnTo>
                  <a:pt x="2483" y="13919"/>
                </a:lnTo>
                <a:lnTo>
                  <a:pt x="2556" y="13773"/>
                </a:lnTo>
                <a:lnTo>
                  <a:pt x="2629" y="13627"/>
                </a:lnTo>
                <a:lnTo>
                  <a:pt x="2653" y="13481"/>
                </a:lnTo>
                <a:lnTo>
                  <a:pt x="2653" y="13408"/>
                </a:lnTo>
                <a:lnTo>
                  <a:pt x="2629" y="13335"/>
                </a:lnTo>
                <a:lnTo>
                  <a:pt x="2604" y="13262"/>
                </a:lnTo>
                <a:lnTo>
                  <a:pt x="2556" y="13189"/>
                </a:lnTo>
                <a:lnTo>
                  <a:pt x="2483" y="13140"/>
                </a:lnTo>
                <a:lnTo>
                  <a:pt x="2385" y="13091"/>
                </a:lnTo>
                <a:lnTo>
                  <a:pt x="2288" y="12970"/>
                </a:lnTo>
                <a:lnTo>
                  <a:pt x="2166" y="12897"/>
                </a:lnTo>
                <a:lnTo>
                  <a:pt x="2069" y="12872"/>
                </a:lnTo>
                <a:close/>
                <a:moveTo>
                  <a:pt x="15525" y="560"/>
                </a:moveTo>
                <a:lnTo>
                  <a:pt x="16084" y="633"/>
                </a:lnTo>
                <a:lnTo>
                  <a:pt x="16644" y="706"/>
                </a:lnTo>
                <a:lnTo>
                  <a:pt x="17204" y="828"/>
                </a:lnTo>
                <a:lnTo>
                  <a:pt x="17763" y="974"/>
                </a:lnTo>
                <a:lnTo>
                  <a:pt x="17666" y="1023"/>
                </a:lnTo>
                <a:lnTo>
                  <a:pt x="17593" y="1096"/>
                </a:lnTo>
                <a:lnTo>
                  <a:pt x="17496" y="1169"/>
                </a:lnTo>
                <a:lnTo>
                  <a:pt x="17496" y="1193"/>
                </a:lnTo>
                <a:lnTo>
                  <a:pt x="17520" y="1217"/>
                </a:lnTo>
                <a:lnTo>
                  <a:pt x="17569" y="1266"/>
                </a:lnTo>
                <a:lnTo>
                  <a:pt x="17617" y="1290"/>
                </a:lnTo>
                <a:lnTo>
                  <a:pt x="17739" y="1315"/>
                </a:lnTo>
                <a:lnTo>
                  <a:pt x="17861" y="1290"/>
                </a:lnTo>
                <a:lnTo>
                  <a:pt x="17934" y="1290"/>
                </a:lnTo>
                <a:lnTo>
                  <a:pt x="17982" y="1242"/>
                </a:lnTo>
                <a:lnTo>
                  <a:pt x="18007" y="1363"/>
                </a:lnTo>
                <a:lnTo>
                  <a:pt x="18031" y="1461"/>
                </a:lnTo>
                <a:lnTo>
                  <a:pt x="17909" y="1485"/>
                </a:lnTo>
                <a:lnTo>
                  <a:pt x="17812" y="1534"/>
                </a:lnTo>
                <a:lnTo>
                  <a:pt x="17715" y="1582"/>
                </a:lnTo>
                <a:lnTo>
                  <a:pt x="17617" y="1655"/>
                </a:lnTo>
                <a:lnTo>
                  <a:pt x="17593" y="1680"/>
                </a:lnTo>
                <a:lnTo>
                  <a:pt x="17593" y="1753"/>
                </a:lnTo>
                <a:lnTo>
                  <a:pt x="17617" y="1801"/>
                </a:lnTo>
                <a:lnTo>
                  <a:pt x="17690" y="1826"/>
                </a:lnTo>
                <a:lnTo>
                  <a:pt x="17739" y="1850"/>
                </a:lnTo>
                <a:lnTo>
                  <a:pt x="17812" y="1874"/>
                </a:lnTo>
                <a:lnTo>
                  <a:pt x="17958" y="1850"/>
                </a:lnTo>
                <a:lnTo>
                  <a:pt x="18080" y="1801"/>
                </a:lnTo>
                <a:lnTo>
                  <a:pt x="18104" y="1996"/>
                </a:lnTo>
                <a:lnTo>
                  <a:pt x="17909" y="2069"/>
                </a:lnTo>
                <a:lnTo>
                  <a:pt x="17788" y="2118"/>
                </a:lnTo>
                <a:lnTo>
                  <a:pt x="17690" y="2215"/>
                </a:lnTo>
                <a:lnTo>
                  <a:pt x="17642" y="2264"/>
                </a:lnTo>
                <a:lnTo>
                  <a:pt x="17642" y="2361"/>
                </a:lnTo>
                <a:lnTo>
                  <a:pt x="17666" y="2410"/>
                </a:lnTo>
                <a:lnTo>
                  <a:pt x="17739" y="2458"/>
                </a:lnTo>
                <a:lnTo>
                  <a:pt x="17836" y="2483"/>
                </a:lnTo>
                <a:lnTo>
                  <a:pt x="17934" y="2458"/>
                </a:lnTo>
                <a:lnTo>
                  <a:pt x="18128" y="2410"/>
                </a:lnTo>
                <a:lnTo>
                  <a:pt x="18153" y="2531"/>
                </a:lnTo>
                <a:lnTo>
                  <a:pt x="18007" y="2555"/>
                </a:lnTo>
                <a:lnTo>
                  <a:pt x="17836" y="2604"/>
                </a:lnTo>
                <a:lnTo>
                  <a:pt x="17763" y="2653"/>
                </a:lnTo>
                <a:lnTo>
                  <a:pt x="17715" y="2726"/>
                </a:lnTo>
                <a:lnTo>
                  <a:pt x="17690" y="2823"/>
                </a:lnTo>
                <a:lnTo>
                  <a:pt x="17690" y="2896"/>
                </a:lnTo>
                <a:lnTo>
                  <a:pt x="17739" y="2945"/>
                </a:lnTo>
                <a:lnTo>
                  <a:pt x="17812" y="2993"/>
                </a:lnTo>
                <a:lnTo>
                  <a:pt x="18153" y="2993"/>
                </a:lnTo>
                <a:lnTo>
                  <a:pt x="18177" y="2969"/>
                </a:lnTo>
                <a:lnTo>
                  <a:pt x="18177" y="3261"/>
                </a:lnTo>
                <a:lnTo>
                  <a:pt x="17739" y="3383"/>
                </a:lnTo>
                <a:lnTo>
                  <a:pt x="17690" y="3407"/>
                </a:lnTo>
                <a:lnTo>
                  <a:pt x="17666" y="3431"/>
                </a:lnTo>
                <a:lnTo>
                  <a:pt x="17617" y="3529"/>
                </a:lnTo>
                <a:lnTo>
                  <a:pt x="17617" y="3577"/>
                </a:lnTo>
                <a:lnTo>
                  <a:pt x="17642" y="3626"/>
                </a:lnTo>
                <a:lnTo>
                  <a:pt x="17666" y="3650"/>
                </a:lnTo>
                <a:lnTo>
                  <a:pt x="17715" y="3699"/>
                </a:lnTo>
                <a:lnTo>
                  <a:pt x="17812" y="3723"/>
                </a:lnTo>
                <a:lnTo>
                  <a:pt x="17934" y="3723"/>
                </a:lnTo>
                <a:lnTo>
                  <a:pt x="18153" y="3699"/>
                </a:lnTo>
                <a:lnTo>
                  <a:pt x="18153" y="3699"/>
                </a:lnTo>
                <a:lnTo>
                  <a:pt x="18104" y="4186"/>
                </a:lnTo>
                <a:lnTo>
                  <a:pt x="17934" y="4088"/>
                </a:lnTo>
                <a:lnTo>
                  <a:pt x="17739" y="4040"/>
                </a:lnTo>
                <a:lnTo>
                  <a:pt x="17642" y="4015"/>
                </a:lnTo>
                <a:lnTo>
                  <a:pt x="17569" y="4040"/>
                </a:lnTo>
                <a:lnTo>
                  <a:pt x="17471" y="4064"/>
                </a:lnTo>
                <a:lnTo>
                  <a:pt x="17423" y="4137"/>
                </a:lnTo>
                <a:lnTo>
                  <a:pt x="17423" y="4186"/>
                </a:lnTo>
                <a:lnTo>
                  <a:pt x="17496" y="4283"/>
                </a:lnTo>
                <a:lnTo>
                  <a:pt x="17617" y="4332"/>
                </a:lnTo>
                <a:lnTo>
                  <a:pt x="17812" y="4429"/>
                </a:lnTo>
                <a:lnTo>
                  <a:pt x="17982" y="4526"/>
                </a:lnTo>
                <a:lnTo>
                  <a:pt x="18055" y="4551"/>
                </a:lnTo>
                <a:lnTo>
                  <a:pt x="17958" y="4940"/>
                </a:lnTo>
                <a:lnTo>
                  <a:pt x="17690" y="4843"/>
                </a:lnTo>
                <a:lnTo>
                  <a:pt x="17471" y="4721"/>
                </a:lnTo>
                <a:lnTo>
                  <a:pt x="17228" y="4648"/>
                </a:lnTo>
                <a:lnTo>
                  <a:pt x="17155" y="4648"/>
                </a:lnTo>
                <a:lnTo>
                  <a:pt x="17155" y="4672"/>
                </a:lnTo>
                <a:lnTo>
                  <a:pt x="17155" y="4721"/>
                </a:lnTo>
                <a:lnTo>
                  <a:pt x="17204" y="4818"/>
                </a:lnTo>
                <a:lnTo>
                  <a:pt x="17252" y="4891"/>
                </a:lnTo>
                <a:lnTo>
                  <a:pt x="17350" y="4989"/>
                </a:lnTo>
                <a:lnTo>
                  <a:pt x="17423" y="5062"/>
                </a:lnTo>
                <a:lnTo>
                  <a:pt x="17642" y="5183"/>
                </a:lnTo>
                <a:lnTo>
                  <a:pt x="17861" y="5256"/>
                </a:lnTo>
                <a:lnTo>
                  <a:pt x="17739" y="5621"/>
                </a:lnTo>
                <a:lnTo>
                  <a:pt x="17617" y="5938"/>
                </a:lnTo>
                <a:lnTo>
                  <a:pt x="17569" y="5889"/>
                </a:lnTo>
                <a:lnTo>
                  <a:pt x="17520" y="5840"/>
                </a:lnTo>
                <a:lnTo>
                  <a:pt x="17398" y="5743"/>
                </a:lnTo>
                <a:lnTo>
                  <a:pt x="17301" y="5670"/>
                </a:lnTo>
                <a:lnTo>
                  <a:pt x="17179" y="5597"/>
                </a:lnTo>
                <a:lnTo>
                  <a:pt x="17082" y="5573"/>
                </a:lnTo>
                <a:lnTo>
                  <a:pt x="16985" y="5548"/>
                </a:lnTo>
                <a:lnTo>
                  <a:pt x="16887" y="5548"/>
                </a:lnTo>
                <a:lnTo>
                  <a:pt x="16766" y="5597"/>
                </a:lnTo>
                <a:lnTo>
                  <a:pt x="16741" y="5621"/>
                </a:lnTo>
                <a:lnTo>
                  <a:pt x="16741" y="5670"/>
                </a:lnTo>
                <a:lnTo>
                  <a:pt x="16741" y="5719"/>
                </a:lnTo>
                <a:lnTo>
                  <a:pt x="16766" y="5743"/>
                </a:lnTo>
                <a:lnTo>
                  <a:pt x="16863" y="5840"/>
                </a:lnTo>
                <a:lnTo>
                  <a:pt x="16936" y="5913"/>
                </a:lnTo>
                <a:lnTo>
                  <a:pt x="17009" y="5962"/>
                </a:lnTo>
                <a:lnTo>
                  <a:pt x="17228" y="6132"/>
                </a:lnTo>
                <a:lnTo>
                  <a:pt x="17325" y="6181"/>
                </a:lnTo>
                <a:lnTo>
                  <a:pt x="17447" y="6205"/>
                </a:lnTo>
                <a:lnTo>
                  <a:pt x="17496" y="6205"/>
                </a:lnTo>
                <a:lnTo>
                  <a:pt x="17325" y="6473"/>
                </a:lnTo>
                <a:lnTo>
                  <a:pt x="17204" y="6473"/>
                </a:lnTo>
                <a:lnTo>
                  <a:pt x="17106" y="6449"/>
                </a:lnTo>
                <a:lnTo>
                  <a:pt x="17009" y="6400"/>
                </a:lnTo>
                <a:lnTo>
                  <a:pt x="16936" y="6351"/>
                </a:lnTo>
                <a:lnTo>
                  <a:pt x="16814" y="6230"/>
                </a:lnTo>
                <a:lnTo>
                  <a:pt x="16668" y="6108"/>
                </a:lnTo>
                <a:lnTo>
                  <a:pt x="16522" y="6035"/>
                </a:lnTo>
                <a:lnTo>
                  <a:pt x="16449" y="6011"/>
                </a:lnTo>
                <a:lnTo>
                  <a:pt x="16352" y="6011"/>
                </a:lnTo>
                <a:lnTo>
                  <a:pt x="16279" y="6035"/>
                </a:lnTo>
                <a:lnTo>
                  <a:pt x="16182" y="6084"/>
                </a:lnTo>
                <a:lnTo>
                  <a:pt x="16133" y="6132"/>
                </a:lnTo>
                <a:lnTo>
                  <a:pt x="16133" y="6181"/>
                </a:lnTo>
                <a:lnTo>
                  <a:pt x="16182" y="6230"/>
                </a:lnTo>
                <a:lnTo>
                  <a:pt x="16230" y="6254"/>
                </a:lnTo>
                <a:lnTo>
                  <a:pt x="16303" y="6254"/>
                </a:lnTo>
                <a:lnTo>
                  <a:pt x="16401" y="6303"/>
                </a:lnTo>
                <a:lnTo>
                  <a:pt x="16547" y="6424"/>
                </a:lnTo>
                <a:lnTo>
                  <a:pt x="16693" y="6570"/>
                </a:lnTo>
                <a:lnTo>
                  <a:pt x="16814" y="6692"/>
                </a:lnTo>
                <a:lnTo>
                  <a:pt x="16936" y="6789"/>
                </a:lnTo>
                <a:lnTo>
                  <a:pt x="17082" y="6838"/>
                </a:lnTo>
                <a:lnTo>
                  <a:pt x="16668" y="7325"/>
                </a:lnTo>
                <a:lnTo>
                  <a:pt x="16157" y="7106"/>
                </a:lnTo>
                <a:lnTo>
                  <a:pt x="16011" y="7033"/>
                </a:lnTo>
                <a:lnTo>
                  <a:pt x="15865" y="7008"/>
                </a:lnTo>
                <a:lnTo>
                  <a:pt x="15744" y="7008"/>
                </a:lnTo>
                <a:lnTo>
                  <a:pt x="15598" y="7057"/>
                </a:lnTo>
                <a:lnTo>
                  <a:pt x="15573" y="7081"/>
                </a:lnTo>
                <a:lnTo>
                  <a:pt x="15549" y="7106"/>
                </a:lnTo>
                <a:lnTo>
                  <a:pt x="15549" y="7154"/>
                </a:lnTo>
                <a:lnTo>
                  <a:pt x="15573" y="7179"/>
                </a:lnTo>
                <a:lnTo>
                  <a:pt x="15646" y="7276"/>
                </a:lnTo>
                <a:lnTo>
                  <a:pt x="15744" y="7349"/>
                </a:lnTo>
                <a:lnTo>
                  <a:pt x="15987" y="7495"/>
                </a:lnTo>
                <a:lnTo>
                  <a:pt x="16328" y="7665"/>
                </a:lnTo>
                <a:lnTo>
                  <a:pt x="16036" y="7957"/>
                </a:lnTo>
                <a:lnTo>
                  <a:pt x="15890" y="7909"/>
                </a:lnTo>
                <a:lnTo>
                  <a:pt x="15744" y="7884"/>
                </a:lnTo>
                <a:lnTo>
                  <a:pt x="15598" y="7860"/>
                </a:lnTo>
                <a:lnTo>
                  <a:pt x="15452" y="7836"/>
                </a:lnTo>
                <a:lnTo>
                  <a:pt x="15160" y="7690"/>
                </a:lnTo>
                <a:lnTo>
                  <a:pt x="15014" y="7641"/>
                </a:lnTo>
                <a:lnTo>
                  <a:pt x="14868" y="7592"/>
                </a:lnTo>
                <a:lnTo>
                  <a:pt x="14819" y="7617"/>
                </a:lnTo>
                <a:lnTo>
                  <a:pt x="14770" y="7665"/>
                </a:lnTo>
                <a:lnTo>
                  <a:pt x="14770" y="7714"/>
                </a:lnTo>
                <a:lnTo>
                  <a:pt x="14770" y="7763"/>
                </a:lnTo>
                <a:lnTo>
                  <a:pt x="14843" y="7860"/>
                </a:lnTo>
                <a:lnTo>
                  <a:pt x="14916" y="7957"/>
                </a:lnTo>
                <a:lnTo>
                  <a:pt x="15135" y="8128"/>
                </a:lnTo>
                <a:lnTo>
                  <a:pt x="15427" y="8249"/>
                </a:lnTo>
                <a:lnTo>
                  <a:pt x="15549" y="8298"/>
                </a:lnTo>
                <a:lnTo>
                  <a:pt x="15695" y="8322"/>
                </a:lnTo>
                <a:lnTo>
                  <a:pt x="15403" y="8639"/>
                </a:lnTo>
                <a:lnTo>
                  <a:pt x="15184" y="8590"/>
                </a:lnTo>
                <a:lnTo>
                  <a:pt x="14965" y="8541"/>
                </a:lnTo>
                <a:lnTo>
                  <a:pt x="14770" y="8468"/>
                </a:lnTo>
                <a:lnTo>
                  <a:pt x="14576" y="8347"/>
                </a:lnTo>
                <a:lnTo>
                  <a:pt x="14551" y="8322"/>
                </a:lnTo>
                <a:lnTo>
                  <a:pt x="14503" y="8322"/>
                </a:lnTo>
                <a:lnTo>
                  <a:pt x="14454" y="8371"/>
                </a:lnTo>
                <a:lnTo>
                  <a:pt x="14430" y="8420"/>
                </a:lnTo>
                <a:lnTo>
                  <a:pt x="14430" y="8493"/>
                </a:lnTo>
                <a:lnTo>
                  <a:pt x="14478" y="8590"/>
                </a:lnTo>
                <a:lnTo>
                  <a:pt x="14551" y="8687"/>
                </a:lnTo>
                <a:lnTo>
                  <a:pt x="14722" y="8809"/>
                </a:lnTo>
                <a:lnTo>
                  <a:pt x="14892" y="8906"/>
                </a:lnTo>
                <a:lnTo>
                  <a:pt x="15111" y="8979"/>
                </a:lnTo>
                <a:lnTo>
                  <a:pt x="14843" y="9271"/>
                </a:lnTo>
                <a:lnTo>
                  <a:pt x="14795" y="9247"/>
                </a:lnTo>
                <a:lnTo>
                  <a:pt x="14503" y="9150"/>
                </a:lnTo>
                <a:lnTo>
                  <a:pt x="14211" y="9052"/>
                </a:lnTo>
                <a:lnTo>
                  <a:pt x="13919" y="8955"/>
                </a:lnTo>
                <a:lnTo>
                  <a:pt x="13627" y="8858"/>
                </a:lnTo>
                <a:lnTo>
                  <a:pt x="13578" y="8858"/>
                </a:lnTo>
                <a:lnTo>
                  <a:pt x="13554" y="8882"/>
                </a:lnTo>
                <a:lnTo>
                  <a:pt x="13529" y="8931"/>
                </a:lnTo>
                <a:lnTo>
                  <a:pt x="13554" y="8955"/>
                </a:lnTo>
                <a:lnTo>
                  <a:pt x="13627" y="9077"/>
                </a:lnTo>
                <a:lnTo>
                  <a:pt x="13748" y="9198"/>
                </a:lnTo>
                <a:lnTo>
                  <a:pt x="13846" y="9296"/>
                </a:lnTo>
                <a:lnTo>
                  <a:pt x="13992" y="9369"/>
                </a:lnTo>
                <a:lnTo>
                  <a:pt x="14284" y="9515"/>
                </a:lnTo>
                <a:lnTo>
                  <a:pt x="14576" y="9612"/>
                </a:lnTo>
                <a:lnTo>
                  <a:pt x="14211" y="10001"/>
                </a:lnTo>
                <a:lnTo>
                  <a:pt x="14186" y="9953"/>
                </a:lnTo>
                <a:lnTo>
                  <a:pt x="14113" y="9904"/>
                </a:lnTo>
                <a:lnTo>
                  <a:pt x="13846" y="9709"/>
                </a:lnTo>
                <a:lnTo>
                  <a:pt x="13529" y="9563"/>
                </a:lnTo>
                <a:lnTo>
                  <a:pt x="13359" y="9490"/>
                </a:lnTo>
                <a:lnTo>
                  <a:pt x="13213" y="9442"/>
                </a:lnTo>
                <a:lnTo>
                  <a:pt x="13043" y="9393"/>
                </a:lnTo>
                <a:lnTo>
                  <a:pt x="12824" y="9393"/>
                </a:lnTo>
                <a:lnTo>
                  <a:pt x="12799" y="9442"/>
                </a:lnTo>
                <a:lnTo>
                  <a:pt x="12799" y="9490"/>
                </a:lnTo>
                <a:lnTo>
                  <a:pt x="12824" y="9515"/>
                </a:lnTo>
                <a:lnTo>
                  <a:pt x="13067" y="9734"/>
                </a:lnTo>
                <a:lnTo>
                  <a:pt x="13335" y="9904"/>
                </a:lnTo>
                <a:lnTo>
                  <a:pt x="13627" y="10074"/>
                </a:lnTo>
                <a:lnTo>
                  <a:pt x="13919" y="10220"/>
                </a:lnTo>
                <a:lnTo>
                  <a:pt x="13967" y="10245"/>
                </a:lnTo>
                <a:lnTo>
                  <a:pt x="13894" y="10318"/>
                </a:lnTo>
                <a:lnTo>
                  <a:pt x="13748" y="10464"/>
                </a:lnTo>
                <a:lnTo>
                  <a:pt x="13700" y="10391"/>
                </a:lnTo>
                <a:lnTo>
                  <a:pt x="13627" y="10318"/>
                </a:lnTo>
                <a:lnTo>
                  <a:pt x="13456" y="10220"/>
                </a:lnTo>
                <a:lnTo>
                  <a:pt x="13091" y="10074"/>
                </a:lnTo>
                <a:lnTo>
                  <a:pt x="12897" y="10026"/>
                </a:lnTo>
                <a:lnTo>
                  <a:pt x="12702" y="9953"/>
                </a:lnTo>
                <a:lnTo>
                  <a:pt x="12507" y="9928"/>
                </a:lnTo>
                <a:lnTo>
                  <a:pt x="12288" y="9904"/>
                </a:lnTo>
                <a:lnTo>
                  <a:pt x="12240" y="9904"/>
                </a:lnTo>
                <a:lnTo>
                  <a:pt x="12215" y="9928"/>
                </a:lnTo>
                <a:lnTo>
                  <a:pt x="12191" y="9977"/>
                </a:lnTo>
                <a:lnTo>
                  <a:pt x="12215" y="10050"/>
                </a:lnTo>
                <a:lnTo>
                  <a:pt x="12264" y="10099"/>
                </a:lnTo>
                <a:lnTo>
                  <a:pt x="12459" y="10196"/>
                </a:lnTo>
                <a:lnTo>
                  <a:pt x="12629" y="10293"/>
                </a:lnTo>
                <a:lnTo>
                  <a:pt x="12994" y="10512"/>
                </a:lnTo>
                <a:lnTo>
                  <a:pt x="13237" y="10634"/>
                </a:lnTo>
                <a:lnTo>
                  <a:pt x="13359" y="10682"/>
                </a:lnTo>
                <a:lnTo>
                  <a:pt x="13505" y="10707"/>
                </a:lnTo>
                <a:lnTo>
                  <a:pt x="12921" y="11291"/>
                </a:lnTo>
                <a:lnTo>
                  <a:pt x="12799" y="11193"/>
                </a:lnTo>
                <a:lnTo>
                  <a:pt x="12653" y="11096"/>
                </a:lnTo>
                <a:lnTo>
                  <a:pt x="12434" y="10974"/>
                </a:lnTo>
                <a:lnTo>
                  <a:pt x="12240" y="10828"/>
                </a:lnTo>
                <a:lnTo>
                  <a:pt x="12021" y="10682"/>
                </a:lnTo>
                <a:lnTo>
                  <a:pt x="11802" y="10585"/>
                </a:lnTo>
                <a:lnTo>
                  <a:pt x="11680" y="10537"/>
                </a:lnTo>
                <a:lnTo>
                  <a:pt x="11534" y="10537"/>
                </a:lnTo>
                <a:lnTo>
                  <a:pt x="11510" y="10561"/>
                </a:lnTo>
                <a:lnTo>
                  <a:pt x="11510" y="10585"/>
                </a:lnTo>
                <a:lnTo>
                  <a:pt x="11534" y="10609"/>
                </a:lnTo>
                <a:lnTo>
                  <a:pt x="11704" y="10804"/>
                </a:lnTo>
                <a:lnTo>
                  <a:pt x="11996" y="11072"/>
                </a:lnTo>
                <a:lnTo>
                  <a:pt x="12337" y="11364"/>
                </a:lnTo>
                <a:lnTo>
                  <a:pt x="12507" y="11461"/>
                </a:lnTo>
                <a:lnTo>
                  <a:pt x="12678" y="11534"/>
                </a:lnTo>
                <a:lnTo>
                  <a:pt x="12337" y="11875"/>
                </a:lnTo>
                <a:lnTo>
                  <a:pt x="12215" y="11826"/>
                </a:lnTo>
                <a:lnTo>
                  <a:pt x="12094" y="11777"/>
                </a:lnTo>
                <a:lnTo>
                  <a:pt x="11899" y="11680"/>
                </a:lnTo>
                <a:lnTo>
                  <a:pt x="11510" y="11437"/>
                </a:lnTo>
                <a:lnTo>
                  <a:pt x="11291" y="11339"/>
                </a:lnTo>
                <a:lnTo>
                  <a:pt x="11193" y="11315"/>
                </a:lnTo>
                <a:lnTo>
                  <a:pt x="11072" y="11291"/>
                </a:lnTo>
                <a:lnTo>
                  <a:pt x="10999" y="11315"/>
                </a:lnTo>
                <a:lnTo>
                  <a:pt x="10974" y="11364"/>
                </a:lnTo>
                <a:lnTo>
                  <a:pt x="10950" y="11437"/>
                </a:lnTo>
                <a:lnTo>
                  <a:pt x="10999" y="11485"/>
                </a:lnTo>
                <a:lnTo>
                  <a:pt x="11266" y="11704"/>
                </a:lnTo>
                <a:lnTo>
                  <a:pt x="11558" y="11923"/>
                </a:lnTo>
                <a:lnTo>
                  <a:pt x="11777" y="12069"/>
                </a:lnTo>
                <a:lnTo>
                  <a:pt x="12045" y="12191"/>
                </a:lnTo>
                <a:lnTo>
                  <a:pt x="11753" y="12483"/>
                </a:lnTo>
                <a:lnTo>
                  <a:pt x="11485" y="12264"/>
                </a:lnTo>
                <a:lnTo>
                  <a:pt x="11218" y="12045"/>
                </a:lnTo>
                <a:lnTo>
                  <a:pt x="11047" y="11899"/>
                </a:lnTo>
                <a:lnTo>
                  <a:pt x="10877" y="11777"/>
                </a:lnTo>
                <a:lnTo>
                  <a:pt x="10682" y="11680"/>
                </a:lnTo>
                <a:lnTo>
                  <a:pt x="10488" y="11631"/>
                </a:lnTo>
                <a:lnTo>
                  <a:pt x="10439" y="11656"/>
                </a:lnTo>
                <a:lnTo>
                  <a:pt x="10439" y="11680"/>
                </a:lnTo>
                <a:lnTo>
                  <a:pt x="10415" y="11704"/>
                </a:lnTo>
                <a:lnTo>
                  <a:pt x="10439" y="11753"/>
                </a:lnTo>
                <a:lnTo>
                  <a:pt x="11072" y="12410"/>
                </a:lnTo>
                <a:lnTo>
                  <a:pt x="11242" y="12605"/>
                </a:lnTo>
                <a:lnTo>
                  <a:pt x="11461" y="12775"/>
                </a:lnTo>
                <a:lnTo>
                  <a:pt x="11315" y="12945"/>
                </a:lnTo>
                <a:lnTo>
                  <a:pt x="11193" y="12848"/>
                </a:lnTo>
                <a:lnTo>
                  <a:pt x="11047" y="12775"/>
                </a:lnTo>
                <a:lnTo>
                  <a:pt x="10780" y="12629"/>
                </a:lnTo>
                <a:lnTo>
                  <a:pt x="10366" y="12361"/>
                </a:lnTo>
                <a:lnTo>
                  <a:pt x="10172" y="12215"/>
                </a:lnTo>
                <a:lnTo>
                  <a:pt x="9977" y="12069"/>
                </a:lnTo>
                <a:lnTo>
                  <a:pt x="9953" y="12045"/>
                </a:lnTo>
                <a:lnTo>
                  <a:pt x="9928" y="12069"/>
                </a:lnTo>
                <a:lnTo>
                  <a:pt x="9904" y="12094"/>
                </a:lnTo>
                <a:lnTo>
                  <a:pt x="9928" y="12118"/>
                </a:lnTo>
                <a:lnTo>
                  <a:pt x="10220" y="12532"/>
                </a:lnTo>
                <a:lnTo>
                  <a:pt x="10391" y="12702"/>
                </a:lnTo>
                <a:lnTo>
                  <a:pt x="10585" y="12897"/>
                </a:lnTo>
                <a:lnTo>
                  <a:pt x="10804" y="13067"/>
                </a:lnTo>
                <a:lnTo>
                  <a:pt x="10926" y="13140"/>
                </a:lnTo>
                <a:lnTo>
                  <a:pt x="11047" y="13213"/>
                </a:lnTo>
                <a:lnTo>
                  <a:pt x="10780" y="13456"/>
                </a:lnTo>
                <a:lnTo>
                  <a:pt x="10439" y="13213"/>
                </a:lnTo>
                <a:lnTo>
                  <a:pt x="10099" y="12970"/>
                </a:lnTo>
                <a:lnTo>
                  <a:pt x="9928" y="12872"/>
                </a:lnTo>
                <a:lnTo>
                  <a:pt x="9734" y="12799"/>
                </a:lnTo>
                <a:lnTo>
                  <a:pt x="9563" y="12726"/>
                </a:lnTo>
                <a:lnTo>
                  <a:pt x="9369" y="12726"/>
                </a:lnTo>
                <a:lnTo>
                  <a:pt x="9320" y="12751"/>
                </a:lnTo>
                <a:lnTo>
                  <a:pt x="9320" y="12775"/>
                </a:lnTo>
                <a:lnTo>
                  <a:pt x="9320" y="12799"/>
                </a:lnTo>
                <a:lnTo>
                  <a:pt x="9442" y="12921"/>
                </a:lnTo>
                <a:lnTo>
                  <a:pt x="9588" y="13043"/>
                </a:lnTo>
                <a:lnTo>
                  <a:pt x="9855" y="13262"/>
                </a:lnTo>
                <a:lnTo>
                  <a:pt x="10464" y="13773"/>
                </a:lnTo>
                <a:lnTo>
                  <a:pt x="10293" y="13943"/>
                </a:lnTo>
                <a:lnTo>
                  <a:pt x="10123" y="13821"/>
                </a:lnTo>
                <a:lnTo>
                  <a:pt x="9953" y="13724"/>
                </a:lnTo>
                <a:lnTo>
                  <a:pt x="9612" y="13554"/>
                </a:lnTo>
                <a:lnTo>
                  <a:pt x="9393" y="13408"/>
                </a:lnTo>
                <a:lnTo>
                  <a:pt x="9223" y="13237"/>
                </a:lnTo>
                <a:lnTo>
                  <a:pt x="9052" y="13067"/>
                </a:lnTo>
                <a:lnTo>
                  <a:pt x="8906" y="12848"/>
                </a:lnTo>
                <a:lnTo>
                  <a:pt x="8833" y="12799"/>
                </a:lnTo>
                <a:lnTo>
                  <a:pt x="8760" y="12799"/>
                </a:lnTo>
                <a:lnTo>
                  <a:pt x="8712" y="12824"/>
                </a:lnTo>
                <a:lnTo>
                  <a:pt x="8663" y="12897"/>
                </a:lnTo>
                <a:lnTo>
                  <a:pt x="8639" y="13018"/>
                </a:lnTo>
                <a:lnTo>
                  <a:pt x="8663" y="13164"/>
                </a:lnTo>
                <a:lnTo>
                  <a:pt x="8687" y="13286"/>
                </a:lnTo>
                <a:lnTo>
                  <a:pt x="8760" y="13408"/>
                </a:lnTo>
                <a:lnTo>
                  <a:pt x="8833" y="13529"/>
                </a:lnTo>
                <a:lnTo>
                  <a:pt x="8931" y="13627"/>
                </a:lnTo>
                <a:lnTo>
                  <a:pt x="9125" y="13821"/>
                </a:lnTo>
                <a:lnTo>
                  <a:pt x="9490" y="14089"/>
                </a:lnTo>
                <a:lnTo>
                  <a:pt x="9685" y="14211"/>
                </a:lnTo>
                <a:lnTo>
                  <a:pt x="9904" y="14308"/>
                </a:lnTo>
                <a:lnTo>
                  <a:pt x="9661" y="14527"/>
                </a:lnTo>
                <a:lnTo>
                  <a:pt x="9369" y="14381"/>
                </a:lnTo>
                <a:lnTo>
                  <a:pt x="9052" y="14235"/>
                </a:lnTo>
                <a:lnTo>
                  <a:pt x="8760" y="14089"/>
                </a:lnTo>
                <a:lnTo>
                  <a:pt x="8614" y="13992"/>
                </a:lnTo>
                <a:lnTo>
                  <a:pt x="8468" y="13919"/>
                </a:lnTo>
                <a:lnTo>
                  <a:pt x="8444" y="13894"/>
                </a:lnTo>
                <a:lnTo>
                  <a:pt x="8420" y="13894"/>
                </a:lnTo>
                <a:lnTo>
                  <a:pt x="8395" y="13919"/>
                </a:lnTo>
                <a:lnTo>
                  <a:pt x="8395" y="13967"/>
                </a:lnTo>
                <a:lnTo>
                  <a:pt x="8468" y="14138"/>
                </a:lnTo>
                <a:lnTo>
                  <a:pt x="8566" y="14308"/>
                </a:lnTo>
                <a:lnTo>
                  <a:pt x="8687" y="14430"/>
                </a:lnTo>
                <a:lnTo>
                  <a:pt x="8833" y="14551"/>
                </a:lnTo>
                <a:lnTo>
                  <a:pt x="9296" y="14868"/>
                </a:lnTo>
                <a:lnTo>
                  <a:pt x="9004" y="15160"/>
                </a:lnTo>
                <a:lnTo>
                  <a:pt x="8614" y="14770"/>
                </a:lnTo>
                <a:lnTo>
                  <a:pt x="8201" y="14405"/>
                </a:lnTo>
                <a:lnTo>
                  <a:pt x="7398" y="13700"/>
                </a:lnTo>
                <a:lnTo>
                  <a:pt x="6984" y="13359"/>
                </a:lnTo>
                <a:lnTo>
                  <a:pt x="6595" y="12994"/>
                </a:lnTo>
                <a:lnTo>
                  <a:pt x="6205" y="12605"/>
                </a:lnTo>
                <a:lnTo>
                  <a:pt x="5840" y="12215"/>
                </a:lnTo>
                <a:lnTo>
                  <a:pt x="5500" y="11777"/>
                </a:lnTo>
                <a:lnTo>
                  <a:pt x="5135" y="11315"/>
                </a:lnTo>
                <a:lnTo>
                  <a:pt x="4794" y="10901"/>
                </a:lnTo>
                <a:lnTo>
                  <a:pt x="4599" y="10682"/>
                </a:lnTo>
                <a:lnTo>
                  <a:pt x="4405" y="10488"/>
                </a:lnTo>
                <a:lnTo>
                  <a:pt x="4137" y="10269"/>
                </a:lnTo>
                <a:lnTo>
                  <a:pt x="3845" y="10074"/>
                </a:lnTo>
                <a:lnTo>
                  <a:pt x="3553" y="9855"/>
                </a:lnTo>
                <a:lnTo>
                  <a:pt x="3285" y="9661"/>
                </a:lnTo>
                <a:lnTo>
                  <a:pt x="3261" y="9588"/>
                </a:lnTo>
                <a:lnTo>
                  <a:pt x="3602" y="9296"/>
                </a:lnTo>
                <a:lnTo>
                  <a:pt x="3967" y="9004"/>
                </a:lnTo>
                <a:lnTo>
                  <a:pt x="4332" y="8712"/>
                </a:lnTo>
                <a:lnTo>
                  <a:pt x="4672" y="8420"/>
                </a:lnTo>
                <a:lnTo>
                  <a:pt x="5646" y="7519"/>
                </a:lnTo>
                <a:lnTo>
                  <a:pt x="6595" y="6595"/>
                </a:lnTo>
                <a:lnTo>
                  <a:pt x="6984" y="6205"/>
                </a:lnTo>
                <a:lnTo>
                  <a:pt x="7349" y="5792"/>
                </a:lnTo>
                <a:lnTo>
                  <a:pt x="8055" y="4940"/>
                </a:lnTo>
                <a:lnTo>
                  <a:pt x="8760" y="4088"/>
                </a:lnTo>
                <a:lnTo>
                  <a:pt x="9466" y="3237"/>
                </a:lnTo>
                <a:lnTo>
                  <a:pt x="9855" y="2799"/>
                </a:lnTo>
                <a:lnTo>
                  <a:pt x="10269" y="2410"/>
                </a:lnTo>
                <a:lnTo>
                  <a:pt x="10707" y="2045"/>
                </a:lnTo>
                <a:lnTo>
                  <a:pt x="11169" y="1704"/>
                </a:lnTo>
                <a:lnTo>
                  <a:pt x="11631" y="1412"/>
                </a:lnTo>
                <a:lnTo>
                  <a:pt x="12142" y="1144"/>
                </a:lnTo>
                <a:lnTo>
                  <a:pt x="12678" y="950"/>
                </a:lnTo>
                <a:lnTo>
                  <a:pt x="13237" y="779"/>
                </a:lnTo>
                <a:lnTo>
                  <a:pt x="13797" y="658"/>
                </a:lnTo>
                <a:lnTo>
                  <a:pt x="14381" y="585"/>
                </a:lnTo>
                <a:lnTo>
                  <a:pt x="14941" y="560"/>
                </a:lnTo>
                <a:close/>
                <a:moveTo>
                  <a:pt x="11777" y="13237"/>
                </a:moveTo>
                <a:lnTo>
                  <a:pt x="11777" y="13602"/>
                </a:lnTo>
                <a:lnTo>
                  <a:pt x="11753" y="13967"/>
                </a:lnTo>
                <a:lnTo>
                  <a:pt x="11704" y="14746"/>
                </a:lnTo>
                <a:lnTo>
                  <a:pt x="11680" y="15549"/>
                </a:lnTo>
                <a:lnTo>
                  <a:pt x="11656" y="16328"/>
                </a:lnTo>
                <a:lnTo>
                  <a:pt x="11485" y="16084"/>
                </a:lnTo>
                <a:lnTo>
                  <a:pt x="11291" y="15865"/>
                </a:lnTo>
                <a:lnTo>
                  <a:pt x="10877" y="15427"/>
                </a:lnTo>
                <a:lnTo>
                  <a:pt x="10755" y="15257"/>
                </a:lnTo>
                <a:lnTo>
                  <a:pt x="10610" y="15062"/>
                </a:lnTo>
                <a:lnTo>
                  <a:pt x="10464" y="14868"/>
                </a:lnTo>
                <a:lnTo>
                  <a:pt x="10366" y="14770"/>
                </a:lnTo>
                <a:lnTo>
                  <a:pt x="10293" y="14722"/>
                </a:lnTo>
                <a:lnTo>
                  <a:pt x="10731" y="14284"/>
                </a:lnTo>
                <a:lnTo>
                  <a:pt x="11266" y="13773"/>
                </a:lnTo>
                <a:lnTo>
                  <a:pt x="11777" y="13237"/>
                </a:lnTo>
                <a:close/>
                <a:moveTo>
                  <a:pt x="3431" y="14381"/>
                </a:moveTo>
                <a:lnTo>
                  <a:pt x="3553" y="14405"/>
                </a:lnTo>
                <a:lnTo>
                  <a:pt x="3699" y="14454"/>
                </a:lnTo>
                <a:lnTo>
                  <a:pt x="3699" y="14527"/>
                </a:lnTo>
                <a:lnTo>
                  <a:pt x="3723" y="14576"/>
                </a:lnTo>
                <a:lnTo>
                  <a:pt x="3602" y="14576"/>
                </a:lnTo>
                <a:lnTo>
                  <a:pt x="3553" y="14600"/>
                </a:lnTo>
                <a:lnTo>
                  <a:pt x="3504" y="14649"/>
                </a:lnTo>
                <a:lnTo>
                  <a:pt x="3334" y="14843"/>
                </a:lnTo>
                <a:lnTo>
                  <a:pt x="3164" y="15038"/>
                </a:lnTo>
                <a:lnTo>
                  <a:pt x="2969" y="15233"/>
                </a:lnTo>
                <a:lnTo>
                  <a:pt x="2896" y="15330"/>
                </a:lnTo>
                <a:lnTo>
                  <a:pt x="2847" y="15452"/>
                </a:lnTo>
                <a:lnTo>
                  <a:pt x="2847" y="15525"/>
                </a:lnTo>
                <a:lnTo>
                  <a:pt x="2872" y="15573"/>
                </a:lnTo>
                <a:lnTo>
                  <a:pt x="2896" y="15622"/>
                </a:lnTo>
                <a:lnTo>
                  <a:pt x="2945" y="15646"/>
                </a:lnTo>
                <a:lnTo>
                  <a:pt x="3115" y="15646"/>
                </a:lnTo>
                <a:lnTo>
                  <a:pt x="3237" y="15598"/>
                </a:lnTo>
                <a:lnTo>
                  <a:pt x="3358" y="15525"/>
                </a:lnTo>
                <a:lnTo>
                  <a:pt x="3480" y="15427"/>
                </a:lnTo>
                <a:lnTo>
                  <a:pt x="3699" y="15208"/>
                </a:lnTo>
                <a:lnTo>
                  <a:pt x="3894" y="14941"/>
                </a:lnTo>
                <a:lnTo>
                  <a:pt x="3918" y="14868"/>
                </a:lnTo>
                <a:lnTo>
                  <a:pt x="3918" y="14795"/>
                </a:lnTo>
                <a:lnTo>
                  <a:pt x="3918" y="14722"/>
                </a:lnTo>
                <a:lnTo>
                  <a:pt x="3869" y="14673"/>
                </a:lnTo>
                <a:lnTo>
                  <a:pt x="3918" y="14697"/>
                </a:lnTo>
                <a:lnTo>
                  <a:pt x="3967" y="14770"/>
                </a:lnTo>
                <a:lnTo>
                  <a:pt x="3967" y="14819"/>
                </a:lnTo>
                <a:lnTo>
                  <a:pt x="3967" y="14892"/>
                </a:lnTo>
                <a:lnTo>
                  <a:pt x="3942" y="15087"/>
                </a:lnTo>
                <a:lnTo>
                  <a:pt x="3894" y="15281"/>
                </a:lnTo>
                <a:lnTo>
                  <a:pt x="3699" y="15671"/>
                </a:lnTo>
                <a:lnTo>
                  <a:pt x="3553" y="15938"/>
                </a:lnTo>
                <a:lnTo>
                  <a:pt x="3480" y="16060"/>
                </a:lnTo>
                <a:lnTo>
                  <a:pt x="3358" y="16157"/>
                </a:lnTo>
                <a:lnTo>
                  <a:pt x="3261" y="16230"/>
                </a:lnTo>
                <a:lnTo>
                  <a:pt x="3115" y="16303"/>
                </a:lnTo>
                <a:lnTo>
                  <a:pt x="2847" y="16376"/>
                </a:lnTo>
                <a:lnTo>
                  <a:pt x="2556" y="16425"/>
                </a:lnTo>
                <a:lnTo>
                  <a:pt x="2361" y="16449"/>
                </a:lnTo>
                <a:lnTo>
                  <a:pt x="2166" y="16449"/>
                </a:lnTo>
                <a:lnTo>
                  <a:pt x="2312" y="16182"/>
                </a:lnTo>
                <a:lnTo>
                  <a:pt x="2434" y="15890"/>
                </a:lnTo>
                <a:lnTo>
                  <a:pt x="2629" y="15403"/>
                </a:lnTo>
                <a:lnTo>
                  <a:pt x="2726" y="15160"/>
                </a:lnTo>
                <a:lnTo>
                  <a:pt x="2847" y="14916"/>
                </a:lnTo>
                <a:lnTo>
                  <a:pt x="2993" y="14697"/>
                </a:lnTo>
                <a:lnTo>
                  <a:pt x="3164" y="14503"/>
                </a:lnTo>
                <a:lnTo>
                  <a:pt x="3237" y="14430"/>
                </a:lnTo>
                <a:lnTo>
                  <a:pt x="3310" y="14405"/>
                </a:lnTo>
                <a:lnTo>
                  <a:pt x="3358" y="14381"/>
                </a:lnTo>
                <a:close/>
                <a:moveTo>
                  <a:pt x="3066" y="10001"/>
                </a:moveTo>
                <a:lnTo>
                  <a:pt x="3188" y="10147"/>
                </a:lnTo>
                <a:lnTo>
                  <a:pt x="3334" y="10293"/>
                </a:lnTo>
                <a:lnTo>
                  <a:pt x="3650" y="10488"/>
                </a:lnTo>
                <a:lnTo>
                  <a:pt x="3894" y="10682"/>
                </a:lnTo>
                <a:lnTo>
                  <a:pt x="4113" y="10877"/>
                </a:lnTo>
                <a:lnTo>
                  <a:pt x="4332" y="11096"/>
                </a:lnTo>
                <a:lnTo>
                  <a:pt x="4526" y="11315"/>
                </a:lnTo>
                <a:lnTo>
                  <a:pt x="4891" y="11777"/>
                </a:lnTo>
                <a:lnTo>
                  <a:pt x="5256" y="12264"/>
                </a:lnTo>
                <a:lnTo>
                  <a:pt x="5621" y="12702"/>
                </a:lnTo>
                <a:lnTo>
                  <a:pt x="6011" y="13140"/>
                </a:lnTo>
                <a:lnTo>
                  <a:pt x="6449" y="13529"/>
                </a:lnTo>
                <a:lnTo>
                  <a:pt x="6862" y="13919"/>
                </a:lnTo>
                <a:lnTo>
                  <a:pt x="7763" y="14697"/>
                </a:lnTo>
                <a:lnTo>
                  <a:pt x="8176" y="15087"/>
                </a:lnTo>
                <a:lnTo>
                  <a:pt x="8614" y="15500"/>
                </a:lnTo>
                <a:lnTo>
                  <a:pt x="8590" y="15525"/>
                </a:lnTo>
                <a:lnTo>
                  <a:pt x="8517" y="15573"/>
                </a:lnTo>
                <a:lnTo>
                  <a:pt x="8468" y="15646"/>
                </a:lnTo>
                <a:lnTo>
                  <a:pt x="8468" y="15719"/>
                </a:lnTo>
                <a:lnTo>
                  <a:pt x="8395" y="15914"/>
                </a:lnTo>
                <a:lnTo>
                  <a:pt x="8322" y="16133"/>
                </a:lnTo>
                <a:lnTo>
                  <a:pt x="8176" y="16547"/>
                </a:lnTo>
                <a:lnTo>
                  <a:pt x="7227" y="15817"/>
                </a:lnTo>
                <a:lnTo>
                  <a:pt x="6303" y="15062"/>
                </a:lnTo>
                <a:lnTo>
                  <a:pt x="5840" y="14649"/>
                </a:lnTo>
                <a:lnTo>
                  <a:pt x="5378" y="14259"/>
                </a:lnTo>
                <a:lnTo>
                  <a:pt x="4964" y="13846"/>
                </a:lnTo>
                <a:lnTo>
                  <a:pt x="4551" y="13408"/>
                </a:lnTo>
                <a:lnTo>
                  <a:pt x="3821" y="12580"/>
                </a:lnTo>
                <a:lnTo>
                  <a:pt x="3456" y="12142"/>
                </a:lnTo>
                <a:lnTo>
                  <a:pt x="3091" y="11729"/>
                </a:lnTo>
                <a:lnTo>
                  <a:pt x="2702" y="11315"/>
                </a:lnTo>
                <a:lnTo>
                  <a:pt x="2288" y="10950"/>
                </a:lnTo>
                <a:lnTo>
                  <a:pt x="1850" y="10609"/>
                </a:lnTo>
                <a:lnTo>
                  <a:pt x="1607" y="10464"/>
                </a:lnTo>
                <a:lnTo>
                  <a:pt x="1388" y="10318"/>
                </a:lnTo>
                <a:lnTo>
                  <a:pt x="1534" y="10318"/>
                </a:lnTo>
                <a:lnTo>
                  <a:pt x="1655" y="10293"/>
                </a:lnTo>
                <a:lnTo>
                  <a:pt x="1947" y="10245"/>
                </a:lnTo>
                <a:lnTo>
                  <a:pt x="2507" y="10147"/>
                </a:lnTo>
                <a:lnTo>
                  <a:pt x="3066" y="10001"/>
                </a:lnTo>
                <a:close/>
                <a:moveTo>
                  <a:pt x="4989" y="16328"/>
                </a:moveTo>
                <a:lnTo>
                  <a:pt x="5110" y="16352"/>
                </a:lnTo>
                <a:lnTo>
                  <a:pt x="5086" y="16401"/>
                </a:lnTo>
                <a:lnTo>
                  <a:pt x="5062" y="16474"/>
                </a:lnTo>
                <a:lnTo>
                  <a:pt x="4989" y="16522"/>
                </a:lnTo>
                <a:lnTo>
                  <a:pt x="4843" y="16620"/>
                </a:lnTo>
                <a:lnTo>
                  <a:pt x="4551" y="16741"/>
                </a:lnTo>
                <a:lnTo>
                  <a:pt x="4551" y="16741"/>
                </a:lnTo>
                <a:lnTo>
                  <a:pt x="4599" y="16620"/>
                </a:lnTo>
                <a:lnTo>
                  <a:pt x="4672" y="16474"/>
                </a:lnTo>
                <a:lnTo>
                  <a:pt x="4770" y="16376"/>
                </a:lnTo>
                <a:lnTo>
                  <a:pt x="4867" y="16328"/>
                </a:lnTo>
                <a:close/>
                <a:moveTo>
                  <a:pt x="3237" y="13846"/>
                </a:moveTo>
                <a:lnTo>
                  <a:pt x="3115" y="13894"/>
                </a:lnTo>
                <a:lnTo>
                  <a:pt x="2993" y="13943"/>
                </a:lnTo>
                <a:lnTo>
                  <a:pt x="2896" y="14016"/>
                </a:lnTo>
                <a:lnTo>
                  <a:pt x="2702" y="14211"/>
                </a:lnTo>
                <a:lnTo>
                  <a:pt x="2531" y="14430"/>
                </a:lnTo>
                <a:lnTo>
                  <a:pt x="2385" y="14673"/>
                </a:lnTo>
                <a:lnTo>
                  <a:pt x="2264" y="14941"/>
                </a:lnTo>
                <a:lnTo>
                  <a:pt x="2045" y="15500"/>
                </a:lnTo>
                <a:lnTo>
                  <a:pt x="1923" y="15768"/>
                </a:lnTo>
                <a:lnTo>
                  <a:pt x="1777" y="16036"/>
                </a:lnTo>
                <a:lnTo>
                  <a:pt x="1607" y="16279"/>
                </a:lnTo>
                <a:lnTo>
                  <a:pt x="1509" y="16376"/>
                </a:lnTo>
                <a:lnTo>
                  <a:pt x="1412" y="16449"/>
                </a:lnTo>
                <a:lnTo>
                  <a:pt x="1363" y="16522"/>
                </a:lnTo>
                <a:lnTo>
                  <a:pt x="1315" y="16595"/>
                </a:lnTo>
                <a:lnTo>
                  <a:pt x="1290" y="16668"/>
                </a:lnTo>
                <a:lnTo>
                  <a:pt x="1315" y="16741"/>
                </a:lnTo>
                <a:lnTo>
                  <a:pt x="1339" y="16814"/>
                </a:lnTo>
                <a:lnTo>
                  <a:pt x="1388" y="16863"/>
                </a:lnTo>
                <a:lnTo>
                  <a:pt x="1436" y="16887"/>
                </a:lnTo>
                <a:lnTo>
                  <a:pt x="1534" y="16912"/>
                </a:lnTo>
                <a:lnTo>
                  <a:pt x="1631" y="16912"/>
                </a:lnTo>
                <a:lnTo>
                  <a:pt x="1728" y="16887"/>
                </a:lnTo>
                <a:lnTo>
                  <a:pt x="2288" y="16887"/>
                </a:lnTo>
                <a:lnTo>
                  <a:pt x="2556" y="16863"/>
                </a:lnTo>
                <a:lnTo>
                  <a:pt x="2799" y="16839"/>
                </a:lnTo>
                <a:lnTo>
                  <a:pt x="3042" y="16790"/>
                </a:lnTo>
                <a:lnTo>
                  <a:pt x="3285" y="16717"/>
                </a:lnTo>
                <a:lnTo>
                  <a:pt x="3431" y="16644"/>
                </a:lnTo>
                <a:lnTo>
                  <a:pt x="3553" y="16571"/>
                </a:lnTo>
                <a:lnTo>
                  <a:pt x="3650" y="16474"/>
                </a:lnTo>
                <a:lnTo>
                  <a:pt x="3772" y="16376"/>
                </a:lnTo>
                <a:lnTo>
                  <a:pt x="3918" y="16157"/>
                </a:lnTo>
                <a:lnTo>
                  <a:pt x="4064" y="15865"/>
                </a:lnTo>
                <a:lnTo>
                  <a:pt x="4210" y="15549"/>
                </a:lnTo>
                <a:lnTo>
                  <a:pt x="4283" y="15306"/>
                </a:lnTo>
                <a:lnTo>
                  <a:pt x="4332" y="15062"/>
                </a:lnTo>
                <a:lnTo>
                  <a:pt x="4380" y="14795"/>
                </a:lnTo>
                <a:lnTo>
                  <a:pt x="4356" y="14576"/>
                </a:lnTo>
                <a:lnTo>
                  <a:pt x="4356" y="14478"/>
                </a:lnTo>
                <a:lnTo>
                  <a:pt x="4307" y="14405"/>
                </a:lnTo>
                <a:lnTo>
                  <a:pt x="4259" y="14332"/>
                </a:lnTo>
                <a:lnTo>
                  <a:pt x="4186" y="14284"/>
                </a:lnTo>
                <a:lnTo>
                  <a:pt x="4113" y="14186"/>
                </a:lnTo>
                <a:lnTo>
                  <a:pt x="4040" y="14089"/>
                </a:lnTo>
                <a:lnTo>
                  <a:pt x="3942" y="14016"/>
                </a:lnTo>
                <a:lnTo>
                  <a:pt x="3845" y="13967"/>
                </a:lnTo>
                <a:lnTo>
                  <a:pt x="3626" y="13870"/>
                </a:lnTo>
                <a:lnTo>
                  <a:pt x="3383" y="13846"/>
                </a:lnTo>
                <a:close/>
                <a:moveTo>
                  <a:pt x="4818" y="15817"/>
                </a:moveTo>
                <a:lnTo>
                  <a:pt x="4697" y="15865"/>
                </a:lnTo>
                <a:lnTo>
                  <a:pt x="4575" y="15914"/>
                </a:lnTo>
                <a:lnTo>
                  <a:pt x="4453" y="15987"/>
                </a:lnTo>
                <a:lnTo>
                  <a:pt x="4356" y="16084"/>
                </a:lnTo>
                <a:lnTo>
                  <a:pt x="4259" y="16206"/>
                </a:lnTo>
                <a:lnTo>
                  <a:pt x="4161" y="16328"/>
                </a:lnTo>
                <a:lnTo>
                  <a:pt x="4088" y="16474"/>
                </a:lnTo>
                <a:lnTo>
                  <a:pt x="4040" y="16620"/>
                </a:lnTo>
                <a:lnTo>
                  <a:pt x="3991" y="16766"/>
                </a:lnTo>
                <a:lnTo>
                  <a:pt x="3967" y="16912"/>
                </a:lnTo>
                <a:lnTo>
                  <a:pt x="3967" y="17058"/>
                </a:lnTo>
                <a:lnTo>
                  <a:pt x="3991" y="17155"/>
                </a:lnTo>
                <a:lnTo>
                  <a:pt x="4064" y="17252"/>
                </a:lnTo>
                <a:lnTo>
                  <a:pt x="4161" y="17301"/>
                </a:lnTo>
                <a:lnTo>
                  <a:pt x="4210" y="17325"/>
                </a:lnTo>
                <a:lnTo>
                  <a:pt x="4259" y="17301"/>
                </a:lnTo>
                <a:lnTo>
                  <a:pt x="4502" y="17228"/>
                </a:lnTo>
                <a:lnTo>
                  <a:pt x="4721" y="17131"/>
                </a:lnTo>
                <a:lnTo>
                  <a:pt x="4989" y="17009"/>
                </a:lnTo>
                <a:lnTo>
                  <a:pt x="5135" y="16936"/>
                </a:lnTo>
                <a:lnTo>
                  <a:pt x="5256" y="16863"/>
                </a:lnTo>
                <a:lnTo>
                  <a:pt x="5354" y="16766"/>
                </a:lnTo>
                <a:lnTo>
                  <a:pt x="5427" y="16668"/>
                </a:lnTo>
                <a:lnTo>
                  <a:pt x="5500" y="16547"/>
                </a:lnTo>
                <a:lnTo>
                  <a:pt x="5524" y="16401"/>
                </a:lnTo>
                <a:lnTo>
                  <a:pt x="5524" y="16328"/>
                </a:lnTo>
                <a:lnTo>
                  <a:pt x="5500" y="16230"/>
                </a:lnTo>
                <a:lnTo>
                  <a:pt x="5451" y="16133"/>
                </a:lnTo>
                <a:lnTo>
                  <a:pt x="5402" y="16060"/>
                </a:lnTo>
                <a:lnTo>
                  <a:pt x="5305" y="15963"/>
                </a:lnTo>
                <a:lnTo>
                  <a:pt x="5208" y="15890"/>
                </a:lnTo>
                <a:lnTo>
                  <a:pt x="5086" y="15841"/>
                </a:lnTo>
                <a:lnTo>
                  <a:pt x="4964" y="15817"/>
                </a:lnTo>
                <a:close/>
                <a:moveTo>
                  <a:pt x="10001" y="14965"/>
                </a:moveTo>
                <a:lnTo>
                  <a:pt x="10099" y="15184"/>
                </a:lnTo>
                <a:lnTo>
                  <a:pt x="10220" y="15379"/>
                </a:lnTo>
                <a:lnTo>
                  <a:pt x="10488" y="15719"/>
                </a:lnTo>
                <a:lnTo>
                  <a:pt x="10731" y="16011"/>
                </a:lnTo>
                <a:lnTo>
                  <a:pt x="10999" y="16303"/>
                </a:lnTo>
                <a:lnTo>
                  <a:pt x="11242" y="16595"/>
                </a:lnTo>
                <a:lnTo>
                  <a:pt x="11339" y="16766"/>
                </a:lnTo>
                <a:lnTo>
                  <a:pt x="11412" y="16936"/>
                </a:lnTo>
                <a:lnTo>
                  <a:pt x="11437" y="17009"/>
                </a:lnTo>
                <a:lnTo>
                  <a:pt x="11485" y="17058"/>
                </a:lnTo>
                <a:lnTo>
                  <a:pt x="11558" y="17082"/>
                </a:lnTo>
                <a:lnTo>
                  <a:pt x="11607" y="17106"/>
                </a:lnTo>
                <a:lnTo>
                  <a:pt x="11607" y="17350"/>
                </a:lnTo>
                <a:lnTo>
                  <a:pt x="11583" y="17593"/>
                </a:lnTo>
                <a:lnTo>
                  <a:pt x="11412" y="17471"/>
                </a:lnTo>
                <a:lnTo>
                  <a:pt x="11266" y="17325"/>
                </a:lnTo>
                <a:lnTo>
                  <a:pt x="10974" y="17009"/>
                </a:lnTo>
                <a:lnTo>
                  <a:pt x="10488" y="16328"/>
                </a:lnTo>
                <a:lnTo>
                  <a:pt x="10099" y="15817"/>
                </a:lnTo>
                <a:lnTo>
                  <a:pt x="9855" y="15549"/>
                </a:lnTo>
                <a:lnTo>
                  <a:pt x="9709" y="15427"/>
                </a:lnTo>
                <a:lnTo>
                  <a:pt x="9588" y="15306"/>
                </a:lnTo>
                <a:lnTo>
                  <a:pt x="9855" y="15111"/>
                </a:lnTo>
                <a:lnTo>
                  <a:pt x="9928" y="15038"/>
                </a:lnTo>
                <a:lnTo>
                  <a:pt x="10001" y="14965"/>
                </a:lnTo>
                <a:close/>
                <a:moveTo>
                  <a:pt x="15135" y="1"/>
                </a:moveTo>
                <a:lnTo>
                  <a:pt x="14551" y="25"/>
                </a:lnTo>
                <a:lnTo>
                  <a:pt x="13967" y="74"/>
                </a:lnTo>
                <a:lnTo>
                  <a:pt x="13408" y="171"/>
                </a:lnTo>
                <a:lnTo>
                  <a:pt x="12824" y="293"/>
                </a:lnTo>
                <a:lnTo>
                  <a:pt x="12264" y="487"/>
                </a:lnTo>
                <a:lnTo>
                  <a:pt x="11753" y="706"/>
                </a:lnTo>
                <a:lnTo>
                  <a:pt x="11242" y="974"/>
                </a:lnTo>
                <a:lnTo>
                  <a:pt x="10755" y="1290"/>
                </a:lnTo>
                <a:lnTo>
                  <a:pt x="10318" y="1631"/>
                </a:lnTo>
                <a:lnTo>
                  <a:pt x="9880" y="2020"/>
                </a:lnTo>
                <a:lnTo>
                  <a:pt x="9466" y="2434"/>
                </a:lnTo>
                <a:lnTo>
                  <a:pt x="9052" y="2847"/>
                </a:lnTo>
                <a:lnTo>
                  <a:pt x="8663" y="3310"/>
                </a:lnTo>
                <a:lnTo>
                  <a:pt x="7933" y="4234"/>
                </a:lnTo>
                <a:lnTo>
                  <a:pt x="7203" y="5135"/>
                </a:lnTo>
                <a:lnTo>
                  <a:pt x="6814" y="5597"/>
                </a:lnTo>
                <a:lnTo>
                  <a:pt x="6400" y="6011"/>
                </a:lnTo>
                <a:lnTo>
                  <a:pt x="6205" y="6205"/>
                </a:lnTo>
                <a:lnTo>
                  <a:pt x="5889" y="6205"/>
                </a:lnTo>
                <a:lnTo>
                  <a:pt x="5548" y="6230"/>
                </a:lnTo>
                <a:lnTo>
                  <a:pt x="4916" y="6303"/>
                </a:lnTo>
                <a:lnTo>
                  <a:pt x="3991" y="6376"/>
                </a:lnTo>
                <a:lnTo>
                  <a:pt x="3066" y="6400"/>
                </a:lnTo>
                <a:lnTo>
                  <a:pt x="901" y="6400"/>
                </a:lnTo>
                <a:lnTo>
                  <a:pt x="171" y="6351"/>
                </a:lnTo>
                <a:lnTo>
                  <a:pt x="122" y="6351"/>
                </a:lnTo>
                <a:lnTo>
                  <a:pt x="74" y="6376"/>
                </a:lnTo>
                <a:lnTo>
                  <a:pt x="25" y="6449"/>
                </a:lnTo>
                <a:lnTo>
                  <a:pt x="1" y="6546"/>
                </a:lnTo>
                <a:lnTo>
                  <a:pt x="25" y="6619"/>
                </a:lnTo>
                <a:lnTo>
                  <a:pt x="1" y="6716"/>
                </a:lnTo>
                <a:lnTo>
                  <a:pt x="49" y="6789"/>
                </a:lnTo>
                <a:lnTo>
                  <a:pt x="195" y="7008"/>
                </a:lnTo>
                <a:lnTo>
                  <a:pt x="366" y="7227"/>
                </a:lnTo>
                <a:lnTo>
                  <a:pt x="731" y="7617"/>
                </a:lnTo>
                <a:lnTo>
                  <a:pt x="1120" y="7982"/>
                </a:lnTo>
                <a:lnTo>
                  <a:pt x="1534" y="8347"/>
                </a:lnTo>
                <a:lnTo>
                  <a:pt x="1923" y="8712"/>
                </a:lnTo>
                <a:lnTo>
                  <a:pt x="2337" y="9101"/>
                </a:lnTo>
                <a:lnTo>
                  <a:pt x="2507" y="9296"/>
                </a:lnTo>
                <a:lnTo>
                  <a:pt x="2702" y="9466"/>
                </a:lnTo>
                <a:lnTo>
                  <a:pt x="1923" y="9661"/>
                </a:lnTo>
                <a:lnTo>
                  <a:pt x="1680" y="9709"/>
                </a:lnTo>
                <a:lnTo>
                  <a:pt x="1412" y="9734"/>
                </a:lnTo>
                <a:lnTo>
                  <a:pt x="1193" y="9807"/>
                </a:lnTo>
                <a:lnTo>
                  <a:pt x="1071" y="9855"/>
                </a:lnTo>
                <a:lnTo>
                  <a:pt x="974" y="9928"/>
                </a:lnTo>
                <a:lnTo>
                  <a:pt x="925" y="9953"/>
                </a:lnTo>
                <a:lnTo>
                  <a:pt x="925" y="10001"/>
                </a:lnTo>
                <a:lnTo>
                  <a:pt x="925" y="10099"/>
                </a:lnTo>
                <a:lnTo>
                  <a:pt x="852" y="10123"/>
                </a:lnTo>
                <a:lnTo>
                  <a:pt x="804" y="10172"/>
                </a:lnTo>
                <a:lnTo>
                  <a:pt x="779" y="10220"/>
                </a:lnTo>
                <a:lnTo>
                  <a:pt x="755" y="10293"/>
                </a:lnTo>
                <a:lnTo>
                  <a:pt x="755" y="10342"/>
                </a:lnTo>
                <a:lnTo>
                  <a:pt x="755" y="10391"/>
                </a:lnTo>
                <a:lnTo>
                  <a:pt x="779" y="10439"/>
                </a:lnTo>
                <a:lnTo>
                  <a:pt x="852" y="10512"/>
                </a:lnTo>
                <a:lnTo>
                  <a:pt x="1363" y="10901"/>
                </a:lnTo>
                <a:lnTo>
                  <a:pt x="1850" y="11291"/>
                </a:lnTo>
                <a:lnTo>
                  <a:pt x="2312" y="11729"/>
                </a:lnTo>
                <a:lnTo>
                  <a:pt x="2774" y="12167"/>
                </a:lnTo>
                <a:lnTo>
                  <a:pt x="3164" y="12629"/>
                </a:lnTo>
                <a:lnTo>
                  <a:pt x="3553" y="13091"/>
                </a:lnTo>
                <a:lnTo>
                  <a:pt x="3967" y="13554"/>
                </a:lnTo>
                <a:lnTo>
                  <a:pt x="4356" y="13992"/>
                </a:lnTo>
                <a:lnTo>
                  <a:pt x="4794" y="14454"/>
                </a:lnTo>
                <a:lnTo>
                  <a:pt x="5256" y="14892"/>
                </a:lnTo>
                <a:lnTo>
                  <a:pt x="5743" y="15330"/>
                </a:lnTo>
                <a:lnTo>
                  <a:pt x="6230" y="15744"/>
                </a:lnTo>
                <a:lnTo>
                  <a:pt x="7227" y="16522"/>
                </a:lnTo>
                <a:lnTo>
                  <a:pt x="8249" y="17301"/>
                </a:lnTo>
                <a:lnTo>
                  <a:pt x="8347" y="17350"/>
                </a:lnTo>
                <a:lnTo>
                  <a:pt x="8444" y="17350"/>
                </a:lnTo>
                <a:lnTo>
                  <a:pt x="8517" y="17325"/>
                </a:lnTo>
                <a:lnTo>
                  <a:pt x="8590" y="17277"/>
                </a:lnTo>
                <a:lnTo>
                  <a:pt x="8639" y="17204"/>
                </a:lnTo>
                <a:lnTo>
                  <a:pt x="8663" y="17106"/>
                </a:lnTo>
                <a:lnTo>
                  <a:pt x="8663" y="17009"/>
                </a:lnTo>
                <a:lnTo>
                  <a:pt x="8614" y="16912"/>
                </a:lnTo>
                <a:lnTo>
                  <a:pt x="8760" y="16620"/>
                </a:lnTo>
                <a:lnTo>
                  <a:pt x="8858" y="16328"/>
                </a:lnTo>
                <a:lnTo>
                  <a:pt x="8955" y="16011"/>
                </a:lnTo>
                <a:lnTo>
                  <a:pt x="9004" y="15695"/>
                </a:lnTo>
                <a:lnTo>
                  <a:pt x="9174" y="15598"/>
                </a:lnTo>
                <a:lnTo>
                  <a:pt x="9466" y="15914"/>
                </a:lnTo>
                <a:lnTo>
                  <a:pt x="9831" y="16376"/>
                </a:lnTo>
                <a:lnTo>
                  <a:pt x="10196" y="16887"/>
                </a:lnTo>
                <a:lnTo>
                  <a:pt x="10464" y="17252"/>
                </a:lnTo>
                <a:lnTo>
                  <a:pt x="10755" y="17617"/>
                </a:lnTo>
                <a:lnTo>
                  <a:pt x="10901" y="17788"/>
                </a:lnTo>
                <a:lnTo>
                  <a:pt x="11072" y="17934"/>
                </a:lnTo>
                <a:lnTo>
                  <a:pt x="11242" y="18080"/>
                </a:lnTo>
                <a:lnTo>
                  <a:pt x="11437" y="18201"/>
                </a:lnTo>
                <a:lnTo>
                  <a:pt x="11510" y="18226"/>
                </a:lnTo>
                <a:lnTo>
                  <a:pt x="11558" y="18250"/>
                </a:lnTo>
                <a:lnTo>
                  <a:pt x="11631" y="18250"/>
                </a:lnTo>
                <a:lnTo>
                  <a:pt x="11704" y="18226"/>
                </a:lnTo>
                <a:lnTo>
                  <a:pt x="11826" y="18226"/>
                </a:lnTo>
                <a:lnTo>
                  <a:pt x="11948" y="18177"/>
                </a:lnTo>
                <a:lnTo>
                  <a:pt x="12045" y="18128"/>
                </a:lnTo>
                <a:lnTo>
                  <a:pt x="12094" y="18007"/>
                </a:lnTo>
                <a:lnTo>
                  <a:pt x="12167" y="17763"/>
                </a:lnTo>
                <a:lnTo>
                  <a:pt x="12191" y="17520"/>
                </a:lnTo>
                <a:lnTo>
                  <a:pt x="12240" y="17033"/>
                </a:lnTo>
                <a:lnTo>
                  <a:pt x="12264" y="16279"/>
                </a:lnTo>
                <a:lnTo>
                  <a:pt x="12264" y="15549"/>
                </a:lnTo>
                <a:lnTo>
                  <a:pt x="12288" y="14746"/>
                </a:lnTo>
                <a:lnTo>
                  <a:pt x="12337" y="13967"/>
                </a:lnTo>
                <a:lnTo>
                  <a:pt x="12361" y="13651"/>
                </a:lnTo>
                <a:lnTo>
                  <a:pt x="12386" y="13335"/>
                </a:lnTo>
                <a:lnTo>
                  <a:pt x="12361" y="13018"/>
                </a:lnTo>
                <a:lnTo>
                  <a:pt x="12337" y="12848"/>
                </a:lnTo>
                <a:lnTo>
                  <a:pt x="12288" y="12726"/>
                </a:lnTo>
                <a:lnTo>
                  <a:pt x="12775" y="12191"/>
                </a:lnTo>
                <a:lnTo>
                  <a:pt x="13335" y="11607"/>
                </a:lnTo>
                <a:lnTo>
                  <a:pt x="13943" y="11047"/>
                </a:lnTo>
                <a:lnTo>
                  <a:pt x="14527" y="10464"/>
                </a:lnTo>
                <a:lnTo>
                  <a:pt x="15087" y="9880"/>
                </a:lnTo>
                <a:lnTo>
                  <a:pt x="15622" y="9247"/>
                </a:lnTo>
                <a:lnTo>
                  <a:pt x="15865" y="8931"/>
                </a:lnTo>
                <a:lnTo>
                  <a:pt x="16157" y="8639"/>
                </a:lnTo>
                <a:lnTo>
                  <a:pt x="16717" y="8055"/>
                </a:lnTo>
                <a:lnTo>
                  <a:pt x="17277" y="7446"/>
                </a:lnTo>
                <a:lnTo>
                  <a:pt x="17471" y="7227"/>
                </a:lnTo>
                <a:lnTo>
                  <a:pt x="17666" y="6960"/>
                </a:lnTo>
                <a:lnTo>
                  <a:pt x="17836" y="6716"/>
                </a:lnTo>
                <a:lnTo>
                  <a:pt x="17982" y="6449"/>
                </a:lnTo>
                <a:lnTo>
                  <a:pt x="18104" y="6157"/>
                </a:lnTo>
                <a:lnTo>
                  <a:pt x="18250" y="5889"/>
                </a:lnTo>
                <a:lnTo>
                  <a:pt x="18347" y="5597"/>
                </a:lnTo>
                <a:lnTo>
                  <a:pt x="18445" y="5305"/>
                </a:lnTo>
                <a:lnTo>
                  <a:pt x="18591" y="4721"/>
                </a:lnTo>
                <a:lnTo>
                  <a:pt x="18688" y="4113"/>
                </a:lnTo>
                <a:lnTo>
                  <a:pt x="18736" y="3480"/>
                </a:lnTo>
                <a:lnTo>
                  <a:pt x="18736" y="2872"/>
                </a:lnTo>
                <a:lnTo>
                  <a:pt x="18712" y="2312"/>
                </a:lnTo>
                <a:lnTo>
                  <a:pt x="18688" y="1899"/>
                </a:lnTo>
                <a:lnTo>
                  <a:pt x="18639" y="1436"/>
                </a:lnTo>
                <a:lnTo>
                  <a:pt x="18542" y="998"/>
                </a:lnTo>
                <a:lnTo>
                  <a:pt x="18493" y="828"/>
                </a:lnTo>
                <a:lnTo>
                  <a:pt x="18420" y="658"/>
                </a:lnTo>
                <a:lnTo>
                  <a:pt x="18323" y="536"/>
                </a:lnTo>
                <a:lnTo>
                  <a:pt x="18226" y="463"/>
                </a:lnTo>
                <a:lnTo>
                  <a:pt x="18104" y="414"/>
                </a:lnTo>
                <a:lnTo>
                  <a:pt x="17982" y="439"/>
                </a:lnTo>
                <a:lnTo>
                  <a:pt x="17447" y="268"/>
                </a:lnTo>
                <a:lnTo>
                  <a:pt x="16863" y="147"/>
                </a:lnTo>
                <a:lnTo>
                  <a:pt x="16303" y="49"/>
                </a:lnTo>
                <a:lnTo>
                  <a:pt x="15719"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6D9EEB"/>
              </a:solidFill>
            </a:endParaRPr>
          </a:p>
        </p:txBody>
      </p:sp>
      <p:sp>
        <p:nvSpPr>
          <p:cNvPr id="818" name="Google Shape;818;p21"/>
          <p:cNvSpPr/>
          <p:nvPr/>
        </p:nvSpPr>
        <p:spPr>
          <a:xfrm>
            <a:off x="4256643" y="630100"/>
            <a:ext cx="418605" cy="406776"/>
          </a:xfrm>
          <a:custGeom>
            <a:avLst/>
            <a:gdLst/>
            <a:ahLst/>
            <a:cxnLst/>
            <a:rect l="l" t="t" r="r" b="b"/>
            <a:pathLst>
              <a:path w="15501" h="15063" extrusionOk="0">
                <a:moveTo>
                  <a:pt x="7957" y="925"/>
                </a:moveTo>
                <a:lnTo>
                  <a:pt x="8249" y="1533"/>
                </a:lnTo>
                <a:lnTo>
                  <a:pt x="8103" y="1606"/>
                </a:lnTo>
                <a:lnTo>
                  <a:pt x="7957" y="1704"/>
                </a:lnTo>
                <a:lnTo>
                  <a:pt x="7933" y="1752"/>
                </a:lnTo>
                <a:lnTo>
                  <a:pt x="7933" y="1339"/>
                </a:lnTo>
                <a:lnTo>
                  <a:pt x="7957" y="925"/>
                </a:lnTo>
                <a:close/>
                <a:moveTo>
                  <a:pt x="8371" y="1801"/>
                </a:moveTo>
                <a:lnTo>
                  <a:pt x="8492" y="2020"/>
                </a:lnTo>
                <a:lnTo>
                  <a:pt x="8346" y="2117"/>
                </a:lnTo>
                <a:lnTo>
                  <a:pt x="8200" y="2215"/>
                </a:lnTo>
                <a:lnTo>
                  <a:pt x="8079" y="2288"/>
                </a:lnTo>
                <a:lnTo>
                  <a:pt x="7957" y="2409"/>
                </a:lnTo>
                <a:lnTo>
                  <a:pt x="7933" y="2069"/>
                </a:lnTo>
                <a:lnTo>
                  <a:pt x="8127" y="1971"/>
                </a:lnTo>
                <a:lnTo>
                  <a:pt x="8249" y="1898"/>
                </a:lnTo>
                <a:lnTo>
                  <a:pt x="8371" y="1801"/>
                </a:lnTo>
                <a:close/>
                <a:moveTo>
                  <a:pt x="8663" y="2336"/>
                </a:moveTo>
                <a:lnTo>
                  <a:pt x="8784" y="2628"/>
                </a:lnTo>
                <a:lnTo>
                  <a:pt x="8687" y="2653"/>
                </a:lnTo>
                <a:lnTo>
                  <a:pt x="8590" y="2726"/>
                </a:lnTo>
                <a:lnTo>
                  <a:pt x="8419" y="2847"/>
                </a:lnTo>
                <a:lnTo>
                  <a:pt x="8225" y="2993"/>
                </a:lnTo>
                <a:lnTo>
                  <a:pt x="8054" y="3164"/>
                </a:lnTo>
                <a:lnTo>
                  <a:pt x="8006" y="2750"/>
                </a:lnTo>
                <a:lnTo>
                  <a:pt x="8176" y="2653"/>
                </a:lnTo>
                <a:lnTo>
                  <a:pt x="8322" y="2531"/>
                </a:lnTo>
                <a:lnTo>
                  <a:pt x="8565" y="2385"/>
                </a:lnTo>
                <a:lnTo>
                  <a:pt x="8663" y="2336"/>
                </a:lnTo>
                <a:close/>
                <a:moveTo>
                  <a:pt x="8979" y="2945"/>
                </a:moveTo>
                <a:lnTo>
                  <a:pt x="8979" y="2969"/>
                </a:lnTo>
                <a:lnTo>
                  <a:pt x="9076" y="3164"/>
                </a:lnTo>
                <a:lnTo>
                  <a:pt x="8857" y="3285"/>
                </a:lnTo>
                <a:lnTo>
                  <a:pt x="8663" y="3431"/>
                </a:lnTo>
                <a:lnTo>
                  <a:pt x="8371" y="3626"/>
                </a:lnTo>
                <a:lnTo>
                  <a:pt x="8079" y="3821"/>
                </a:lnTo>
                <a:lnTo>
                  <a:pt x="8054" y="3504"/>
                </a:lnTo>
                <a:lnTo>
                  <a:pt x="8200" y="3456"/>
                </a:lnTo>
                <a:lnTo>
                  <a:pt x="8322" y="3383"/>
                </a:lnTo>
                <a:lnTo>
                  <a:pt x="8541" y="3212"/>
                </a:lnTo>
                <a:lnTo>
                  <a:pt x="8833" y="3018"/>
                </a:lnTo>
                <a:lnTo>
                  <a:pt x="8979" y="2945"/>
                </a:lnTo>
                <a:close/>
                <a:moveTo>
                  <a:pt x="9271" y="3529"/>
                </a:moveTo>
                <a:lnTo>
                  <a:pt x="9393" y="3796"/>
                </a:lnTo>
                <a:lnTo>
                  <a:pt x="8736" y="4186"/>
                </a:lnTo>
                <a:lnTo>
                  <a:pt x="8419" y="4380"/>
                </a:lnTo>
                <a:lnTo>
                  <a:pt x="8249" y="4478"/>
                </a:lnTo>
                <a:lnTo>
                  <a:pt x="8103" y="4599"/>
                </a:lnTo>
                <a:lnTo>
                  <a:pt x="8079" y="4113"/>
                </a:lnTo>
                <a:lnTo>
                  <a:pt x="8225" y="4088"/>
                </a:lnTo>
                <a:lnTo>
                  <a:pt x="8371" y="4040"/>
                </a:lnTo>
                <a:lnTo>
                  <a:pt x="8663" y="3894"/>
                </a:lnTo>
                <a:lnTo>
                  <a:pt x="9052" y="3650"/>
                </a:lnTo>
                <a:lnTo>
                  <a:pt x="9271" y="3529"/>
                </a:lnTo>
                <a:close/>
                <a:moveTo>
                  <a:pt x="9587" y="4186"/>
                </a:moveTo>
                <a:lnTo>
                  <a:pt x="9660" y="4332"/>
                </a:lnTo>
                <a:lnTo>
                  <a:pt x="9490" y="4429"/>
                </a:lnTo>
                <a:lnTo>
                  <a:pt x="9344" y="4551"/>
                </a:lnTo>
                <a:lnTo>
                  <a:pt x="9052" y="4770"/>
                </a:lnTo>
                <a:lnTo>
                  <a:pt x="8809" y="4916"/>
                </a:lnTo>
                <a:lnTo>
                  <a:pt x="8590" y="5110"/>
                </a:lnTo>
                <a:lnTo>
                  <a:pt x="8371" y="5305"/>
                </a:lnTo>
                <a:lnTo>
                  <a:pt x="8176" y="5524"/>
                </a:lnTo>
                <a:lnTo>
                  <a:pt x="8127" y="4794"/>
                </a:lnTo>
                <a:lnTo>
                  <a:pt x="8322" y="4794"/>
                </a:lnTo>
                <a:lnTo>
                  <a:pt x="8492" y="4721"/>
                </a:lnTo>
                <a:lnTo>
                  <a:pt x="8833" y="4575"/>
                </a:lnTo>
                <a:lnTo>
                  <a:pt x="9222" y="4380"/>
                </a:lnTo>
                <a:lnTo>
                  <a:pt x="9587" y="4186"/>
                </a:lnTo>
                <a:close/>
                <a:moveTo>
                  <a:pt x="14965" y="5938"/>
                </a:moveTo>
                <a:lnTo>
                  <a:pt x="14795" y="6059"/>
                </a:lnTo>
                <a:lnTo>
                  <a:pt x="14649" y="6205"/>
                </a:lnTo>
                <a:lnTo>
                  <a:pt x="14576" y="6181"/>
                </a:lnTo>
                <a:lnTo>
                  <a:pt x="14332" y="6157"/>
                </a:lnTo>
                <a:lnTo>
                  <a:pt x="14965" y="5938"/>
                </a:lnTo>
                <a:close/>
                <a:moveTo>
                  <a:pt x="2190" y="5840"/>
                </a:moveTo>
                <a:lnTo>
                  <a:pt x="2093" y="5986"/>
                </a:lnTo>
                <a:lnTo>
                  <a:pt x="2044" y="6132"/>
                </a:lnTo>
                <a:lnTo>
                  <a:pt x="2044" y="6181"/>
                </a:lnTo>
                <a:lnTo>
                  <a:pt x="2044" y="6254"/>
                </a:lnTo>
                <a:lnTo>
                  <a:pt x="1874" y="6181"/>
                </a:lnTo>
                <a:lnTo>
                  <a:pt x="1679" y="6108"/>
                </a:lnTo>
                <a:lnTo>
                  <a:pt x="1266" y="5962"/>
                </a:lnTo>
                <a:lnTo>
                  <a:pt x="2190" y="5840"/>
                </a:lnTo>
                <a:close/>
                <a:moveTo>
                  <a:pt x="3018" y="5743"/>
                </a:moveTo>
                <a:lnTo>
                  <a:pt x="2677" y="6132"/>
                </a:lnTo>
                <a:lnTo>
                  <a:pt x="2555" y="6302"/>
                </a:lnTo>
                <a:lnTo>
                  <a:pt x="2288" y="6278"/>
                </a:lnTo>
                <a:lnTo>
                  <a:pt x="2312" y="6254"/>
                </a:lnTo>
                <a:lnTo>
                  <a:pt x="2409" y="6181"/>
                </a:lnTo>
                <a:lnTo>
                  <a:pt x="2482" y="6059"/>
                </a:lnTo>
                <a:lnTo>
                  <a:pt x="2604" y="5938"/>
                </a:lnTo>
                <a:lnTo>
                  <a:pt x="2750" y="5816"/>
                </a:lnTo>
                <a:lnTo>
                  <a:pt x="2823" y="5767"/>
                </a:lnTo>
                <a:lnTo>
                  <a:pt x="3018" y="5743"/>
                </a:lnTo>
                <a:close/>
                <a:moveTo>
                  <a:pt x="9879" y="4672"/>
                </a:moveTo>
                <a:lnTo>
                  <a:pt x="9977" y="4818"/>
                </a:lnTo>
                <a:lnTo>
                  <a:pt x="9952" y="4818"/>
                </a:lnTo>
                <a:lnTo>
                  <a:pt x="9733" y="5062"/>
                </a:lnTo>
                <a:lnTo>
                  <a:pt x="9490" y="5281"/>
                </a:lnTo>
                <a:lnTo>
                  <a:pt x="8979" y="5719"/>
                </a:lnTo>
                <a:lnTo>
                  <a:pt x="8590" y="6035"/>
                </a:lnTo>
                <a:lnTo>
                  <a:pt x="8395" y="6181"/>
                </a:lnTo>
                <a:lnTo>
                  <a:pt x="8200" y="6351"/>
                </a:lnTo>
                <a:lnTo>
                  <a:pt x="8176" y="5694"/>
                </a:lnTo>
                <a:lnTo>
                  <a:pt x="8468" y="5573"/>
                </a:lnTo>
                <a:lnTo>
                  <a:pt x="8736" y="5402"/>
                </a:lnTo>
                <a:lnTo>
                  <a:pt x="9247" y="5086"/>
                </a:lnTo>
                <a:lnTo>
                  <a:pt x="9539" y="4916"/>
                </a:lnTo>
                <a:lnTo>
                  <a:pt x="9709" y="4794"/>
                </a:lnTo>
                <a:lnTo>
                  <a:pt x="9879" y="4672"/>
                </a:lnTo>
                <a:close/>
                <a:moveTo>
                  <a:pt x="3967" y="5597"/>
                </a:moveTo>
                <a:lnTo>
                  <a:pt x="3869" y="5719"/>
                </a:lnTo>
                <a:lnTo>
                  <a:pt x="3723" y="5986"/>
                </a:lnTo>
                <a:lnTo>
                  <a:pt x="3553" y="6229"/>
                </a:lnTo>
                <a:lnTo>
                  <a:pt x="3504" y="6327"/>
                </a:lnTo>
                <a:lnTo>
                  <a:pt x="3456" y="6424"/>
                </a:lnTo>
                <a:lnTo>
                  <a:pt x="3164" y="6375"/>
                </a:lnTo>
                <a:lnTo>
                  <a:pt x="2920" y="6327"/>
                </a:lnTo>
                <a:lnTo>
                  <a:pt x="3066" y="6181"/>
                </a:lnTo>
                <a:lnTo>
                  <a:pt x="3431" y="5792"/>
                </a:lnTo>
                <a:lnTo>
                  <a:pt x="3602" y="5646"/>
                </a:lnTo>
                <a:lnTo>
                  <a:pt x="3967" y="5597"/>
                </a:lnTo>
                <a:close/>
                <a:moveTo>
                  <a:pt x="5110" y="5354"/>
                </a:moveTo>
                <a:lnTo>
                  <a:pt x="4989" y="5475"/>
                </a:lnTo>
                <a:lnTo>
                  <a:pt x="4867" y="5597"/>
                </a:lnTo>
                <a:lnTo>
                  <a:pt x="4648" y="5865"/>
                </a:lnTo>
                <a:lnTo>
                  <a:pt x="4380" y="6205"/>
                </a:lnTo>
                <a:lnTo>
                  <a:pt x="4234" y="6400"/>
                </a:lnTo>
                <a:lnTo>
                  <a:pt x="4113" y="6594"/>
                </a:lnTo>
                <a:lnTo>
                  <a:pt x="3723" y="6497"/>
                </a:lnTo>
                <a:lnTo>
                  <a:pt x="3821" y="6400"/>
                </a:lnTo>
                <a:lnTo>
                  <a:pt x="3869" y="6278"/>
                </a:lnTo>
                <a:lnTo>
                  <a:pt x="3991" y="6084"/>
                </a:lnTo>
                <a:lnTo>
                  <a:pt x="4137" y="5865"/>
                </a:lnTo>
                <a:lnTo>
                  <a:pt x="4307" y="5694"/>
                </a:lnTo>
                <a:lnTo>
                  <a:pt x="4405" y="5597"/>
                </a:lnTo>
                <a:lnTo>
                  <a:pt x="4526" y="5500"/>
                </a:lnTo>
                <a:lnTo>
                  <a:pt x="5110" y="5354"/>
                </a:lnTo>
                <a:close/>
                <a:moveTo>
                  <a:pt x="14065" y="6254"/>
                </a:moveTo>
                <a:lnTo>
                  <a:pt x="14138" y="6327"/>
                </a:lnTo>
                <a:lnTo>
                  <a:pt x="14235" y="6375"/>
                </a:lnTo>
                <a:lnTo>
                  <a:pt x="14430" y="6448"/>
                </a:lnTo>
                <a:lnTo>
                  <a:pt x="14186" y="6740"/>
                </a:lnTo>
                <a:lnTo>
                  <a:pt x="14016" y="6643"/>
                </a:lnTo>
                <a:lnTo>
                  <a:pt x="13846" y="6546"/>
                </a:lnTo>
                <a:lnTo>
                  <a:pt x="13675" y="6497"/>
                </a:lnTo>
                <a:lnTo>
                  <a:pt x="13481" y="6448"/>
                </a:lnTo>
                <a:lnTo>
                  <a:pt x="14065" y="6254"/>
                </a:lnTo>
                <a:close/>
                <a:moveTo>
                  <a:pt x="5573" y="5451"/>
                </a:moveTo>
                <a:lnTo>
                  <a:pt x="5719" y="5621"/>
                </a:lnTo>
                <a:lnTo>
                  <a:pt x="5840" y="5767"/>
                </a:lnTo>
                <a:lnTo>
                  <a:pt x="5816" y="5767"/>
                </a:lnTo>
                <a:lnTo>
                  <a:pt x="5670" y="5840"/>
                </a:lnTo>
                <a:lnTo>
                  <a:pt x="5548" y="5962"/>
                </a:lnTo>
                <a:lnTo>
                  <a:pt x="5354" y="6205"/>
                </a:lnTo>
                <a:lnTo>
                  <a:pt x="5110" y="6473"/>
                </a:lnTo>
                <a:lnTo>
                  <a:pt x="4989" y="6619"/>
                </a:lnTo>
                <a:lnTo>
                  <a:pt x="4916" y="6765"/>
                </a:lnTo>
                <a:lnTo>
                  <a:pt x="4429" y="6667"/>
                </a:lnTo>
                <a:lnTo>
                  <a:pt x="4551" y="6546"/>
                </a:lnTo>
                <a:lnTo>
                  <a:pt x="4648" y="6424"/>
                </a:lnTo>
                <a:lnTo>
                  <a:pt x="4843" y="6157"/>
                </a:lnTo>
                <a:lnTo>
                  <a:pt x="5159" y="5816"/>
                </a:lnTo>
                <a:lnTo>
                  <a:pt x="5354" y="5646"/>
                </a:lnTo>
                <a:lnTo>
                  <a:pt x="5475" y="5548"/>
                </a:lnTo>
                <a:lnTo>
                  <a:pt x="5548" y="5451"/>
                </a:lnTo>
                <a:close/>
                <a:moveTo>
                  <a:pt x="6035" y="5962"/>
                </a:moveTo>
                <a:lnTo>
                  <a:pt x="6278" y="6254"/>
                </a:lnTo>
                <a:lnTo>
                  <a:pt x="6157" y="6424"/>
                </a:lnTo>
                <a:lnTo>
                  <a:pt x="6011" y="6643"/>
                </a:lnTo>
                <a:lnTo>
                  <a:pt x="5889" y="6862"/>
                </a:lnTo>
                <a:lnTo>
                  <a:pt x="5840" y="6935"/>
                </a:lnTo>
                <a:lnTo>
                  <a:pt x="5840" y="7008"/>
                </a:lnTo>
                <a:lnTo>
                  <a:pt x="5232" y="6838"/>
                </a:lnTo>
                <a:lnTo>
                  <a:pt x="5402" y="6692"/>
                </a:lnTo>
                <a:lnTo>
                  <a:pt x="5548" y="6546"/>
                </a:lnTo>
                <a:lnTo>
                  <a:pt x="5767" y="6278"/>
                </a:lnTo>
                <a:lnTo>
                  <a:pt x="5889" y="6157"/>
                </a:lnTo>
                <a:lnTo>
                  <a:pt x="6011" y="6011"/>
                </a:lnTo>
                <a:lnTo>
                  <a:pt x="6035" y="5962"/>
                </a:lnTo>
                <a:close/>
                <a:moveTo>
                  <a:pt x="7519" y="925"/>
                </a:moveTo>
                <a:lnTo>
                  <a:pt x="7470" y="1120"/>
                </a:lnTo>
                <a:lnTo>
                  <a:pt x="7470" y="1314"/>
                </a:lnTo>
                <a:lnTo>
                  <a:pt x="7470" y="1704"/>
                </a:lnTo>
                <a:lnTo>
                  <a:pt x="7495" y="2093"/>
                </a:lnTo>
                <a:lnTo>
                  <a:pt x="7519" y="2482"/>
                </a:lnTo>
                <a:lnTo>
                  <a:pt x="7592" y="3285"/>
                </a:lnTo>
                <a:lnTo>
                  <a:pt x="7665" y="4234"/>
                </a:lnTo>
                <a:lnTo>
                  <a:pt x="7714" y="5183"/>
                </a:lnTo>
                <a:lnTo>
                  <a:pt x="7714" y="6132"/>
                </a:lnTo>
                <a:lnTo>
                  <a:pt x="7714" y="7081"/>
                </a:lnTo>
                <a:lnTo>
                  <a:pt x="7519" y="6886"/>
                </a:lnTo>
                <a:lnTo>
                  <a:pt x="7324" y="6716"/>
                </a:lnTo>
                <a:lnTo>
                  <a:pt x="7032" y="6473"/>
                </a:lnTo>
                <a:lnTo>
                  <a:pt x="6522" y="5913"/>
                </a:lnTo>
                <a:lnTo>
                  <a:pt x="5986" y="5354"/>
                </a:lnTo>
                <a:lnTo>
                  <a:pt x="5792" y="5159"/>
                </a:lnTo>
                <a:lnTo>
                  <a:pt x="5670" y="5086"/>
                </a:lnTo>
                <a:lnTo>
                  <a:pt x="5573" y="5013"/>
                </a:lnTo>
                <a:lnTo>
                  <a:pt x="5719" y="4721"/>
                </a:lnTo>
                <a:lnTo>
                  <a:pt x="5913" y="4453"/>
                </a:lnTo>
                <a:lnTo>
                  <a:pt x="6278" y="3894"/>
                </a:lnTo>
                <a:lnTo>
                  <a:pt x="6449" y="3626"/>
                </a:lnTo>
                <a:lnTo>
                  <a:pt x="6570" y="3358"/>
                </a:lnTo>
                <a:lnTo>
                  <a:pt x="6692" y="3066"/>
                </a:lnTo>
                <a:lnTo>
                  <a:pt x="6789" y="2774"/>
                </a:lnTo>
                <a:lnTo>
                  <a:pt x="6984" y="2166"/>
                </a:lnTo>
                <a:lnTo>
                  <a:pt x="7203" y="1558"/>
                </a:lnTo>
                <a:lnTo>
                  <a:pt x="7349" y="1217"/>
                </a:lnTo>
                <a:lnTo>
                  <a:pt x="7519" y="925"/>
                </a:lnTo>
                <a:close/>
                <a:moveTo>
                  <a:pt x="6497" y="6497"/>
                </a:moveTo>
                <a:lnTo>
                  <a:pt x="6522" y="6521"/>
                </a:lnTo>
                <a:lnTo>
                  <a:pt x="6716" y="6716"/>
                </a:lnTo>
                <a:lnTo>
                  <a:pt x="6643" y="6765"/>
                </a:lnTo>
                <a:lnTo>
                  <a:pt x="6595" y="6789"/>
                </a:lnTo>
                <a:lnTo>
                  <a:pt x="6497" y="6911"/>
                </a:lnTo>
                <a:lnTo>
                  <a:pt x="6400" y="7008"/>
                </a:lnTo>
                <a:lnTo>
                  <a:pt x="6327" y="7130"/>
                </a:lnTo>
                <a:lnTo>
                  <a:pt x="5986" y="7057"/>
                </a:lnTo>
                <a:lnTo>
                  <a:pt x="6059" y="7008"/>
                </a:lnTo>
                <a:lnTo>
                  <a:pt x="6132" y="6935"/>
                </a:lnTo>
                <a:lnTo>
                  <a:pt x="6254" y="6838"/>
                </a:lnTo>
                <a:lnTo>
                  <a:pt x="6497" y="6497"/>
                </a:lnTo>
                <a:close/>
                <a:moveTo>
                  <a:pt x="13286" y="6521"/>
                </a:moveTo>
                <a:lnTo>
                  <a:pt x="13627" y="6740"/>
                </a:lnTo>
                <a:lnTo>
                  <a:pt x="13967" y="6935"/>
                </a:lnTo>
                <a:lnTo>
                  <a:pt x="13870" y="7032"/>
                </a:lnTo>
                <a:lnTo>
                  <a:pt x="13724" y="7178"/>
                </a:lnTo>
                <a:lnTo>
                  <a:pt x="13578" y="7081"/>
                </a:lnTo>
                <a:lnTo>
                  <a:pt x="13456" y="7032"/>
                </a:lnTo>
                <a:lnTo>
                  <a:pt x="13164" y="6911"/>
                </a:lnTo>
                <a:lnTo>
                  <a:pt x="12897" y="6813"/>
                </a:lnTo>
                <a:lnTo>
                  <a:pt x="12653" y="6716"/>
                </a:lnTo>
                <a:lnTo>
                  <a:pt x="13286" y="6521"/>
                </a:lnTo>
                <a:close/>
                <a:moveTo>
                  <a:pt x="10171" y="5062"/>
                </a:moveTo>
                <a:lnTo>
                  <a:pt x="10220" y="5135"/>
                </a:lnTo>
                <a:lnTo>
                  <a:pt x="10196" y="5159"/>
                </a:lnTo>
                <a:lnTo>
                  <a:pt x="9587" y="5816"/>
                </a:lnTo>
                <a:lnTo>
                  <a:pt x="9003" y="6521"/>
                </a:lnTo>
                <a:lnTo>
                  <a:pt x="8809" y="6716"/>
                </a:lnTo>
                <a:lnTo>
                  <a:pt x="8590" y="6935"/>
                </a:lnTo>
                <a:lnTo>
                  <a:pt x="8371" y="7154"/>
                </a:lnTo>
                <a:lnTo>
                  <a:pt x="8152" y="7373"/>
                </a:lnTo>
                <a:lnTo>
                  <a:pt x="8200" y="6740"/>
                </a:lnTo>
                <a:lnTo>
                  <a:pt x="8444" y="6570"/>
                </a:lnTo>
                <a:lnTo>
                  <a:pt x="8663" y="6400"/>
                </a:lnTo>
                <a:lnTo>
                  <a:pt x="9101" y="6035"/>
                </a:lnTo>
                <a:lnTo>
                  <a:pt x="9660" y="5573"/>
                </a:lnTo>
                <a:lnTo>
                  <a:pt x="9928" y="5329"/>
                </a:lnTo>
                <a:lnTo>
                  <a:pt x="10171" y="5062"/>
                </a:lnTo>
                <a:close/>
                <a:moveTo>
                  <a:pt x="10488" y="5329"/>
                </a:moveTo>
                <a:lnTo>
                  <a:pt x="10731" y="5427"/>
                </a:lnTo>
                <a:lnTo>
                  <a:pt x="10999" y="5500"/>
                </a:lnTo>
                <a:lnTo>
                  <a:pt x="11510" y="5597"/>
                </a:lnTo>
                <a:lnTo>
                  <a:pt x="11850" y="5670"/>
                </a:lnTo>
                <a:lnTo>
                  <a:pt x="12167" y="5694"/>
                </a:lnTo>
                <a:lnTo>
                  <a:pt x="12824" y="5719"/>
                </a:lnTo>
                <a:lnTo>
                  <a:pt x="13529" y="5743"/>
                </a:lnTo>
                <a:lnTo>
                  <a:pt x="14235" y="5792"/>
                </a:lnTo>
                <a:lnTo>
                  <a:pt x="13505" y="6059"/>
                </a:lnTo>
                <a:lnTo>
                  <a:pt x="12799" y="6278"/>
                </a:lnTo>
                <a:lnTo>
                  <a:pt x="11339" y="6692"/>
                </a:lnTo>
                <a:lnTo>
                  <a:pt x="9612" y="7130"/>
                </a:lnTo>
                <a:lnTo>
                  <a:pt x="9149" y="7251"/>
                </a:lnTo>
                <a:lnTo>
                  <a:pt x="8663" y="7373"/>
                </a:lnTo>
                <a:lnTo>
                  <a:pt x="9101" y="6862"/>
                </a:lnTo>
                <a:lnTo>
                  <a:pt x="9758" y="6132"/>
                </a:lnTo>
                <a:lnTo>
                  <a:pt x="10098" y="5767"/>
                </a:lnTo>
                <a:lnTo>
                  <a:pt x="10439" y="5402"/>
                </a:lnTo>
                <a:lnTo>
                  <a:pt x="10488" y="5329"/>
                </a:lnTo>
                <a:close/>
                <a:moveTo>
                  <a:pt x="6862" y="6886"/>
                </a:moveTo>
                <a:lnTo>
                  <a:pt x="7349" y="7422"/>
                </a:lnTo>
                <a:lnTo>
                  <a:pt x="7349" y="7422"/>
                </a:lnTo>
                <a:lnTo>
                  <a:pt x="6570" y="7203"/>
                </a:lnTo>
                <a:lnTo>
                  <a:pt x="6668" y="7105"/>
                </a:lnTo>
                <a:lnTo>
                  <a:pt x="6765" y="7008"/>
                </a:lnTo>
                <a:lnTo>
                  <a:pt x="6862" y="6911"/>
                </a:lnTo>
                <a:lnTo>
                  <a:pt x="6862" y="6886"/>
                </a:lnTo>
                <a:close/>
                <a:moveTo>
                  <a:pt x="12386" y="6789"/>
                </a:moveTo>
                <a:lnTo>
                  <a:pt x="12483" y="6911"/>
                </a:lnTo>
                <a:lnTo>
                  <a:pt x="12629" y="7008"/>
                </a:lnTo>
                <a:lnTo>
                  <a:pt x="12775" y="7105"/>
                </a:lnTo>
                <a:lnTo>
                  <a:pt x="12921" y="7178"/>
                </a:lnTo>
                <a:lnTo>
                  <a:pt x="13432" y="7422"/>
                </a:lnTo>
                <a:lnTo>
                  <a:pt x="13140" y="7641"/>
                </a:lnTo>
                <a:lnTo>
                  <a:pt x="12970" y="7543"/>
                </a:lnTo>
                <a:lnTo>
                  <a:pt x="12799" y="7470"/>
                </a:lnTo>
                <a:lnTo>
                  <a:pt x="12483" y="7349"/>
                </a:lnTo>
                <a:lnTo>
                  <a:pt x="12045" y="7154"/>
                </a:lnTo>
                <a:lnTo>
                  <a:pt x="11826" y="7057"/>
                </a:lnTo>
                <a:lnTo>
                  <a:pt x="11607" y="7008"/>
                </a:lnTo>
                <a:lnTo>
                  <a:pt x="12386" y="6789"/>
                </a:lnTo>
                <a:close/>
                <a:moveTo>
                  <a:pt x="11461" y="7057"/>
                </a:moveTo>
                <a:lnTo>
                  <a:pt x="11534" y="7154"/>
                </a:lnTo>
                <a:lnTo>
                  <a:pt x="11631" y="7251"/>
                </a:lnTo>
                <a:lnTo>
                  <a:pt x="11850" y="7397"/>
                </a:lnTo>
                <a:lnTo>
                  <a:pt x="12069" y="7519"/>
                </a:lnTo>
                <a:lnTo>
                  <a:pt x="12313" y="7641"/>
                </a:lnTo>
                <a:lnTo>
                  <a:pt x="12532" y="7762"/>
                </a:lnTo>
                <a:lnTo>
                  <a:pt x="12799" y="7908"/>
                </a:lnTo>
                <a:lnTo>
                  <a:pt x="12483" y="8152"/>
                </a:lnTo>
                <a:lnTo>
                  <a:pt x="12410" y="8054"/>
                </a:lnTo>
                <a:lnTo>
                  <a:pt x="12337" y="7981"/>
                </a:lnTo>
                <a:lnTo>
                  <a:pt x="12240" y="7908"/>
                </a:lnTo>
                <a:lnTo>
                  <a:pt x="12118" y="7860"/>
                </a:lnTo>
                <a:lnTo>
                  <a:pt x="11875" y="7762"/>
                </a:lnTo>
                <a:lnTo>
                  <a:pt x="11656" y="7689"/>
                </a:lnTo>
                <a:lnTo>
                  <a:pt x="11145" y="7470"/>
                </a:lnTo>
                <a:lnTo>
                  <a:pt x="10901" y="7349"/>
                </a:lnTo>
                <a:lnTo>
                  <a:pt x="10634" y="7251"/>
                </a:lnTo>
                <a:lnTo>
                  <a:pt x="11437" y="7057"/>
                </a:lnTo>
                <a:close/>
                <a:moveTo>
                  <a:pt x="10439" y="7324"/>
                </a:moveTo>
                <a:lnTo>
                  <a:pt x="10512" y="7422"/>
                </a:lnTo>
                <a:lnTo>
                  <a:pt x="10609" y="7495"/>
                </a:lnTo>
                <a:lnTo>
                  <a:pt x="10828" y="7665"/>
                </a:lnTo>
                <a:lnTo>
                  <a:pt x="11047" y="7787"/>
                </a:lnTo>
                <a:lnTo>
                  <a:pt x="11291" y="7884"/>
                </a:lnTo>
                <a:lnTo>
                  <a:pt x="11996" y="8176"/>
                </a:lnTo>
                <a:lnTo>
                  <a:pt x="12167" y="8249"/>
                </a:lnTo>
                <a:lnTo>
                  <a:pt x="12215" y="8273"/>
                </a:lnTo>
                <a:lnTo>
                  <a:pt x="12288" y="8298"/>
                </a:lnTo>
                <a:lnTo>
                  <a:pt x="11996" y="8541"/>
                </a:lnTo>
                <a:lnTo>
                  <a:pt x="11972" y="8541"/>
                </a:lnTo>
                <a:lnTo>
                  <a:pt x="11583" y="8444"/>
                </a:lnTo>
                <a:lnTo>
                  <a:pt x="11218" y="8322"/>
                </a:lnTo>
                <a:lnTo>
                  <a:pt x="10853" y="8152"/>
                </a:lnTo>
                <a:lnTo>
                  <a:pt x="10512" y="7957"/>
                </a:lnTo>
                <a:lnTo>
                  <a:pt x="10098" y="7714"/>
                </a:lnTo>
                <a:lnTo>
                  <a:pt x="9879" y="7592"/>
                </a:lnTo>
                <a:lnTo>
                  <a:pt x="9660" y="7495"/>
                </a:lnTo>
                <a:lnTo>
                  <a:pt x="10439" y="7324"/>
                </a:lnTo>
                <a:close/>
                <a:moveTo>
                  <a:pt x="8225" y="8103"/>
                </a:moveTo>
                <a:lnTo>
                  <a:pt x="8638" y="8249"/>
                </a:lnTo>
                <a:lnTo>
                  <a:pt x="9028" y="8419"/>
                </a:lnTo>
                <a:lnTo>
                  <a:pt x="8930" y="8517"/>
                </a:lnTo>
                <a:lnTo>
                  <a:pt x="8784" y="8638"/>
                </a:lnTo>
                <a:lnTo>
                  <a:pt x="8711" y="8711"/>
                </a:lnTo>
                <a:lnTo>
                  <a:pt x="8687" y="8784"/>
                </a:lnTo>
                <a:lnTo>
                  <a:pt x="8225" y="8103"/>
                </a:lnTo>
                <a:close/>
                <a:moveTo>
                  <a:pt x="7689" y="8663"/>
                </a:moveTo>
                <a:lnTo>
                  <a:pt x="7714" y="9003"/>
                </a:lnTo>
                <a:lnTo>
                  <a:pt x="7689" y="9003"/>
                </a:lnTo>
                <a:lnTo>
                  <a:pt x="7519" y="8930"/>
                </a:lnTo>
                <a:lnTo>
                  <a:pt x="7665" y="8687"/>
                </a:lnTo>
                <a:lnTo>
                  <a:pt x="7689" y="8663"/>
                </a:lnTo>
                <a:close/>
                <a:moveTo>
                  <a:pt x="9344" y="7592"/>
                </a:moveTo>
                <a:lnTo>
                  <a:pt x="9612" y="7787"/>
                </a:lnTo>
                <a:lnTo>
                  <a:pt x="9904" y="7981"/>
                </a:lnTo>
                <a:lnTo>
                  <a:pt x="10463" y="8322"/>
                </a:lnTo>
                <a:lnTo>
                  <a:pt x="10755" y="8492"/>
                </a:lnTo>
                <a:lnTo>
                  <a:pt x="11047" y="8638"/>
                </a:lnTo>
                <a:lnTo>
                  <a:pt x="11364" y="8760"/>
                </a:lnTo>
                <a:lnTo>
                  <a:pt x="11680" y="8833"/>
                </a:lnTo>
                <a:lnTo>
                  <a:pt x="11510" y="9003"/>
                </a:lnTo>
                <a:lnTo>
                  <a:pt x="11485" y="9028"/>
                </a:lnTo>
                <a:lnTo>
                  <a:pt x="10463" y="8565"/>
                </a:lnTo>
                <a:lnTo>
                  <a:pt x="9952" y="8371"/>
                </a:lnTo>
                <a:lnTo>
                  <a:pt x="9417" y="8176"/>
                </a:lnTo>
                <a:lnTo>
                  <a:pt x="8979" y="7981"/>
                </a:lnTo>
                <a:lnTo>
                  <a:pt x="8736" y="7884"/>
                </a:lnTo>
                <a:lnTo>
                  <a:pt x="8468" y="7811"/>
                </a:lnTo>
                <a:lnTo>
                  <a:pt x="8906" y="7714"/>
                </a:lnTo>
                <a:lnTo>
                  <a:pt x="9344" y="7592"/>
                </a:lnTo>
                <a:close/>
                <a:moveTo>
                  <a:pt x="9368" y="8565"/>
                </a:moveTo>
                <a:lnTo>
                  <a:pt x="9733" y="8687"/>
                </a:lnTo>
                <a:lnTo>
                  <a:pt x="9660" y="8760"/>
                </a:lnTo>
                <a:lnTo>
                  <a:pt x="9198" y="9076"/>
                </a:lnTo>
                <a:lnTo>
                  <a:pt x="9101" y="9149"/>
                </a:lnTo>
                <a:lnTo>
                  <a:pt x="9003" y="9247"/>
                </a:lnTo>
                <a:lnTo>
                  <a:pt x="8760" y="8906"/>
                </a:lnTo>
                <a:lnTo>
                  <a:pt x="8784" y="8906"/>
                </a:lnTo>
                <a:lnTo>
                  <a:pt x="8930" y="8809"/>
                </a:lnTo>
                <a:lnTo>
                  <a:pt x="9052" y="8711"/>
                </a:lnTo>
                <a:lnTo>
                  <a:pt x="9174" y="8638"/>
                </a:lnTo>
                <a:lnTo>
                  <a:pt x="9344" y="8590"/>
                </a:lnTo>
                <a:lnTo>
                  <a:pt x="9368" y="8565"/>
                </a:lnTo>
                <a:close/>
                <a:moveTo>
                  <a:pt x="828" y="6181"/>
                </a:moveTo>
                <a:lnTo>
                  <a:pt x="1168" y="6302"/>
                </a:lnTo>
                <a:lnTo>
                  <a:pt x="1533" y="6400"/>
                </a:lnTo>
                <a:lnTo>
                  <a:pt x="2239" y="6546"/>
                </a:lnTo>
                <a:lnTo>
                  <a:pt x="2507" y="6570"/>
                </a:lnTo>
                <a:lnTo>
                  <a:pt x="2750" y="6594"/>
                </a:lnTo>
                <a:lnTo>
                  <a:pt x="3018" y="6619"/>
                </a:lnTo>
                <a:lnTo>
                  <a:pt x="3285" y="6643"/>
                </a:lnTo>
                <a:lnTo>
                  <a:pt x="4356" y="6911"/>
                </a:lnTo>
                <a:lnTo>
                  <a:pt x="5159" y="7081"/>
                </a:lnTo>
                <a:lnTo>
                  <a:pt x="5938" y="7300"/>
                </a:lnTo>
                <a:lnTo>
                  <a:pt x="7519" y="7762"/>
                </a:lnTo>
                <a:lnTo>
                  <a:pt x="6546" y="8273"/>
                </a:lnTo>
                <a:lnTo>
                  <a:pt x="5548" y="8736"/>
                </a:lnTo>
                <a:lnTo>
                  <a:pt x="4697" y="9076"/>
                </a:lnTo>
                <a:lnTo>
                  <a:pt x="4453" y="9198"/>
                </a:lnTo>
                <a:lnTo>
                  <a:pt x="4332" y="9271"/>
                </a:lnTo>
                <a:lnTo>
                  <a:pt x="4234" y="9368"/>
                </a:lnTo>
                <a:lnTo>
                  <a:pt x="4210" y="9320"/>
                </a:lnTo>
                <a:lnTo>
                  <a:pt x="3991" y="9003"/>
                </a:lnTo>
                <a:lnTo>
                  <a:pt x="3748" y="8687"/>
                </a:lnTo>
                <a:lnTo>
                  <a:pt x="3456" y="8395"/>
                </a:lnTo>
                <a:lnTo>
                  <a:pt x="3164" y="8127"/>
                </a:lnTo>
                <a:lnTo>
                  <a:pt x="2531" y="7616"/>
                </a:lnTo>
                <a:lnTo>
                  <a:pt x="2239" y="7373"/>
                </a:lnTo>
                <a:lnTo>
                  <a:pt x="1947" y="7105"/>
                </a:lnTo>
                <a:lnTo>
                  <a:pt x="1728" y="6911"/>
                </a:lnTo>
                <a:lnTo>
                  <a:pt x="1485" y="6716"/>
                </a:lnTo>
                <a:lnTo>
                  <a:pt x="1047" y="6375"/>
                </a:lnTo>
                <a:lnTo>
                  <a:pt x="828" y="6181"/>
                </a:lnTo>
                <a:close/>
                <a:moveTo>
                  <a:pt x="10098" y="8833"/>
                </a:moveTo>
                <a:lnTo>
                  <a:pt x="10658" y="9076"/>
                </a:lnTo>
                <a:lnTo>
                  <a:pt x="10366" y="9247"/>
                </a:lnTo>
                <a:lnTo>
                  <a:pt x="10098" y="9393"/>
                </a:lnTo>
                <a:lnTo>
                  <a:pt x="9758" y="9612"/>
                </a:lnTo>
                <a:lnTo>
                  <a:pt x="9612" y="9758"/>
                </a:lnTo>
                <a:lnTo>
                  <a:pt x="9466" y="9904"/>
                </a:lnTo>
                <a:lnTo>
                  <a:pt x="9125" y="9417"/>
                </a:lnTo>
                <a:lnTo>
                  <a:pt x="9198" y="9393"/>
                </a:lnTo>
                <a:lnTo>
                  <a:pt x="9271" y="9368"/>
                </a:lnTo>
                <a:lnTo>
                  <a:pt x="9417" y="9271"/>
                </a:lnTo>
                <a:lnTo>
                  <a:pt x="9660" y="9101"/>
                </a:lnTo>
                <a:lnTo>
                  <a:pt x="10098" y="8857"/>
                </a:lnTo>
                <a:lnTo>
                  <a:pt x="10098" y="8833"/>
                </a:lnTo>
                <a:close/>
                <a:moveTo>
                  <a:pt x="7324" y="9174"/>
                </a:moveTo>
                <a:lnTo>
                  <a:pt x="7446" y="9222"/>
                </a:lnTo>
                <a:lnTo>
                  <a:pt x="7519" y="9295"/>
                </a:lnTo>
                <a:lnTo>
                  <a:pt x="7738" y="9393"/>
                </a:lnTo>
                <a:lnTo>
                  <a:pt x="7738" y="9855"/>
                </a:lnTo>
                <a:lnTo>
                  <a:pt x="7738" y="10001"/>
                </a:lnTo>
                <a:lnTo>
                  <a:pt x="7495" y="9855"/>
                </a:lnTo>
                <a:lnTo>
                  <a:pt x="7251" y="9733"/>
                </a:lnTo>
                <a:lnTo>
                  <a:pt x="7105" y="9685"/>
                </a:lnTo>
                <a:lnTo>
                  <a:pt x="6984" y="9660"/>
                </a:lnTo>
                <a:lnTo>
                  <a:pt x="7324" y="9174"/>
                </a:lnTo>
                <a:close/>
                <a:moveTo>
                  <a:pt x="6911" y="9758"/>
                </a:moveTo>
                <a:lnTo>
                  <a:pt x="7008" y="9879"/>
                </a:lnTo>
                <a:lnTo>
                  <a:pt x="7130" y="10001"/>
                </a:lnTo>
                <a:lnTo>
                  <a:pt x="7373" y="10196"/>
                </a:lnTo>
                <a:lnTo>
                  <a:pt x="7543" y="10317"/>
                </a:lnTo>
                <a:lnTo>
                  <a:pt x="7762" y="10415"/>
                </a:lnTo>
                <a:lnTo>
                  <a:pt x="7762" y="10926"/>
                </a:lnTo>
                <a:lnTo>
                  <a:pt x="7470" y="10707"/>
                </a:lnTo>
                <a:lnTo>
                  <a:pt x="7203" y="10488"/>
                </a:lnTo>
                <a:lnTo>
                  <a:pt x="7057" y="10415"/>
                </a:lnTo>
                <a:lnTo>
                  <a:pt x="6911" y="10317"/>
                </a:lnTo>
                <a:lnTo>
                  <a:pt x="6741" y="10269"/>
                </a:lnTo>
                <a:lnTo>
                  <a:pt x="6570" y="10244"/>
                </a:lnTo>
                <a:lnTo>
                  <a:pt x="6911" y="9758"/>
                </a:lnTo>
                <a:close/>
                <a:moveTo>
                  <a:pt x="11072" y="9271"/>
                </a:moveTo>
                <a:lnTo>
                  <a:pt x="11291" y="9368"/>
                </a:lnTo>
                <a:lnTo>
                  <a:pt x="11266" y="9490"/>
                </a:lnTo>
                <a:lnTo>
                  <a:pt x="11266" y="9612"/>
                </a:lnTo>
                <a:lnTo>
                  <a:pt x="11096" y="9685"/>
                </a:lnTo>
                <a:lnTo>
                  <a:pt x="10950" y="9782"/>
                </a:lnTo>
                <a:lnTo>
                  <a:pt x="10658" y="9977"/>
                </a:lnTo>
                <a:lnTo>
                  <a:pt x="10293" y="10220"/>
                </a:lnTo>
                <a:lnTo>
                  <a:pt x="10123" y="10366"/>
                </a:lnTo>
                <a:lnTo>
                  <a:pt x="10050" y="10439"/>
                </a:lnTo>
                <a:lnTo>
                  <a:pt x="10001" y="10536"/>
                </a:lnTo>
                <a:lnTo>
                  <a:pt x="10001" y="10585"/>
                </a:lnTo>
                <a:lnTo>
                  <a:pt x="10025" y="10609"/>
                </a:lnTo>
                <a:lnTo>
                  <a:pt x="10123" y="10609"/>
                </a:lnTo>
                <a:lnTo>
                  <a:pt x="10220" y="10585"/>
                </a:lnTo>
                <a:lnTo>
                  <a:pt x="10390" y="10512"/>
                </a:lnTo>
                <a:lnTo>
                  <a:pt x="10561" y="10390"/>
                </a:lnTo>
                <a:lnTo>
                  <a:pt x="10731" y="10269"/>
                </a:lnTo>
                <a:lnTo>
                  <a:pt x="10999" y="10074"/>
                </a:lnTo>
                <a:lnTo>
                  <a:pt x="11291" y="9904"/>
                </a:lnTo>
                <a:lnTo>
                  <a:pt x="11339" y="10171"/>
                </a:lnTo>
                <a:lnTo>
                  <a:pt x="11412" y="10390"/>
                </a:lnTo>
                <a:lnTo>
                  <a:pt x="11145" y="10488"/>
                </a:lnTo>
                <a:lnTo>
                  <a:pt x="10877" y="10634"/>
                </a:lnTo>
                <a:lnTo>
                  <a:pt x="10731" y="10682"/>
                </a:lnTo>
                <a:lnTo>
                  <a:pt x="10561" y="10804"/>
                </a:lnTo>
                <a:lnTo>
                  <a:pt x="10415" y="10926"/>
                </a:lnTo>
                <a:lnTo>
                  <a:pt x="10342" y="10999"/>
                </a:lnTo>
                <a:lnTo>
                  <a:pt x="10317" y="11072"/>
                </a:lnTo>
                <a:lnTo>
                  <a:pt x="9879" y="10463"/>
                </a:lnTo>
                <a:lnTo>
                  <a:pt x="9587" y="10050"/>
                </a:lnTo>
                <a:lnTo>
                  <a:pt x="9733" y="10001"/>
                </a:lnTo>
                <a:lnTo>
                  <a:pt x="9904" y="9928"/>
                </a:lnTo>
                <a:lnTo>
                  <a:pt x="10196" y="9758"/>
                </a:lnTo>
                <a:lnTo>
                  <a:pt x="10634" y="9514"/>
                </a:lnTo>
                <a:lnTo>
                  <a:pt x="11047" y="9295"/>
                </a:lnTo>
                <a:lnTo>
                  <a:pt x="11072" y="9271"/>
                </a:lnTo>
                <a:close/>
                <a:moveTo>
                  <a:pt x="11534" y="10780"/>
                </a:moveTo>
                <a:lnTo>
                  <a:pt x="11656" y="11193"/>
                </a:lnTo>
                <a:lnTo>
                  <a:pt x="11631" y="11193"/>
                </a:lnTo>
                <a:lnTo>
                  <a:pt x="11437" y="11364"/>
                </a:lnTo>
                <a:lnTo>
                  <a:pt x="11218" y="11510"/>
                </a:lnTo>
                <a:lnTo>
                  <a:pt x="11023" y="11631"/>
                </a:lnTo>
                <a:lnTo>
                  <a:pt x="10828" y="11753"/>
                </a:lnTo>
                <a:lnTo>
                  <a:pt x="10804" y="11777"/>
                </a:lnTo>
                <a:lnTo>
                  <a:pt x="10439" y="11242"/>
                </a:lnTo>
                <a:lnTo>
                  <a:pt x="10512" y="11242"/>
                </a:lnTo>
                <a:lnTo>
                  <a:pt x="10585" y="11218"/>
                </a:lnTo>
                <a:lnTo>
                  <a:pt x="10731" y="11145"/>
                </a:lnTo>
                <a:lnTo>
                  <a:pt x="10999" y="10974"/>
                </a:lnTo>
                <a:lnTo>
                  <a:pt x="11534" y="10780"/>
                </a:lnTo>
                <a:close/>
                <a:moveTo>
                  <a:pt x="6522" y="10342"/>
                </a:moveTo>
                <a:lnTo>
                  <a:pt x="6668" y="10439"/>
                </a:lnTo>
                <a:lnTo>
                  <a:pt x="6838" y="10561"/>
                </a:lnTo>
                <a:lnTo>
                  <a:pt x="7105" y="10853"/>
                </a:lnTo>
                <a:lnTo>
                  <a:pt x="7251" y="10999"/>
                </a:lnTo>
                <a:lnTo>
                  <a:pt x="7397" y="11120"/>
                </a:lnTo>
                <a:lnTo>
                  <a:pt x="7568" y="11218"/>
                </a:lnTo>
                <a:lnTo>
                  <a:pt x="7738" y="11291"/>
                </a:lnTo>
                <a:lnTo>
                  <a:pt x="7762" y="11291"/>
                </a:lnTo>
                <a:lnTo>
                  <a:pt x="7762" y="12021"/>
                </a:lnTo>
                <a:lnTo>
                  <a:pt x="7665" y="11948"/>
                </a:lnTo>
                <a:lnTo>
                  <a:pt x="7568" y="11875"/>
                </a:lnTo>
                <a:lnTo>
                  <a:pt x="7397" y="11704"/>
                </a:lnTo>
                <a:lnTo>
                  <a:pt x="7057" y="11364"/>
                </a:lnTo>
                <a:lnTo>
                  <a:pt x="6862" y="11193"/>
                </a:lnTo>
                <a:lnTo>
                  <a:pt x="6619" y="11072"/>
                </a:lnTo>
                <a:lnTo>
                  <a:pt x="6376" y="10999"/>
                </a:lnTo>
                <a:lnTo>
                  <a:pt x="6132" y="10926"/>
                </a:lnTo>
                <a:lnTo>
                  <a:pt x="6522" y="10342"/>
                </a:lnTo>
                <a:close/>
                <a:moveTo>
                  <a:pt x="11753" y="11510"/>
                </a:moveTo>
                <a:lnTo>
                  <a:pt x="11826" y="11802"/>
                </a:lnTo>
                <a:lnTo>
                  <a:pt x="11704" y="11826"/>
                </a:lnTo>
                <a:lnTo>
                  <a:pt x="11607" y="11899"/>
                </a:lnTo>
                <a:lnTo>
                  <a:pt x="11412" y="12021"/>
                </a:lnTo>
                <a:lnTo>
                  <a:pt x="11291" y="12167"/>
                </a:lnTo>
                <a:lnTo>
                  <a:pt x="11218" y="12240"/>
                </a:lnTo>
                <a:lnTo>
                  <a:pt x="11193" y="12313"/>
                </a:lnTo>
                <a:lnTo>
                  <a:pt x="10901" y="11899"/>
                </a:lnTo>
                <a:lnTo>
                  <a:pt x="11120" y="11850"/>
                </a:lnTo>
                <a:lnTo>
                  <a:pt x="11339" y="11777"/>
                </a:lnTo>
                <a:lnTo>
                  <a:pt x="11558" y="11656"/>
                </a:lnTo>
                <a:lnTo>
                  <a:pt x="11753" y="11510"/>
                </a:lnTo>
                <a:close/>
                <a:moveTo>
                  <a:pt x="6059" y="11047"/>
                </a:moveTo>
                <a:lnTo>
                  <a:pt x="6303" y="11218"/>
                </a:lnTo>
                <a:lnTo>
                  <a:pt x="6546" y="11388"/>
                </a:lnTo>
                <a:lnTo>
                  <a:pt x="6789" y="11583"/>
                </a:lnTo>
                <a:lnTo>
                  <a:pt x="6984" y="11802"/>
                </a:lnTo>
                <a:lnTo>
                  <a:pt x="7251" y="12069"/>
                </a:lnTo>
                <a:lnTo>
                  <a:pt x="7397" y="12215"/>
                </a:lnTo>
                <a:lnTo>
                  <a:pt x="7543" y="12313"/>
                </a:lnTo>
                <a:lnTo>
                  <a:pt x="7276" y="12459"/>
                </a:lnTo>
                <a:lnTo>
                  <a:pt x="7154" y="12386"/>
                </a:lnTo>
                <a:lnTo>
                  <a:pt x="7008" y="12337"/>
                </a:lnTo>
                <a:lnTo>
                  <a:pt x="6765" y="12215"/>
                </a:lnTo>
                <a:lnTo>
                  <a:pt x="6522" y="12069"/>
                </a:lnTo>
                <a:lnTo>
                  <a:pt x="6327" y="11948"/>
                </a:lnTo>
                <a:lnTo>
                  <a:pt x="6157" y="11802"/>
                </a:lnTo>
                <a:lnTo>
                  <a:pt x="5962" y="11656"/>
                </a:lnTo>
                <a:lnTo>
                  <a:pt x="5767" y="11534"/>
                </a:lnTo>
                <a:lnTo>
                  <a:pt x="6059" y="11047"/>
                </a:lnTo>
                <a:close/>
                <a:moveTo>
                  <a:pt x="5670" y="11680"/>
                </a:moveTo>
                <a:lnTo>
                  <a:pt x="5719" y="11777"/>
                </a:lnTo>
                <a:lnTo>
                  <a:pt x="5792" y="11850"/>
                </a:lnTo>
                <a:lnTo>
                  <a:pt x="5938" y="12021"/>
                </a:lnTo>
                <a:lnTo>
                  <a:pt x="6108" y="12167"/>
                </a:lnTo>
                <a:lnTo>
                  <a:pt x="6278" y="12288"/>
                </a:lnTo>
                <a:lnTo>
                  <a:pt x="6546" y="12483"/>
                </a:lnTo>
                <a:lnTo>
                  <a:pt x="6716" y="12580"/>
                </a:lnTo>
                <a:lnTo>
                  <a:pt x="6887" y="12678"/>
                </a:lnTo>
                <a:lnTo>
                  <a:pt x="6522" y="12848"/>
                </a:lnTo>
                <a:lnTo>
                  <a:pt x="6230" y="12653"/>
                </a:lnTo>
                <a:lnTo>
                  <a:pt x="5938" y="12434"/>
                </a:lnTo>
                <a:lnTo>
                  <a:pt x="5694" y="12215"/>
                </a:lnTo>
                <a:lnTo>
                  <a:pt x="5475" y="12021"/>
                </a:lnTo>
                <a:lnTo>
                  <a:pt x="5621" y="11777"/>
                </a:lnTo>
                <a:lnTo>
                  <a:pt x="5670" y="11680"/>
                </a:lnTo>
                <a:close/>
                <a:moveTo>
                  <a:pt x="11899" y="12094"/>
                </a:moveTo>
                <a:lnTo>
                  <a:pt x="12021" y="12605"/>
                </a:lnTo>
                <a:lnTo>
                  <a:pt x="11899" y="12726"/>
                </a:lnTo>
                <a:lnTo>
                  <a:pt x="11777" y="12848"/>
                </a:lnTo>
                <a:lnTo>
                  <a:pt x="11729" y="12921"/>
                </a:lnTo>
                <a:lnTo>
                  <a:pt x="11680" y="12994"/>
                </a:lnTo>
                <a:lnTo>
                  <a:pt x="11680" y="13018"/>
                </a:lnTo>
                <a:lnTo>
                  <a:pt x="11266" y="12434"/>
                </a:lnTo>
                <a:lnTo>
                  <a:pt x="11412" y="12386"/>
                </a:lnTo>
                <a:lnTo>
                  <a:pt x="11558" y="12313"/>
                </a:lnTo>
                <a:lnTo>
                  <a:pt x="11729" y="12215"/>
                </a:lnTo>
                <a:lnTo>
                  <a:pt x="11899" y="12094"/>
                </a:lnTo>
                <a:close/>
                <a:moveTo>
                  <a:pt x="5329" y="12240"/>
                </a:moveTo>
                <a:lnTo>
                  <a:pt x="5402" y="12361"/>
                </a:lnTo>
                <a:lnTo>
                  <a:pt x="5500" y="12483"/>
                </a:lnTo>
                <a:lnTo>
                  <a:pt x="5670" y="12678"/>
                </a:lnTo>
                <a:lnTo>
                  <a:pt x="5913" y="12897"/>
                </a:lnTo>
                <a:lnTo>
                  <a:pt x="6157" y="13067"/>
                </a:lnTo>
                <a:lnTo>
                  <a:pt x="5743" y="13335"/>
                </a:lnTo>
                <a:lnTo>
                  <a:pt x="5646" y="13310"/>
                </a:lnTo>
                <a:lnTo>
                  <a:pt x="5475" y="13237"/>
                </a:lnTo>
                <a:lnTo>
                  <a:pt x="5305" y="13164"/>
                </a:lnTo>
                <a:lnTo>
                  <a:pt x="5135" y="13043"/>
                </a:lnTo>
                <a:lnTo>
                  <a:pt x="4940" y="12970"/>
                </a:lnTo>
                <a:lnTo>
                  <a:pt x="4891" y="12945"/>
                </a:lnTo>
                <a:lnTo>
                  <a:pt x="5110" y="12605"/>
                </a:lnTo>
                <a:lnTo>
                  <a:pt x="5329" y="12240"/>
                </a:lnTo>
                <a:close/>
                <a:moveTo>
                  <a:pt x="12094" y="13043"/>
                </a:moveTo>
                <a:lnTo>
                  <a:pt x="12215" y="13748"/>
                </a:lnTo>
                <a:lnTo>
                  <a:pt x="11802" y="13189"/>
                </a:lnTo>
                <a:lnTo>
                  <a:pt x="11850" y="13189"/>
                </a:lnTo>
                <a:lnTo>
                  <a:pt x="11923" y="13164"/>
                </a:lnTo>
                <a:lnTo>
                  <a:pt x="11972" y="13140"/>
                </a:lnTo>
                <a:lnTo>
                  <a:pt x="12094" y="13043"/>
                </a:lnTo>
                <a:close/>
                <a:moveTo>
                  <a:pt x="4745" y="13140"/>
                </a:moveTo>
                <a:lnTo>
                  <a:pt x="4891" y="13310"/>
                </a:lnTo>
                <a:lnTo>
                  <a:pt x="5062" y="13456"/>
                </a:lnTo>
                <a:lnTo>
                  <a:pt x="5305" y="13602"/>
                </a:lnTo>
                <a:lnTo>
                  <a:pt x="4964" y="13846"/>
                </a:lnTo>
                <a:lnTo>
                  <a:pt x="4891" y="13773"/>
                </a:lnTo>
                <a:lnTo>
                  <a:pt x="4818" y="13700"/>
                </a:lnTo>
                <a:lnTo>
                  <a:pt x="4648" y="13627"/>
                </a:lnTo>
                <a:lnTo>
                  <a:pt x="4551" y="13554"/>
                </a:lnTo>
                <a:lnTo>
                  <a:pt x="4405" y="13529"/>
                </a:lnTo>
                <a:lnTo>
                  <a:pt x="4575" y="13335"/>
                </a:lnTo>
                <a:lnTo>
                  <a:pt x="4745" y="13140"/>
                </a:lnTo>
                <a:close/>
                <a:moveTo>
                  <a:pt x="8200" y="8833"/>
                </a:moveTo>
                <a:lnTo>
                  <a:pt x="8371" y="9076"/>
                </a:lnTo>
                <a:lnTo>
                  <a:pt x="8663" y="9514"/>
                </a:lnTo>
                <a:lnTo>
                  <a:pt x="8979" y="9928"/>
                </a:lnTo>
                <a:lnTo>
                  <a:pt x="9587" y="10780"/>
                </a:lnTo>
                <a:lnTo>
                  <a:pt x="10171" y="11583"/>
                </a:lnTo>
                <a:lnTo>
                  <a:pt x="10731" y="12410"/>
                </a:lnTo>
                <a:lnTo>
                  <a:pt x="11291" y="13213"/>
                </a:lnTo>
                <a:lnTo>
                  <a:pt x="11850" y="13992"/>
                </a:lnTo>
                <a:lnTo>
                  <a:pt x="11729" y="13943"/>
                </a:lnTo>
                <a:lnTo>
                  <a:pt x="11072" y="13554"/>
                </a:lnTo>
                <a:lnTo>
                  <a:pt x="10415" y="13189"/>
                </a:lnTo>
                <a:lnTo>
                  <a:pt x="9831" y="12921"/>
                </a:lnTo>
                <a:lnTo>
                  <a:pt x="9539" y="12799"/>
                </a:lnTo>
                <a:lnTo>
                  <a:pt x="9222" y="12678"/>
                </a:lnTo>
                <a:lnTo>
                  <a:pt x="8760" y="12507"/>
                </a:lnTo>
                <a:lnTo>
                  <a:pt x="8517" y="12410"/>
                </a:lnTo>
                <a:lnTo>
                  <a:pt x="8273" y="12337"/>
                </a:lnTo>
                <a:lnTo>
                  <a:pt x="8273" y="12288"/>
                </a:lnTo>
                <a:lnTo>
                  <a:pt x="8322" y="11996"/>
                </a:lnTo>
                <a:lnTo>
                  <a:pt x="8346" y="11680"/>
                </a:lnTo>
                <a:lnTo>
                  <a:pt x="8346" y="11388"/>
                </a:lnTo>
                <a:lnTo>
                  <a:pt x="8322" y="11072"/>
                </a:lnTo>
                <a:lnTo>
                  <a:pt x="8273" y="10463"/>
                </a:lnTo>
                <a:lnTo>
                  <a:pt x="8225" y="9855"/>
                </a:lnTo>
                <a:lnTo>
                  <a:pt x="8200" y="8833"/>
                </a:lnTo>
                <a:close/>
                <a:moveTo>
                  <a:pt x="7324" y="8346"/>
                </a:moveTo>
                <a:lnTo>
                  <a:pt x="6935" y="8906"/>
                </a:lnTo>
                <a:lnTo>
                  <a:pt x="6570" y="9441"/>
                </a:lnTo>
                <a:lnTo>
                  <a:pt x="5962" y="10439"/>
                </a:lnTo>
                <a:lnTo>
                  <a:pt x="5354" y="11437"/>
                </a:lnTo>
                <a:lnTo>
                  <a:pt x="4818" y="12386"/>
                </a:lnTo>
                <a:lnTo>
                  <a:pt x="4502" y="12848"/>
                </a:lnTo>
                <a:lnTo>
                  <a:pt x="4356" y="13067"/>
                </a:lnTo>
                <a:lnTo>
                  <a:pt x="4161" y="13286"/>
                </a:lnTo>
                <a:lnTo>
                  <a:pt x="3967" y="13529"/>
                </a:lnTo>
                <a:lnTo>
                  <a:pt x="3796" y="13773"/>
                </a:lnTo>
                <a:lnTo>
                  <a:pt x="3650" y="14040"/>
                </a:lnTo>
                <a:lnTo>
                  <a:pt x="3504" y="14308"/>
                </a:lnTo>
                <a:lnTo>
                  <a:pt x="3577" y="13578"/>
                </a:lnTo>
                <a:lnTo>
                  <a:pt x="3699" y="12897"/>
                </a:lnTo>
                <a:lnTo>
                  <a:pt x="3821" y="12215"/>
                </a:lnTo>
                <a:lnTo>
                  <a:pt x="3967" y="11558"/>
                </a:lnTo>
                <a:lnTo>
                  <a:pt x="4113" y="10926"/>
                </a:lnTo>
                <a:lnTo>
                  <a:pt x="4234" y="10269"/>
                </a:lnTo>
                <a:lnTo>
                  <a:pt x="4332" y="9612"/>
                </a:lnTo>
                <a:lnTo>
                  <a:pt x="4307" y="9539"/>
                </a:lnTo>
                <a:lnTo>
                  <a:pt x="4453" y="9587"/>
                </a:lnTo>
                <a:lnTo>
                  <a:pt x="4624" y="9563"/>
                </a:lnTo>
                <a:lnTo>
                  <a:pt x="4818" y="9514"/>
                </a:lnTo>
                <a:lnTo>
                  <a:pt x="5013" y="9441"/>
                </a:lnTo>
                <a:lnTo>
                  <a:pt x="5354" y="9271"/>
                </a:lnTo>
                <a:lnTo>
                  <a:pt x="5646" y="9149"/>
                </a:lnTo>
                <a:lnTo>
                  <a:pt x="6497" y="8760"/>
                </a:lnTo>
                <a:lnTo>
                  <a:pt x="7324" y="8346"/>
                </a:lnTo>
                <a:close/>
                <a:moveTo>
                  <a:pt x="4234" y="13700"/>
                </a:moveTo>
                <a:lnTo>
                  <a:pt x="4307" y="13773"/>
                </a:lnTo>
                <a:lnTo>
                  <a:pt x="4380" y="13821"/>
                </a:lnTo>
                <a:lnTo>
                  <a:pt x="4551" y="13943"/>
                </a:lnTo>
                <a:lnTo>
                  <a:pt x="4697" y="14016"/>
                </a:lnTo>
                <a:lnTo>
                  <a:pt x="4307" y="14259"/>
                </a:lnTo>
                <a:lnTo>
                  <a:pt x="4161" y="14332"/>
                </a:lnTo>
                <a:lnTo>
                  <a:pt x="3991" y="14405"/>
                </a:lnTo>
                <a:lnTo>
                  <a:pt x="3650" y="14502"/>
                </a:lnTo>
                <a:lnTo>
                  <a:pt x="3748" y="14429"/>
                </a:lnTo>
                <a:lnTo>
                  <a:pt x="3821" y="14332"/>
                </a:lnTo>
                <a:lnTo>
                  <a:pt x="3967" y="14113"/>
                </a:lnTo>
                <a:lnTo>
                  <a:pt x="4113" y="13894"/>
                </a:lnTo>
                <a:lnTo>
                  <a:pt x="4234" y="13700"/>
                </a:lnTo>
                <a:close/>
                <a:moveTo>
                  <a:pt x="7835" y="0"/>
                </a:moveTo>
                <a:lnTo>
                  <a:pt x="7762" y="25"/>
                </a:lnTo>
                <a:lnTo>
                  <a:pt x="7689" y="73"/>
                </a:lnTo>
                <a:lnTo>
                  <a:pt x="7641" y="73"/>
                </a:lnTo>
                <a:lnTo>
                  <a:pt x="7495" y="146"/>
                </a:lnTo>
                <a:lnTo>
                  <a:pt x="7373" y="244"/>
                </a:lnTo>
                <a:lnTo>
                  <a:pt x="7276" y="341"/>
                </a:lnTo>
                <a:lnTo>
                  <a:pt x="7178" y="463"/>
                </a:lnTo>
                <a:lnTo>
                  <a:pt x="6984" y="730"/>
                </a:lnTo>
                <a:lnTo>
                  <a:pt x="6838" y="1047"/>
                </a:lnTo>
                <a:lnTo>
                  <a:pt x="6716" y="1387"/>
                </a:lnTo>
                <a:lnTo>
                  <a:pt x="6619" y="1704"/>
                </a:lnTo>
                <a:lnTo>
                  <a:pt x="6449" y="2288"/>
                </a:lnTo>
                <a:lnTo>
                  <a:pt x="6230" y="2920"/>
                </a:lnTo>
                <a:lnTo>
                  <a:pt x="6108" y="3237"/>
                </a:lnTo>
                <a:lnTo>
                  <a:pt x="5962" y="3529"/>
                </a:lnTo>
                <a:lnTo>
                  <a:pt x="5767" y="3845"/>
                </a:lnTo>
                <a:lnTo>
                  <a:pt x="5548" y="4161"/>
                </a:lnTo>
                <a:lnTo>
                  <a:pt x="5378" y="4478"/>
                </a:lnTo>
                <a:lnTo>
                  <a:pt x="5281" y="4648"/>
                </a:lnTo>
                <a:lnTo>
                  <a:pt x="5208" y="4818"/>
                </a:lnTo>
                <a:lnTo>
                  <a:pt x="4891" y="4916"/>
                </a:lnTo>
                <a:lnTo>
                  <a:pt x="4575" y="4989"/>
                </a:lnTo>
                <a:lnTo>
                  <a:pt x="3918" y="5110"/>
                </a:lnTo>
                <a:lnTo>
                  <a:pt x="2580" y="5305"/>
                </a:lnTo>
                <a:lnTo>
                  <a:pt x="1801" y="5402"/>
                </a:lnTo>
                <a:lnTo>
                  <a:pt x="998" y="5500"/>
                </a:lnTo>
                <a:lnTo>
                  <a:pt x="755" y="5524"/>
                </a:lnTo>
                <a:lnTo>
                  <a:pt x="511" y="5524"/>
                </a:lnTo>
                <a:lnTo>
                  <a:pt x="244" y="5548"/>
                </a:lnTo>
                <a:lnTo>
                  <a:pt x="146" y="5597"/>
                </a:lnTo>
                <a:lnTo>
                  <a:pt x="49" y="5646"/>
                </a:lnTo>
                <a:lnTo>
                  <a:pt x="0" y="5719"/>
                </a:lnTo>
                <a:lnTo>
                  <a:pt x="0" y="5792"/>
                </a:lnTo>
                <a:lnTo>
                  <a:pt x="0" y="5865"/>
                </a:lnTo>
                <a:lnTo>
                  <a:pt x="0" y="5962"/>
                </a:lnTo>
                <a:lnTo>
                  <a:pt x="49" y="6035"/>
                </a:lnTo>
                <a:lnTo>
                  <a:pt x="146" y="6229"/>
                </a:lnTo>
                <a:lnTo>
                  <a:pt x="292" y="6375"/>
                </a:lnTo>
                <a:lnTo>
                  <a:pt x="438" y="6497"/>
                </a:lnTo>
                <a:lnTo>
                  <a:pt x="682" y="6716"/>
                </a:lnTo>
                <a:lnTo>
                  <a:pt x="925" y="6935"/>
                </a:lnTo>
                <a:lnTo>
                  <a:pt x="1460" y="7349"/>
                </a:lnTo>
                <a:lnTo>
                  <a:pt x="1971" y="7811"/>
                </a:lnTo>
                <a:lnTo>
                  <a:pt x="2507" y="8273"/>
                </a:lnTo>
                <a:lnTo>
                  <a:pt x="2847" y="8565"/>
                </a:lnTo>
                <a:lnTo>
                  <a:pt x="3188" y="8882"/>
                </a:lnTo>
                <a:lnTo>
                  <a:pt x="3504" y="9222"/>
                </a:lnTo>
                <a:lnTo>
                  <a:pt x="3650" y="9417"/>
                </a:lnTo>
                <a:lnTo>
                  <a:pt x="3772" y="9612"/>
                </a:lnTo>
                <a:lnTo>
                  <a:pt x="3821" y="9685"/>
                </a:lnTo>
                <a:lnTo>
                  <a:pt x="3918" y="9709"/>
                </a:lnTo>
                <a:lnTo>
                  <a:pt x="3748" y="10342"/>
                </a:lnTo>
                <a:lnTo>
                  <a:pt x="3602" y="10974"/>
                </a:lnTo>
                <a:lnTo>
                  <a:pt x="3334" y="12264"/>
                </a:lnTo>
                <a:lnTo>
                  <a:pt x="3212" y="12872"/>
                </a:lnTo>
                <a:lnTo>
                  <a:pt x="3091" y="13529"/>
                </a:lnTo>
                <a:lnTo>
                  <a:pt x="3042" y="13870"/>
                </a:lnTo>
                <a:lnTo>
                  <a:pt x="2993" y="14186"/>
                </a:lnTo>
                <a:lnTo>
                  <a:pt x="2993" y="14502"/>
                </a:lnTo>
                <a:lnTo>
                  <a:pt x="3018" y="14819"/>
                </a:lnTo>
                <a:lnTo>
                  <a:pt x="3042" y="14916"/>
                </a:lnTo>
                <a:lnTo>
                  <a:pt x="3091" y="14965"/>
                </a:lnTo>
                <a:lnTo>
                  <a:pt x="3188" y="15013"/>
                </a:lnTo>
                <a:lnTo>
                  <a:pt x="3261" y="15013"/>
                </a:lnTo>
                <a:lnTo>
                  <a:pt x="3383" y="15038"/>
                </a:lnTo>
                <a:lnTo>
                  <a:pt x="3529" y="15062"/>
                </a:lnTo>
                <a:lnTo>
                  <a:pt x="3675" y="15038"/>
                </a:lnTo>
                <a:lnTo>
                  <a:pt x="3796" y="15013"/>
                </a:lnTo>
                <a:lnTo>
                  <a:pt x="4088" y="14940"/>
                </a:lnTo>
                <a:lnTo>
                  <a:pt x="4405" y="14794"/>
                </a:lnTo>
                <a:lnTo>
                  <a:pt x="4672" y="14624"/>
                </a:lnTo>
                <a:lnTo>
                  <a:pt x="4964" y="14454"/>
                </a:lnTo>
                <a:lnTo>
                  <a:pt x="5402" y="14138"/>
                </a:lnTo>
                <a:lnTo>
                  <a:pt x="5719" y="13943"/>
                </a:lnTo>
                <a:lnTo>
                  <a:pt x="6035" y="13748"/>
                </a:lnTo>
                <a:lnTo>
                  <a:pt x="6716" y="13383"/>
                </a:lnTo>
                <a:lnTo>
                  <a:pt x="7373" y="13018"/>
                </a:lnTo>
                <a:lnTo>
                  <a:pt x="7689" y="12824"/>
                </a:lnTo>
                <a:lnTo>
                  <a:pt x="8006" y="12629"/>
                </a:lnTo>
                <a:lnTo>
                  <a:pt x="8127" y="12726"/>
                </a:lnTo>
                <a:lnTo>
                  <a:pt x="8273" y="12799"/>
                </a:lnTo>
                <a:lnTo>
                  <a:pt x="8590" y="12945"/>
                </a:lnTo>
                <a:lnTo>
                  <a:pt x="9320" y="13213"/>
                </a:lnTo>
                <a:lnTo>
                  <a:pt x="9685" y="13383"/>
                </a:lnTo>
                <a:lnTo>
                  <a:pt x="10050" y="13554"/>
                </a:lnTo>
                <a:lnTo>
                  <a:pt x="10707" y="13894"/>
                </a:lnTo>
                <a:lnTo>
                  <a:pt x="11364" y="14283"/>
                </a:lnTo>
                <a:lnTo>
                  <a:pt x="11607" y="14454"/>
                </a:lnTo>
                <a:lnTo>
                  <a:pt x="11875" y="14624"/>
                </a:lnTo>
                <a:lnTo>
                  <a:pt x="12021" y="14697"/>
                </a:lnTo>
                <a:lnTo>
                  <a:pt x="12167" y="14770"/>
                </a:lnTo>
                <a:lnTo>
                  <a:pt x="12313" y="14794"/>
                </a:lnTo>
                <a:lnTo>
                  <a:pt x="12459" y="14770"/>
                </a:lnTo>
                <a:lnTo>
                  <a:pt x="12507" y="14770"/>
                </a:lnTo>
                <a:lnTo>
                  <a:pt x="12532" y="14721"/>
                </a:lnTo>
                <a:lnTo>
                  <a:pt x="12629" y="14697"/>
                </a:lnTo>
                <a:lnTo>
                  <a:pt x="12702" y="14648"/>
                </a:lnTo>
                <a:lnTo>
                  <a:pt x="12751" y="14575"/>
                </a:lnTo>
                <a:lnTo>
                  <a:pt x="12775" y="14478"/>
                </a:lnTo>
                <a:lnTo>
                  <a:pt x="12751" y="14065"/>
                </a:lnTo>
                <a:lnTo>
                  <a:pt x="12702" y="13651"/>
                </a:lnTo>
                <a:lnTo>
                  <a:pt x="12629" y="13262"/>
                </a:lnTo>
                <a:lnTo>
                  <a:pt x="12556" y="12848"/>
                </a:lnTo>
                <a:lnTo>
                  <a:pt x="12337" y="12045"/>
                </a:lnTo>
                <a:lnTo>
                  <a:pt x="12118" y="11242"/>
                </a:lnTo>
                <a:lnTo>
                  <a:pt x="11899" y="10463"/>
                </a:lnTo>
                <a:lnTo>
                  <a:pt x="11875" y="10390"/>
                </a:lnTo>
                <a:lnTo>
                  <a:pt x="11680" y="9685"/>
                </a:lnTo>
                <a:lnTo>
                  <a:pt x="11680" y="9636"/>
                </a:lnTo>
                <a:lnTo>
                  <a:pt x="11656" y="9563"/>
                </a:lnTo>
                <a:lnTo>
                  <a:pt x="11631" y="9514"/>
                </a:lnTo>
                <a:lnTo>
                  <a:pt x="11680" y="9490"/>
                </a:lnTo>
                <a:lnTo>
                  <a:pt x="11729" y="9466"/>
                </a:lnTo>
                <a:lnTo>
                  <a:pt x="11802" y="9393"/>
                </a:lnTo>
                <a:lnTo>
                  <a:pt x="11850" y="9344"/>
                </a:lnTo>
                <a:lnTo>
                  <a:pt x="12094" y="9101"/>
                </a:lnTo>
                <a:lnTo>
                  <a:pt x="12361" y="8882"/>
                </a:lnTo>
                <a:lnTo>
                  <a:pt x="12897" y="8419"/>
                </a:lnTo>
                <a:lnTo>
                  <a:pt x="13432" y="8006"/>
                </a:lnTo>
                <a:lnTo>
                  <a:pt x="13967" y="7568"/>
                </a:lnTo>
                <a:lnTo>
                  <a:pt x="14211" y="7324"/>
                </a:lnTo>
                <a:lnTo>
                  <a:pt x="14454" y="7105"/>
                </a:lnTo>
                <a:lnTo>
                  <a:pt x="14697" y="6838"/>
                </a:lnTo>
                <a:lnTo>
                  <a:pt x="14892" y="6570"/>
                </a:lnTo>
                <a:lnTo>
                  <a:pt x="15232" y="6205"/>
                </a:lnTo>
                <a:lnTo>
                  <a:pt x="15403" y="5986"/>
                </a:lnTo>
                <a:lnTo>
                  <a:pt x="15451" y="5889"/>
                </a:lnTo>
                <a:lnTo>
                  <a:pt x="15500" y="5767"/>
                </a:lnTo>
                <a:lnTo>
                  <a:pt x="15500" y="5743"/>
                </a:lnTo>
                <a:lnTo>
                  <a:pt x="15476" y="5646"/>
                </a:lnTo>
                <a:lnTo>
                  <a:pt x="15427" y="5573"/>
                </a:lnTo>
                <a:lnTo>
                  <a:pt x="15354" y="5475"/>
                </a:lnTo>
                <a:lnTo>
                  <a:pt x="15257" y="5427"/>
                </a:lnTo>
                <a:lnTo>
                  <a:pt x="15135" y="5378"/>
                </a:lnTo>
                <a:lnTo>
                  <a:pt x="15013" y="5354"/>
                </a:lnTo>
                <a:lnTo>
                  <a:pt x="14770" y="5329"/>
                </a:lnTo>
                <a:lnTo>
                  <a:pt x="14527" y="5305"/>
                </a:lnTo>
                <a:lnTo>
                  <a:pt x="13797" y="5256"/>
                </a:lnTo>
                <a:lnTo>
                  <a:pt x="13091" y="5208"/>
                </a:lnTo>
                <a:lnTo>
                  <a:pt x="12410" y="5208"/>
                </a:lnTo>
                <a:lnTo>
                  <a:pt x="11753" y="5159"/>
                </a:lnTo>
                <a:lnTo>
                  <a:pt x="11485" y="5135"/>
                </a:lnTo>
                <a:lnTo>
                  <a:pt x="11218" y="5086"/>
                </a:lnTo>
                <a:lnTo>
                  <a:pt x="10950" y="5013"/>
                </a:lnTo>
                <a:lnTo>
                  <a:pt x="10682" y="4989"/>
                </a:lnTo>
                <a:lnTo>
                  <a:pt x="10658" y="4940"/>
                </a:lnTo>
                <a:lnTo>
                  <a:pt x="10634" y="4867"/>
                </a:lnTo>
                <a:lnTo>
                  <a:pt x="10415" y="4599"/>
                </a:lnTo>
                <a:lnTo>
                  <a:pt x="10220" y="4332"/>
                </a:lnTo>
                <a:lnTo>
                  <a:pt x="10025" y="4040"/>
                </a:lnTo>
                <a:lnTo>
                  <a:pt x="9855" y="3748"/>
                </a:lnTo>
                <a:lnTo>
                  <a:pt x="9514" y="3164"/>
                </a:lnTo>
                <a:lnTo>
                  <a:pt x="9222" y="2531"/>
                </a:lnTo>
                <a:lnTo>
                  <a:pt x="8638" y="1290"/>
                </a:lnTo>
                <a:lnTo>
                  <a:pt x="8322" y="682"/>
                </a:lnTo>
                <a:lnTo>
                  <a:pt x="7981" y="73"/>
                </a:lnTo>
                <a:lnTo>
                  <a:pt x="7908" y="25"/>
                </a:lnTo>
                <a:lnTo>
                  <a:pt x="7835"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6D9EEB"/>
              </a:solidFill>
            </a:endParaRPr>
          </a:p>
        </p:txBody>
      </p:sp>
      <p:sp>
        <p:nvSpPr>
          <p:cNvPr id="819" name="Google Shape;819;p21"/>
          <p:cNvSpPr/>
          <p:nvPr/>
        </p:nvSpPr>
        <p:spPr>
          <a:xfrm rot="2486979">
            <a:off x="3987467" y="2475729"/>
            <a:ext cx="297803" cy="289388"/>
          </a:xfrm>
          <a:custGeom>
            <a:avLst/>
            <a:gdLst/>
            <a:ahLst/>
            <a:cxnLst/>
            <a:rect l="l" t="t" r="r" b="b"/>
            <a:pathLst>
              <a:path w="15501" h="15063" extrusionOk="0">
                <a:moveTo>
                  <a:pt x="7957" y="925"/>
                </a:moveTo>
                <a:lnTo>
                  <a:pt x="8249" y="1533"/>
                </a:lnTo>
                <a:lnTo>
                  <a:pt x="8103" y="1606"/>
                </a:lnTo>
                <a:lnTo>
                  <a:pt x="7957" y="1704"/>
                </a:lnTo>
                <a:lnTo>
                  <a:pt x="7933" y="1752"/>
                </a:lnTo>
                <a:lnTo>
                  <a:pt x="7933" y="1339"/>
                </a:lnTo>
                <a:lnTo>
                  <a:pt x="7957" y="925"/>
                </a:lnTo>
                <a:close/>
                <a:moveTo>
                  <a:pt x="8371" y="1801"/>
                </a:moveTo>
                <a:lnTo>
                  <a:pt x="8492" y="2020"/>
                </a:lnTo>
                <a:lnTo>
                  <a:pt x="8346" y="2117"/>
                </a:lnTo>
                <a:lnTo>
                  <a:pt x="8200" y="2215"/>
                </a:lnTo>
                <a:lnTo>
                  <a:pt x="8079" y="2288"/>
                </a:lnTo>
                <a:lnTo>
                  <a:pt x="7957" y="2409"/>
                </a:lnTo>
                <a:lnTo>
                  <a:pt x="7933" y="2069"/>
                </a:lnTo>
                <a:lnTo>
                  <a:pt x="8127" y="1971"/>
                </a:lnTo>
                <a:lnTo>
                  <a:pt x="8249" y="1898"/>
                </a:lnTo>
                <a:lnTo>
                  <a:pt x="8371" y="1801"/>
                </a:lnTo>
                <a:close/>
                <a:moveTo>
                  <a:pt x="8663" y="2336"/>
                </a:moveTo>
                <a:lnTo>
                  <a:pt x="8784" y="2628"/>
                </a:lnTo>
                <a:lnTo>
                  <a:pt x="8687" y="2653"/>
                </a:lnTo>
                <a:lnTo>
                  <a:pt x="8590" y="2726"/>
                </a:lnTo>
                <a:lnTo>
                  <a:pt x="8419" y="2847"/>
                </a:lnTo>
                <a:lnTo>
                  <a:pt x="8225" y="2993"/>
                </a:lnTo>
                <a:lnTo>
                  <a:pt x="8054" y="3164"/>
                </a:lnTo>
                <a:lnTo>
                  <a:pt x="8006" y="2750"/>
                </a:lnTo>
                <a:lnTo>
                  <a:pt x="8176" y="2653"/>
                </a:lnTo>
                <a:lnTo>
                  <a:pt x="8322" y="2531"/>
                </a:lnTo>
                <a:lnTo>
                  <a:pt x="8565" y="2385"/>
                </a:lnTo>
                <a:lnTo>
                  <a:pt x="8663" y="2336"/>
                </a:lnTo>
                <a:close/>
                <a:moveTo>
                  <a:pt x="8979" y="2945"/>
                </a:moveTo>
                <a:lnTo>
                  <a:pt x="8979" y="2969"/>
                </a:lnTo>
                <a:lnTo>
                  <a:pt x="9076" y="3164"/>
                </a:lnTo>
                <a:lnTo>
                  <a:pt x="8857" y="3285"/>
                </a:lnTo>
                <a:lnTo>
                  <a:pt x="8663" y="3431"/>
                </a:lnTo>
                <a:lnTo>
                  <a:pt x="8371" y="3626"/>
                </a:lnTo>
                <a:lnTo>
                  <a:pt x="8079" y="3821"/>
                </a:lnTo>
                <a:lnTo>
                  <a:pt x="8054" y="3504"/>
                </a:lnTo>
                <a:lnTo>
                  <a:pt x="8200" y="3456"/>
                </a:lnTo>
                <a:lnTo>
                  <a:pt x="8322" y="3383"/>
                </a:lnTo>
                <a:lnTo>
                  <a:pt x="8541" y="3212"/>
                </a:lnTo>
                <a:lnTo>
                  <a:pt x="8833" y="3018"/>
                </a:lnTo>
                <a:lnTo>
                  <a:pt x="8979" y="2945"/>
                </a:lnTo>
                <a:close/>
                <a:moveTo>
                  <a:pt x="9271" y="3529"/>
                </a:moveTo>
                <a:lnTo>
                  <a:pt x="9393" y="3796"/>
                </a:lnTo>
                <a:lnTo>
                  <a:pt x="8736" y="4186"/>
                </a:lnTo>
                <a:lnTo>
                  <a:pt x="8419" y="4380"/>
                </a:lnTo>
                <a:lnTo>
                  <a:pt x="8249" y="4478"/>
                </a:lnTo>
                <a:lnTo>
                  <a:pt x="8103" y="4599"/>
                </a:lnTo>
                <a:lnTo>
                  <a:pt x="8079" y="4113"/>
                </a:lnTo>
                <a:lnTo>
                  <a:pt x="8225" y="4088"/>
                </a:lnTo>
                <a:lnTo>
                  <a:pt x="8371" y="4040"/>
                </a:lnTo>
                <a:lnTo>
                  <a:pt x="8663" y="3894"/>
                </a:lnTo>
                <a:lnTo>
                  <a:pt x="9052" y="3650"/>
                </a:lnTo>
                <a:lnTo>
                  <a:pt x="9271" y="3529"/>
                </a:lnTo>
                <a:close/>
                <a:moveTo>
                  <a:pt x="9587" y="4186"/>
                </a:moveTo>
                <a:lnTo>
                  <a:pt x="9660" y="4332"/>
                </a:lnTo>
                <a:lnTo>
                  <a:pt x="9490" y="4429"/>
                </a:lnTo>
                <a:lnTo>
                  <a:pt x="9344" y="4551"/>
                </a:lnTo>
                <a:lnTo>
                  <a:pt x="9052" y="4770"/>
                </a:lnTo>
                <a:lnTo>
                  <a:pt x="8809" y="4916"/>
                </a:lnTo>
                <a:lnTo>
                  <a:pt x="8590" y="5110"/>
                </a:lnTo>
                <a:lnTo>
                  <a:pt x="8371" y="5305"/>
                </a:lnTo>
                <a:lnTo>
                  <a:pt x="8176" y="5524"/>
                </a:lnTo>
                <a:lnTo>
                  <a:pt x="8127" y="4794"/>
                </a:lnTo>
                <a:lnTo>
                  <a:pt x="8322" y="4794"/>
                </a:lnTo>
                <a:lnTo>
                  <a:pt x="8492" y="4721"/>
                </a:lnTo>
                <a:lnTo>
                  <a:pt x="8833" y="4575"/>
                </a:lnTo>
                <a:lnTo>
                  <a:pt x="9222" y="4380"/>
                </a:lnTo>
                <a:lnTo>
                  <a:pt x="9587" y="4186"/>
                </a:lnTo>
                <a:close/>
                <a:moveTo>
                  <a:pt x="14965" y="5938"/>
                </a:moveTo>
                <a:lnTo>
                  <a:pt x="14795" y="6059"/>
                </a:lnTo>
                <a:lnTo>
                  <a:pt x="14649" y="6205"/>
                </a:lnTo>
                <a:lnTo>
                  <a:pt x="14576" y="6181"/>
                </a:lnTo>
                <a:lnTo>
                  <a:pt x="14332" y="6157"/>
                </a:lnTo>
                <a:lnTo>
                  <a:pt x="14965" y="5938"/>
                </a:lnTo>
                <a:close/>
                <a:moveTo>
                  <a:pt x="2190" y="5840"/>
                </a:moveTo>
                <a:lnTo>
                  <a:pt x="2093" y="5986"/>
                </a:lnTo>
                <a:lnTo>
                  <a:pt x="2044" y="6132"/>
                </a:lnTo>
                <a:lnTo>
                  <a:pt x="2044" y="6181"/>
                </a:lnTo>
                <a:lnTo>
                  <a:pt x="2044" y="6254"/>
                </a:lnTo>
                <a:lnTo>
                  <a:pt x="1874" y="6181"/>
                </a:lnTo>
                <a:lnTo>
                  <a:pt x="1679" y="6108"/>
                </a:lnTo>
                <a:lnTo>
                  <a:pt x="1266" y="5962"/>
                </a:lnTo>
                <a:lnTo>
                  <a:pt x="2190" y="5840"/>
                </a:lnTo>
                <a:close/>
                <a:moveTo>
                  <a:pt x="3018" y="5743"/>
                </a:moveTo>
                <a:lnTo>
                  <a:pt x="2677" y="6132"/>
                </a:lnTo>
                <a:lnTo>
                  <a:pt x="2555" y="6302"/>
                </a:lnTo>
                <a:lnTo>
                  <a:pt x="2288" y="6278"/>
                </a:lnTo>
                <a:lnTo>
                  <a:pt x="2312" y="6254"/>
                </a:lnTo>
                <a:lnTo>
                  <a:pt x="2409" y="6181"/>
                </a:lnTo>
                <a:lnTo>
                  <a:pt x="2482" y="6059"/>
                </a:lnTo>
                <a:lnTo>
                  <a:pt x="2604" y="5938"/>
                </a:lnTo>
                <a:lnTo>
                  <a:pt x="2750" y="5816"/>
                </a:lnTo>
                <a:lnTo>
                  <a:pt x="2823" y="5767"/>
                </a:lnTo>
                <a:lnTo>
                  <a:pt x="3018" y="5743"/>
                </a:lnTo>
                <a:close/>
                <a:moveTo>
                  <a:pt x="9879" y="4672"/>
                </a:moveTo>
                <a:lnTo>
                  <a:pt x="9977" y="4818"/>
                </a:lnTo>
                <a:lnTo>
                  <a:pt x="9952" y="4818"/>
                </a:lnTo>
                <a:lnTo>
                  <a:pt x="9733" y="5062"/>
                </a:lnTo>
                <a:lnTo>
                  <a:pt x="9490" y="5281"/>
                </a:lnTo>
                <a:lnTo>
                  <a:pt x="8979" y="5719"/>
                </a:lnTo>
                <a:lnTo>
                  <a:pt x="8590" y="6035"/>
                </a:lnTo>
                <a:lnTo>
                  <a:pt x="8395" y="6181"/>
                </a:lnTo>
                <a:lnTo>
                  <a:pt x="8200" y="6351"/>
                </a:lnTo>
                <a:lnTo>
                  <a:pt x="8176" y="5694"/>
                </a:lnTo>
                <a:lnTo>
                  <a:pt x="8468" y="5573"/>
                </a:lnTo>
                <a:lnTo>
                  <a:pt x="8736" y="5402"/>
                </a:lnTo>
                <a:lnTo>
                  <a:pt x="9247" y="5086"/>
                </a:lnTo>
                <a:lnTo>
                  <a:pt x="9539" y="4916"/>
                </a:lnTo>
                <a:lnTo>
                  <a:pt x="9709" y="4794"/>
                </a:lnTo>
                <a:lnTo>
                  <a:pt x="9879" y="4672"/>
                </a:lnTo>
                <a:close/>
                <a:moveTo>
                  <a:pt x="3967" y="5597"/>
                </a:moveTo>
                <a:lnTo>
                  <a:pt x="3869" y="5719"/>
                </a:lnTo>
                <a:lnTo>
                  <a:pt x="3723" y="5986"/>
                </a:lnTo>
                <a:lnTo>
                  <a:pt x="3553" y="6229"/>
                </a:lnTo>
                <a:lnTo>
                  <a:pt x="3504" y="6327"/>
                </a:lnTo>
                <a:lnTo>
                  <a:pt x="3456" y="6424"/>
                </a:lnTo>
                <a:lnTo>
                  <a:pt x="3164" y="6375"/>
                </a:lnTo>
                <a:lnTo>
                  <a:pt x="2920" y="6327"/>
                </a:lnTo>
                <a:lnTo>
                  <a:pt x="3066" y="6181"/>
                </a:lnTo>
                <a:lnTo>
                  <a:pt x="3431" y="5792"/>
                </a:lnTo>
                <a:lnTo>
                  <a:pt x="3602" y="5646"/>
                </a:lnTo>
                <a:lnTo>
                  <a:pt x="3967" y="5597"/>
                </a:lnTo>
                <a:close/>
                <a:moveTo>
                  <a:pt x="5110" y="5354"/>
                </a:moveTo>
                <a:lnTo>
                  <a:pt x="4989" y="5475"/>
                </a:lnTo>
                <a:lnTo>
                  <a:pt x="4867" y="5597"/>
                </a:lnTo>
                <a:lnTo>
                  <a:pt x="4648" y="5865"/>
                </a:lnTo>
                <a:lnTo>
                  <a:pt x="4380" y="6205"/>
                </a:lnTo>
                <a:lnTo>
                  <a:pt x="4234" y="6400"/>
                </a:lnTo>
                <a:lnTo>
                  <a:pt x="4113" y="6594"/>
                </a:lnTo>
                <a:lnTo>
                  <a:pt x="3723" y="6497"/>
                </a:lnTo>
                <a:lnTo>
                  <a:pt x="3821" y="6400"/>
                </a:lnTo>
                <a:lnTo>
                  <a:pt x="3869" y="6278"/>
                </a:lnTo>
                <a:lnTo>
                  <a:pt x="3991" y="6084"/>
                </a:lnTo>
                <a:lnTo>
                  <a:pt x="4137" y="5865"/>
                </a:lnTo>
                <a:lnTo>
                  <a:pt x="4307" y="5694"/>
                </a:lnTo>
                <a:lnTo>
                  <a:pt x="4405" y="5597"/>
                </a:lnTo>
                <a:lnTo>
                  <a:pt x="4526" y="5500"/>
                </a:lnTo>
                <a:lnTo>
                  <a:pt x="5110" y="5354"/>
                </a:lnTo>
                <a:close/>
                <a:moveTo>
                  <a:pt x="14065" y="6254"/>
                </a:moveTo>
                <a:lnTo>
                  <a:pt x="14138" y="6327"/>
                </a:lnTo>
                <a:lnTo>
                  <a:pt x="14235" y="6375"/>
                </a:lnTo>
                <a:lnTo>
                  <a:pt x="14430" y="6448"/>
                </a:lnTo>
                <a:lnTo>
                  <a:pt x="14186" y="6740"/>
                </a:lnTo>
                <a:lnTo>
                  <a:pt x="14016" y="6643"/>
                </a:lnTo>
                <a:lnTo>
                  <a:pt x="13846" y="6546"/>
                </a:lnTo>
                <a:lnTo>
                  <a:pt x="13675" y="6497"/>
                </a:lnTo>
                <a:lnTo>
                  <a:pt x="13481" y="6448"/>
                </a:lnTo>
                <a:lnTo>
                  <a:pt x="14065" y="6254"/>
                </a:lnTo>
                <a:close/>
                <a:moveTo>
                  <a:pt x="5573" y="5451"/>
                </a:moveTo>
                <a:lnTo>
                  <a:pt x="5719" y="5621"/>
                </a:lnTo>
                <a:lnTo>
                  <a:pt x="5840" y="5767"/>
                </a:lnTo>
                <a:lnTo>
                  <a:pt x="5816" y="5767"/>
                </a:lnTo>
                <a:lnTo>
                  <a:pt x="5670" y="5840"/>
                </a:lnTo>
                <a:lnTo>
                  <a:pt x="5548" y="5962"/>
                </a:lnTo>
                <a:lnTo>
                  <a:pt x="5354" y="6205"/>
                </a:lnTo>
                <a:lnTo>
                  <a:pt x="5110" y="6473"/>
                </a:lnTo>
                <a:lnTo>
                  <a:pt x="4989" y="6619"/>
                </a:lnTo>
                <a:lnTo>
                  <a:pt x="4916" y="6765"/>
                </a:lnTo>
                <a:lnTo>
                  <a:pt x="4429" y="6667"/>
                </a:lnTo>
                <a:lnTo>
                  <a:pt x="4551" y="6546"/>
                </a:lnTo>
                <a:lnTo>
                  <a:pt x="4648" y="6424"/>
                </a:lnTo>
                <a:lnTo>
                  <a:pt x="4843" y="6157"/>
                </a:lnTo>
                <a:lnTo>
                  <a:pt x="5159" y="5816"/>
                </a:lnTo>
                <a:lnTo>
                  <a:pt x="5354" y="5646"/>
                </a:lnTo>
                <a:lnTo>
                  <a:pt x="5475" y="5548"/>
                </a:lnTo>
                <a:lnTo>
                  <a:pt x="5548" y="5451"/>
                </a:lnTo>
                <a:close/>
                <a:moveTo>
                  <a:pt x="6035" y="5962"/>
                </a:moveTo>
                <a:lnTo>
                  <a:pt x="6278" y="6254"/>
                </a:lnTo>
                <a:lnTo>
                  <a:pt x="6157" y="6424"/>
                </a:lnTo>
                <a:lnTo>
                  <a:pt x="6011" y="6643"/>
                </a:lnTo>
                <a:lnTo>
                  <a:pt x="5889" y="6862"/>
                </a:lnTo>
                <a:lnTo>
                  <a:pt x="5840" y="6935"/>
                </a:lnTo>
                <a:lnTo>
                  <a:pt x="5840" y="7008"/>
                </a:lnTo>
                <a:lnTo>
                  <a:pt x="5232" y="6838"/>
                </a:lnTo>
                <a:lnTo>
                  <a:pt x="5402" y="6692"/>
                </a:lnTo>
                <a:lnTo>
                  <a:pt x="5548" y="6546"/>
                </a:lnTo>
                <a:lnTo>
                  <a:pt x="5767" y="6278"/>
                </a:lnTo>
                <a:lnTo>
                  <a:pt x="5889" y="6157"/>
                </a:lnTo>
                <a:lnTo>
                  <a:pt x="6011" y="6011"/>
                </a:lnTo>
                <a:lnTo>
                  <a:pt x="6035" y="5962"/>
                </a:lnTo>
                <a:close/>
                <a:moveTo>
                  <a:pt x="7519" y="925"/>
                </a:moveTo>
                <a:lnTo>
                  <a:pt x="7470" y="1120"/>
                </a:lnTo>
                <a:lnTo>
                  <a:pt x="7470" y="1314"/>
                </a:lnTo>
                <a:lnTo>
                  <a:pt x="7470" y="1704"/>
                </a:lnTo>
                <a:lnTo>
                  <a:pt x="7495" y="2093"/>
                </a:lnTo>
                <a:lnTo>
                  <a:pt x="7519" y="2482"/>
                </a:lnTo>
                <a:lnTo>
                  <a:pt x="7592" y="3285"/>
                </a:lnTo>
                <a:lnTo>
                  <a:pt x="7665" y="4234"/>
                </a:lnTo>
                <a:lnTo>
                  <a:pt x="7714" y="5183"/>
                </a:lnTo>
                <a:lnTo>
                  <a:pt x="7714" y="6132"/>
                </a:lnTo>
                <a:lnTo>
                  <a:pt x="7714" y="7081"/>
                </a:lnTo>
                <a:lnTo>
                  <a:pt x="7519" y="6886"/>
                </a:lnTo>
                <a:lnTo>
                  <a:pt x="7324" y="6716"/>
                </a:lnTo>
                <a:lnTo>
                  <a:pt x="7032" y="6473"/>
                </a:lnTo>
                <a:lnTo>
                  <a:pt x="6522" y="5913"/>
                </a:lnTo>
                <a:lnTo>
                  <a:pt x="5986" y="5354"/>
                </a:lnTo>
                <a:lnTo>
                  <a:pt x="5792" y="5159"/>
                </a:lnTo>
                <a:lnTo>
                  <a:pt x="5670" y="5086"/>
                </a:lnTo>
                <a:lnTo>
                  <a:pt x="5573" y="5013"/>
                </a:lnTo>
                <a:lnTo>
                  <a:pt x="5719" y="4721"/>
                </a:lnTo>
                <a:lnTo>
                  <a:pt x="5913" y="4453"/>
                </a:lnTo>
                <a:lnTo>
                  <a:pt x="6278" y="3894"/>
                </a:lnTo>
                <a:lnTo>
                  <a:pt x="6449" y="3626"/>
                </a:lnTo>
                <a:lnTo>
                  <a:pt x="6570" y="3358"/>
                </a:lnTo>
                <a:lnTo>
                  <a:pt x="6692" y="3066"/>
                </a:lnTo>
                <a:lnTo>
                  <a:pt x="6789" y="2774"/>
                </a:lnTo>
                <a:lnTo>
                  <a:pt x="6984" y="2166"/>
                </a:lnTo>
                <a:lnTo>
                  <a:pt x="7203" y="1558"/>
                </a:lnTo>
                <a:lnTo>
                  <a:pt x="7349" y="1217"/>
                </a:lnTo>
                <a:lnTo>
                  <a:pt x="7519" y="925"/>
                </a:lnTo>
                <a:close/>
                <a:moveTo>
                  <a:pt x="6497" y="6497"/>
                </a:moveTo>
                <a:lnTo>
                  <a:pt x="6522" y="6521"/>
                </a:lnTo>
                <a:lnTo>
                  <a:pt x="6716" y="6716"/>
                </a:lnTo>
                <a:lnTo>
                  <a:pt x="6643" y="6765"/>
                </a:lnTo>
                <a:lnTo>
                  <a:pt x="6595" y="6789"/>
                </a:lnTo>
                <a:lnTo>
                  <a:pt x="6497" y="6911"/>
                </a:lnTo>
                <a:lnTo>
                  <a:pt x="6400" y="7008"/>
                </a:lnTo>
                <a:lnTo>
                  <a:pt x="6327" y="7130"/>
                </a:lnTo>
                <a:lnTo>
                  <a:pt x="5986" y="7057"/>
                </a:lnTo>
                <a:lnTo>
                  <a:pt x="6059" y="7008"/>
                </a:lnTo>
                <a:lnTo>
                  <a:pt x="6132" y="6935"/>
                </a:lnTo>
                <a:lnTo>
                  <a:pt x="6254" y="6838"/>
                </a:lnTo>
                <a:lnTo>
                  <a:pt x="6497" y="6497"/>
                </a:lnTo>
                <a:close/>
                <a:moveTo>
                  <a:pt x="13286" y="6521"/>
                </a:moveTo>
                <a:lnTo>
                  <a:pt x="13627" y="6740"/>
                </a:lnTo>
                <a:lnTo>
                  <a:pt x="13967" y="6935"/>
                </a:lnTo>
                <a:lnTo>
                  <a:pt x="13870" y="7032"/>
                </a:lnTo>
                <a:lnTo>
                  <a:pt x="13724" y="7178"/>
                </a:lnTo>
                <a:lnTo>
                  <a:pt x="13578" y="7081"/>
                </a:lnTo>
                <a:lnTo>
                  <a:pt x="13456" y="7032"/>
                </a:lnTo>
                <a:lnTo>
                  <a:pt x="13164" y="6911"/>
                </a:lnTo>
                <a:lnTo>
                  <a:pt x="12897" y="6813"/>
                </a:lnTo>
                <a:lnTo>
                  <a:pt x="12653" y="6716"/>
                </a:lnTo>
                <a:lnTo>
                  <a:pt x="13286" y="6521"/>
                </a:lnTo>
                <a:close/>
                <a:moveTo>
                  <a:pt x="10171" y="5062"/>
                </a:moveTo>
                <a:lnTo>
                  <a:pt x="10220" y="5135"/>
                </a:lnTo>
                <a:lnTo>
                  <a:pt x="10196" y="5159"/>
                </a:lnTo>
                <a:lnTo>
                  <a:pt x="9587" y="5816"/>
                </a:lnTo>
                <a:lnTo>
                  <a:pt x="9003" y="6521"/>
                </a:lnTo>
                <a:lnTo>
                  <a:pt x="8809" y="6716"/>
                </a:lnTo>
                <a:lnTo>
                  <a:pt x="8590" y="6935"/>
                </a:lnTo>
                <a:lnTo>
                  <a:pt x="8371" y="7154"/>
                </a:lnTo>
                <a:lnTo>
                  <a:pt x="8152" y="7373"/>
                </a:lnTo>
                <a:lnTo>
                  <a:pt x="8200" y="6740"/>
                </a:lnTo>
                <a:lnTo>
                  <a:pt x="8444" y="6570"/>
                </a:lnTo>
                <a:lnTo>
                  <a:pt x="8663" y="6400"/>
                </a:lnTo>
                <a:lnTo>
                  <a:pt x="9101" y="6035"/>
                </a:lnTo>
                <a:lnTo>
                  <a:pt x="9660" y="5573"/>
                </a:lnTo>
                <a:lnTo>
                  <a:pt x="9928" y="5329"/>
                </a:lnTo>
                <a:lnTo>
                  <a:pt x="10171" y="5062"/>
                </a:lnTo>
                <a:close/>
                <a:moveTo>
                  <a:pt x="10488" y="5329"/>
                </a:moveTo>
                <a:lnTo>
                  <a:pt x="10731" y="5427"/>
                </a:lnTo>
                <a:lnTo>
                  <a:pt x="10999" y="5500"/>
                </a:lnTo>
                <a:lnTo>
                  <a:pt x="11510" y="5597"/>
                </a:lnTo>
                <a:lnTo>
                  <a:pt x="11850" y="5670"/>
                </a:lnTo>
                <a:lnTo>
                  <a:pt x="12167" y="5694"/>
                </a:lnTo>
                <a:lnTo>
                  <a:pt x="12824" y="5719"/>
                </a:lnTo>
                <a:lnTo>
                  <a:pt x="13529" y="5743"/>
                </a:lnTo>
                <a:lnTo>
                  <a:pt x="14235" y="5792"/>
                </a:lnTo>
                <a:lnTo>
                  <a:pt x="13505" y="6059"/>
                </a:lnTo>
                <a:lnTo>
                  <a:pt x="12799" y="6278"/>
                </a:lnTo>
                <a:lnTo>
                  <a:pt x="11339" y="6692"/>
                </a:lnTo>
                <a:lnTo>
                  <a:pt x="9612" y="7130"/>
                </a:lnTo>
                <a:lnTo>
                  <a:pt x="9149" y="7251"/>
                </a:lnTo>
                <a:lnTo>
                  <a:pt x="8663" y="7373"/>
                </a:lnTo>
                <a:lnTo>
                  <a:pt x="9101" y="6862"/>
                </a:lnTo>
                <a:lnTo>
                  <a:pt x="9758" y="6132"/>
                </a:lnTo>
                <a:lnTo>
                  <a:pt x="10098" y="5767"/>
                </a:lnTo>
                <a:lnTo>
                  <a:pt x="10439" y="5402"/>
                </a:lnTo>
                <a:lnTo>
                  <a:pt x="10488" y="5329"/>
                </a:lnTo>
                <a:close/>
                <a:moveTo>
                  <a:pt x="6862" y="6886"/>
                </a:moveTo>
                <a:lnTo>
                  <a:pt x="7349" y="7422"/>
                </a:lnTo>
                <a:lnTo>
                  <a:pt x="7349" y="7422"/>
                </a:lnTo>
                <a:lnTo>
                  <a:pt x="6570" y="7203"/>
                </a:lnTo>
                <a:lnTo>
                  <a:pt x="6668" y="7105"/>
                </a:lnTo>
                <a:lnTo>
                  <a:pt x="6765" y="7008"/>
                </a:lnTo>
                <a:lnTo>
                  <a:pt x="6862" y="6911"/>
                </a:lnTo>
                <a:lnTo>
                  <a:pt x="6862" y="6886"/>
                </a:lnTo>
                <a:close/>
                <a:moveTo>
                  <a:pt x="12386" y="6789"/>
                </a:moveTo>
                <a:lnTo>
                  <a:pt x="12483" y="6911"/>
                </a:lnTo>
                <a:lnTo>
                  <a:pt x="12629" y="7008"/>
                </a:lnTo>
                <a:lnTo>
                  <a:pt x="12775" y="7105"/>
                </a:lnTo>
                <a:lnTo>
                  <a:pt x="12921" y="7178"/>
                </a:lnTo>
                <a:lnTo>
                  <a:pt x="13432" y="7422"/>
                </a:lnTo>
                <a:lnTo>
                  <a:pt x="13140" y="7641"/>
                </a:lnTo>
                <a:lnTo>
                  <a:pt x="12970" y="7543"/>
                </a:lnTo>
                <a:lnTo>
                  <a:pt x="12799" y="7470"/>
                </a:lnTo>
                <a:lnTo>
                  <a:pt x="12483" y="7349"/>
                </a:lnTo>
                <a:lnTo>
                  <a:pt x="12045" y="7154"/>
                </a:lnTo>
                <a:lnTo>
                  <a:pt x="11826" y="7057"/>
                </a:lnTo>
                <a:lnTo>
                  <a:pt x="11607" y="7008"/>
                </a:lnTo>
                <a:lnTo>
                  <a:pt x="12386" y="6789"/>
                </a:lnTo>
                <a:close/>
                <a:moveTo>
                  <a:pt x="11461" y="7057"/>
                </a:moveTo>
                <a:lnTo>
                  <a:pt x="11534" y="7154"/>
                </a:lnTo>
                <a:lnTo>
                  <a:pt x="11631" y="7251"/>
                </a:lnTo>
                <a:lnTo>
                  <a:pt x="11850" y="7397"/>
                </a:lnTo>
                <a:lnTo>
                  <a:pt x="12069" y="7519"/>
                </a:lnTo>
                <a:lnTo>
                  <a:pt x="12313" y="7641"/>
                </a:lnTo>
                <a:lnTo>
                  <a:pt x="12532" y="7762"/>
                </a:lnTo>
                <a:lnTo>
                  <a:pt x="12799" y="7908"/>
                </a:lnTo>
                <a:lnTo>
                  <a:pt x="12483" y="8152"/>
                </a:lnTo>
                <a:lnTo>
                  <a:pt x="12410" y="8054"/>
                </a:lnTo>
                <a:lnTo>
                  <a:pt x="12337" y="7981"/>
                </a:lnTo>
                <a:lnTo>
                  <a:pt x="12240" y="7908"/>
                </a:lnTo>
                <a:lnTo>
                  <a:pt x="12118" y="7860"/>
                </a:lnTo>
                <a:lnTo>
                  <a:pt x="11875" y="7762"/>
                </a:lnTo>
                <a:lnTo>
                  <a:pt x="11656" y="7689"/>
                </a:lnTo>
                <a:lnTo>
                  <a:pt x="11145" y="7470"/>
                </a:lnTo>
                <a:lnTo>
                  <a:pt x="10901" y="7349"/>
                </a:lnTo>
                <a:lnTo>
                  <a:pt x="10634" y="7251"/>
                </a:lnTo>
                <a:lnTo>
                  <a:pt x="11437" y="7057"/>
                </a:lnTo>
                <a:close/>
                <a:moveTo>
                  <a:pt x="10439" y="7324"/>
                </a:moveTo>
                <a:lnTo>
                  <a:pt x="10512" y="7422"/>
                </a:lnTo>
                <a:lnTo>
                  <a:pt x="10609" y="7495"/>
                </a:lnTo>
                <a:lnTo>
                  <a:pt x="10828" y="7665"/>
                </a:lnTo>
                <a:lnTo>
                  <a:pt x="11047" y="7787"/>
                </a:lnTo>
                <a:lnTo>
                  <a:pt x="11291" y="7884"/>
                </a:lnTo>
                <a:lnTo>
                  <a:pt x="11996" y="8176"/>
                </a:lnTo>
                <a:lnTo>
                  <a:pt x="12167" y="8249"/>
                </a:lnTo>
                <a:lnTo>
                  <a:pt x="12215" y="8273"/>
                </a:lnTo>
                <a:lnTo>
                  <a:pt x="12288" y="8298"/>
                </a:lnTo>
                <a:lnTo>
                  <a:pt x="11996" y="8541"/>
                </a:lnTo>
                <a:lnTo>
                  <a:pt x="11972" y="8541"/>
                </a:lnTo>
                <a:lnTo>
                  <a:pt x="11583" y="8444"/>
                </a:lnTo>
                <a:lnTo>
                  <a:pt x="11218" y="8322"/>
                </a:lnTo>
                <a:lnTo>
                  <a:pt x="10853" y="8152"/>
                </a:lnTo>
                <a:lnTo>
                  <a:pt x="10512" y="7957"/>
                </a:lnTo>
                <a:lnTo>
                  <a:pt x="10098" y="7714"/>
                </a:lnTo>
                <a:lnTo>
                  <a:pt x="9879" y="7592"/>
                </a:lnTo>
                <a:lnTo>
                  <a:pt x="9660" y="7495"/>
                </a:lnTo>
                <a:lnTo>
                  <a:pt x="10439" y="7324"/>
                </a:lnTo>
                <a:close/>
                <a:moveTo>
                  <a:pt x="8225" y="8103"/>
                </a:moveTo>
                <a:lnTo>
                  <a:pt x="8638" y="8249"/>
                </a:lnTo>
                <a:lnTo>
                  <a:pt x="9028" y="8419"/>
                </a:lnTo>
                <a:lnTo>
                  <a:pt x="8930" y="8517"/>
                </a:lnTo>
                <a:lnTo>
                  <a:pt x="8784" y="8638"/>
                </a:lnTo>
                <a:lnTo>
                  <a:pt x="8711" y="8711"/>
                </a:lnTo>
                <a:lnTo>
                  <a:pt x="8687" y="8784"/>
                </a:lnTo>
                <a:lnTo>
                  <a:pt x="8225" y="8103"/>
                </a:lnTo>
                <a:close/>
                <a:moveTo>
                  <a:pt x="7689" y="8663"/>
                </a:moveTo>
                <a:lnTo>
                  <a:pt x="7714" y="9003"/>
                </a:lnTo>
                <a:lnTo>
                  <a:pt x="7689" y="9003"/>
                </a:lnTo>
                <a:lnTo>
                  <a:pt x="7519" y="8930"/>
                </a:lnTo>
                <a:lnTo>
                  <a:pt x="7665" y="8687"/>
                </a:lnTo>
                <a:lnTo>
                  <a:pt x="7689" y="8663"/>
                </a:lnTo>
                <a:close/>
                <a:moveTo>
                  <a:pt x="9344" y="7592"/>
                </a:moveTo>
                <a:lnTo>
                  <a:pt x="9612" y="7787"/>
                </a:lnTo>
                <a:lnTo>
                  <a:pt x="9904" y="7981"/>
                </a:lnTo>
                <a:lnTo>
                  <a:pt x="10463" y="8322"/>
                </a:lnTo>
                <a:lnTo>
                  <a:pt x="10755" y="8492"/>
                </a:lnTo>
                <a:lnTo>
                  <a:pt x="11047" y="8638"/>
                </a:lnTo>
                <a:lnTo>
                  <a:pt x="11364" y="8760"/>
                </a:lnTo>
                <a:lnTo>
                  <a:pt x="11680" y="8833"/>
                </a:lnTo>
                <a:lnTo>
                  <a:pt x="11510" y="9003"/>
                </a:lnTo>
                <a:lnTo>
                  <a:pt x="11485" y="9028"/>
                </a:lnTo>
                <a:lnTo>
                  <a:pt x="10463" y="8565"/>
                </a:lnTo>
                <a:lnTo>
                  <a:pt x="9952" y="8371"/>
                </a:lnTo>
                <a:lnTo>
                  <a:pt x="9417" y="8176"/>
                </a:lnTo>
                <a:lnTo>
                  <a:pt x="8979" y="7981"/>
                </a:lnTo>
                <a:lnTo>
                  <a:pt x="8736" y="7884"/>
                </a:lnTo>
                <a:lnTo>
                  <a:pt x="8468" y="7811"/>
                </a:lnTo>
                <a:lnTo>
                  <a:pt x="8906" y="7714"/>
                </a:lnTo>
                <a:lnTo>
                  <a:pt x="9344" y="7592"/>
                </a:lnTo>
                <a:close/>
                <a:moveTo>
                  <a:pt x="9368" y="8565"/>
                </a:moveTo>
                <a:lnTo>
                  <a:pt x="9733" y="8687"/>
                </a:lnTo>
                <a:lnTo>
                  <a:pt x="9660" y="8760"/>
                </a:lnTo>
                <a:lnTo>
                  <a:pt x="9198" y="9076"/>
                </a:lnTo>
                <a:lnTo>
                  <a:pt x="9101" y="9149"/>
                </a:lnTo>
                <a:lnTo>
                  <a:pt x="9003" y="9247"/>
                </a:lnTo>
                <a:lnTo>
                  <a:pt x="8760" y="8906"/>
                </a:lnTo>
                <a:lnTo>
                  <a:pt x="8784" y="8906"/>
                </a:lnTo>
                <a:lnTo>
                  <a:pt x="8930" y="8809"/>
                </a:lnTo>
                <a:lnTo>
                  <a:pt x="9052" y="8711"/>
                </a:lnTo>
                <a:lnTo>
                  <a:pt x="9174" y="8638"/>
                </a:lnTo>
                <a:lnTo>
                  <a:pt x="9344" y="8590"/>
                </a:lnTo>
                <a:lnTo>
                  <a:pt x="9368" y="8565"/>
                </a:lnTo>
                <a:close/>
                <a:moveTo>
                  <a:pt x="828" y="6181"/>
                </a:moveTo>
                <a:lnTo>
                  <a:pt x="1168" y="6302"/>
                </a:lnTo>
                <a:lnTo>
                  <a:pt x="1533" y="6400"/>
                </a:lnTo>
                <a:lnTo>
                  <a:pt x="2239" y="6546"/>
                </a:lnTo>
                <a:lnTo>
                  <a:pt x="2507" y="6570"/>
                </a:lnTo>
                <a:lnTo>
                  <a:pt x="2750" y="6594"/>
                </a:lnTo>
                <a:lnTo>
                  <a:pt x="3018" y="6619"/>
                </a:lnTo>
                <a:lnTo>
                  <a:pt x="3285" y="6643"/>
                </a:lnTo>
                <a:lnTo>
                  <a:pt x="4356" y="6911"/>
                </a:lnTo>
                <a:lnTo>
                  <a:pt x="5159" y="7081"/>
                </a:lnTo>
                <a:lnTo>
                  <a:pt x="5938" y="7300"/>
                </a:lnTo>
                <a:lnTo>
                  <a:pt x="7519" y="7762"/>
                </a:lnTo>
                <a:lnTo>
                  <a:pt x="6546" y="8273"/>
                </a:lnTo>
                <a:lnTo>
                  <a:pt x="5548" y="8736"/>
                </a:lnTo>
                <a:lnTo>
                  <a:pt x="4697" y="9076"/>
                </a:lnTo>
                <a:lnTo>
                  <a:pt x="4453" y="9198"/>
                </a:lnTo>
                <a:lnTo>
                  <a:pt x="4332" y="9271"/>
                </a:lnTo>
                <a:lnTo>
                  <a:pt x="4234" y="9368"/>
                </a:lnTo>
                <a:lnTo>
                  <a:pt x="4210" y="9320"/>
                </a:lnTo>
                <a:lnTo>
                  <a:pt x="3991" y="9003"/>
                </a:lnTo>
                <a:lnTo>
                  <a:pt x="3748" y="8687"/>
                </a:lnTo>
                <a:lnTo>
                  <a:pt x="3456" y="8395"/>
                </a:lnTo>
                <a:lnTo>
                  <a:pt x="3164" y="8127"/>
                </a:lnTo>
                <a:lnTo>
                  <a:pt x="2531" y="7616"/>
                </a:lnTo>
                <a:lnTo>
                  <a:pt x="2239" y="7373"/>
                </a:lnTo>
                <a:lnTo>
                  <a:pt x="1947" y="7105"/>
                </a:lnTo>
                <a:lnTo>
                  <a:pt x="1728" y="6911"/>
                </a:lnTo>
                <a:lnTo>
                  <a:pt x="1485" y="6716"/>
                </a:lnTo>
                <a:lnTo>
                  <a:pt x="1047" y="6375"/>
                </a:lnTo>
                <a:lnTo>
                  <a:pt x="828" y="6181"/>
                </a:lnTo>
                <a:close/>
                <a:moveTo>
                  <a:pt x="10098" y="8833"/>
                </a:moveTo>
                <a:lnTo>
                  <a:pt x="10658" y="9076"/>
                </a:lnTo>
                <a:lnTo>
                  <a:pt x="10366" y="9247"/>
                </a:lnTo>
                <a:lnTo>
                  <a:pt x="10098" y="9393"/>
                </a:lnTo>
                <a:lnTo>
                  <a:pt x="9758" y="9612"/>
                </a:lnTo>
                <a:lnTo>
                  <a:pt x="9612" y="9758"/>
                </a:lnTo>
                <a:lnTo>
                  <a:pt x="9466" y="9904"/>
                </a:lnTo>
                <a:lnTo>
                  <a:pt x="9125" y="9417"/>
                </a:lnTo>
                <a:lnTo>
                  <a:pt x="9198" y="9393"/>
                </a:lnTo>
                <a:lnTo>
                  <a:pt x="9271" y="9368"/>
                </a:lnTo>
                <a:lnTo>
                  <a:pt x="9417" y="9271"/>
                </a:lnTo>
                <a:lnTo>
                  <a:pt x="9660" y="9101"/>
                </a:lnTo>
                <a:lnTo>
                  <a:pt x="10098" y="8857"/>
                </a:lnTo>
                <a:lnTo>
                  <a:pt x="10098" y="8833"/>
                </a:lnTo>
                <a:close/>
                <a:moveTo>
                  <a:pt x="7324" y="9174"/>
                </a:moveTo>
                <a:lnTo>
                  <a:pt x="7446" y="9222"/>
                </a:lnTo>
                <a:lnTo>
                  <a:pt x="7519" y="9295"/>
                </a:lnTo>
                <a:lnTo>
                  <a:pt x="7738" y="9393"/>
                </a:lnTo>
                <a:lnTo>
                  <a:pt x="7738" y="9855"/>
                </a:lnTo>
                <a:lnTo>
                  <a:pt x="7738" y="10001"/>
                </a:lnTo>
                <a:lnTo>
                  <a:pt x="7495" y="9855"/>
                </a:lnTo>
                <a:lnTo>
                  <a:pt x="7251" y="9733"/>
                </a:lnTo>
                <a:lnTo>
                  <a:pt x="7105" y="9685"/>
                </a:lnTo>
                <a:lnTo>
                  <a:pt x="6984" y="9660"/>
                </a:lnTo>
                <a:lnTo>
                  <a:pt x="7324" y="9174"/>
                </a:lnTo>
                <a:close/>
                <a:moveTo>
                  <a:pt x="6911" y="9758"/>
                </a:moveTo>
                <a:lnTo>
                  <a:pt x="7008" y="9879"/>
                </a:lnTo>
                <a:lnTo>
                  <a:pt x="7130" y="10001"/>
                </a:lnTo>
                <a:lnTo>
                  <a:pt x="7373" y="10196"/>
                </a:lnTo>
                <a:lnTo>
                  <a:pt x="7543" y="10317"/>
                </a:lnTo>
                <a:lnTo>
                  <a:pt x="7762" y="10415"/>
                </a:lnTo>
                <a:lnTo>
                  <a:pt x="7762" y="10926"/>
                </a:lnTo>
                <a:lnTo>
                  <a:pt x="7470" y="10707"/>
                </a:lnTo>
                <a:lnTo>
                  <a:pt x="7203" y="10488"/>
                </a:lnTo>
                <a:lnTo>
                  <a:pt x="7057" y="10415"/>
                </a:lnTo>
                <a:lnTo>
                  <a:pt x="6911" y="10317"/>
                </a:lnTo>
                <a:lnTo>
                  <a:pt x="6741" y="10269"/>
                </a:lnTo>
                <a:lnTo>
                  <a:pt x="6570" y="10244"/>
                </a:lnTo>
                <a:lnTo>
                  <a:pt x="6911" y="9758"/>
                </a:lnTo>
                <a:close/>
                <a:moveTo>
                  <a:pt x="11072" y="9271"/>
                </a:moveTo>
                <a:lnTo>
                  <a:pt x="11291" y="9368"/>
                </a:lnTo>
                <a:lnTo>
                  <a:pt x="11266" y="9490"/>
                </a:lnTo>
                <a:lnTo>
                  <a:pt x="11266" y="9612"/>
                </a:lnTo>
                <a:lnTo>
                  <a:pt x="11096" y="9685"/>
                </a:lnTo>
                <a:lnTo>
                  <a:pt x="10950" y="9782"/>
                </a:lnTo>
                <a:lnTo>
                  <a:pt x="10658" y="9977"/>
                </a:lnTo>
                <a:lnTo>
                  <a:pt x="10293" y="10220"/>
                </a:lnTo>
                <a:lnTo>
                  <a:pt x="10123" y="10366"/>
                </a:lnTo>
                <a:lnTo>
                  <a:pt x="10050" y="10439"/>
                </a:lnTo>
                <a:lnTo>
                  <a:pt x="10001" y="10536"/>
                </a:lnTo>
                <a:lnTo>
                  <a:pt x="10001" y="10585"/>
                </a:lnTo>
                <a:lnTo>
                  <a:pt x="10025" y="10609"/>
                </a:lnTo>
                <a:lnTo>
                  <a:pt x="10123" y="10609"/>
                </a:lnTo>
                <a:lnTo>
                  <a:pt x="10220" y="10585"/>
                </a:lnTo>
                <a:lnTo>
                  <a:pt x="10390" y="10512"/>
                </a:lnTo>
                <a:lnTo>
                  <a:pt x="10561" y="10390"/>
                </a:lnTo>
                <a:lnTo>
                  <a:pt x="10731" y="10269"/>
                </a:lnTo>
                <a:lnTo>
                  <a:pt x="10999" y="10074"/>
                </a:lnTo>
                <a:lnTo>
                  <a:pt x="11291" y="9904"/>
                </a:lnTo>
                <a:lnTo>
                  <a:pt x="11339" y="10171"/>
                </a:lnTo>
                <a:lnTo>
                  <a:pt x="11412" y="10390"/>
                </a:lnTo>
                <a:lnTo>
                  <a:pt x="11145" y="10488"/>
                </a:lnTo>
                <a:lnTo>
                  <a:pt x="10877" y="10634"/>
                </a:lnTo>
                <a:lnTo>
                  <a:pt x="10731" y="10682"/>
                </a:lnTo>
                <a:lnTo>
                  <a:pt x="10561" y="10804"/>
                </a:lnTo>
                <a:lnTo>
                  <a:pt x="10415" y="10926"/>
                </a:lnTo>
                <a:lnTo>
                  <a:pt x="10342" y="10999"/>
                </a:lnTo>
                <a:lnTo>
                  <a:pt x="10317" y="11072"/>
                </a:lnTo>
                <a:lnTo>
                  <a:pt x="9879" y="10463"/>
                </a:lnTo>
                <a:lnTo>
                  <a:pt x="9587" y="10050"/>
                </a:lnTo>
                <a:lnTo>
                  <a:pt x="9733" y="10001"/>
                </a:lnTo>
                <a:lnTo>
                  <a:pt x="9904" y="9928"/>
                </a:lnTo>
                <a:lnTo>
                  <a:pt x="10196" y="9758"/>
                </a:lnTo>
                <a:lnTo>
                  <a:pt x="10634" y="9514"/>
                </a:lnTo>
                <a:lnTo>
                  <a:pt x="11047" y="9295"/>
                </a:lnTo>
                <a:lnTo>
                  <a:pt x="11072" y="9271"/>
                </a:lnTo>
                <a:close/>
                <a:moveTo>
                  <a:pt x="11534" y="10780"/>
                </a:moveTo>
                <a:lnTo>
                  <a:pt x="11656" y="11193"/>
                </a:lnTo>
                <a:lnTo>
                  <a:pt x="11631" y="11193"/>
                </a:lnTo>
                <a:lnTo>
                  <a:pt x="11437" y="11364"/>
                </a:lnTo>
                <a:lnTo>
                  <a:pt x="11218" y="11510"/>
                </a:lnTo>
                <a:lnTo>
                  <a:pt x="11023" y="11631"/>
                </a:lnTo>
                <a:lnTo>
                  <a:pt x="10828" y="11753"/>
                </a:lnTo>
                <a:lnTo>
                  <a:pt x="10804" y="11777"/>
                </a:lnTo>
                <a:lnTo>
                  <a:pt x="10439" y="11242"/>
                </a:lnTo>
                <a:lnTo>
                  <a:pt x="10512" y="11242"/>
                </a:lnTo>
                <a:lnTo>
                  <a:pt x="10585" y="11218"/>
                </a:lnTo>
                <a:lnTo>
                  <a:pt x="10731" y="11145"/>
                </a:lnTo>
                <a:lnTo>
                  <a:pt x="10999" y="10974"/>
                </a:lnTo>
                <a:lnTo>
                  <a:pt x="11534" y="10780"/>
                </a:lnTo>
                <a:close/>
                <a:moveTo>
                  <a:pt x="6522" y="10342"/>
                </a:moveTo>
                <a:lnTo>
                  <a:pt x="6668" y="10439"/>
                </a:lnTo>
                <a:lnTo>
                  <a:pt x="6838" y="10561"/>
                </a:lnTo>
                <a:lnTo>
                  <a:pt x="7105" y="10853"/>
                </a:lnTo>
                <a:lnTo>
                  <a:pt x="7251" y="10999"/>
                </a:lnTo>
                <a:lnTo>
                  <a:pt x="7397" y="11120"/>
                </a:lnTo>
                <a:lnTo>
                  <a:pt x="7568" y="11218"/>
                </a:lnTo>
                <a:lnTo>
                  <a:pt x="7738" y="11291"/>
                </a:lnTo>
                <a:lnTo>
                  <a:pt x="7762" y="11291"/>
                </a:lnTo>
                <a:lnTo>
                  <a:pt x="7762" y="12021"/>
                </a:lnTo>
                <a:lnTo>
                  <a:pt x="7665" y="11948"/>
                </a:lnTo>
                <a:lnTo>
                  <a:pt x="7568" y="11875"/>
                </a:lnTo>
                <a:lnTo>
                  <a:pt x="7397" y="11704"/>
                </a:lnTo>
                <a:lnTo>
                  <a:pt x="7057" y="11364"/>
                </a:lnTo>
                <a:lnTo>
                  <a:pt x="6862" y="11193"/>
                </a:lnTo>
                <a:lnTo>
                  <a:pt x="6619" y="11072"/>
                </a:lnTo>
                <a:lnTo>
                  <a:pt x="6376" y="10999"/>
                </a:lnTo>
                <a:lnTo>
                  <a:pt x="6132" y="10926"/>
                </a:lnTo>
                <a:lnTo>
                  <a:pt x="6522" y="10342"/>
                </a:lnTo>
                <a:close/>
                <a:moveTo>
                  <a:pt x="11753" y="11510"/>
                </a:moveTo>
                <a:lnTo>
                  <a:pt x="11826" y="11802"/>
                </a:lnTo>
                <a:lnTo>
                  <a:pt x="11704" y="11826"/>
                </a:lnTo>
                <a:lnTo>
                  <a:pt x="11607" y="11899"/>
                </a:lnTo>
                <a:lnTo>
                  <a:pt x="11412" y="12021"/>
                </a:lnTo>
                <a:lnTo>
                  <a:pt x="11291" y="12167"/>
                </a:lnTo>
                <a:lnTo>
                  <a:pt x="11218" y="12240"/>
                </a:lnTo>
                <a:lnTo>
                  <a:pt x="11193" y="12313"/>
                </a:lnTo>
                <a:lnTo>
                  <a:pt x="10901" y="11899"/>
                </a:lnTo>
                <a:lnTo>
                  <a:pt x="11120" y="11850"/>
                </a:lnTo>
                <a:lnTo>
                  <a:pt x="11339" y="11777"/>
                </a:lnTo>
                <a:lnTo>
                  <a:pt x="11558" y="11656"/>
                </a:lnTo>
                <a:lnTo>
                  <a:pt x="11753" y="11510"/>
                </a:lnTo>
                <a:close/>
                <a:moveTo>
                  <a:pt x="6059" y="11047"/>
                </a:moveTo>
                <a:lnTo>
                  <a:pt x="6303" y="11218"/>
                </a:lnTo>
                <a:lnTo>
                  <a:pt x="6546" y="11388"/>
                </a:lnTo>
                <a:lnTo>
                  <a:pt x="6789" y="11583"/>
                </a:lnTo>
                <a:lnTo>
                  <a:pt x="6984" y="11802"/>
                </a:lnTo>
                <a:lnTo>
                  <a:pt x="7251" y="12069"/>
                </a:lnTo>
                <a:lnTo>
                  <a:pt x="7397" y="12215"/>
                </a:lnTo>
                <a:lnTo>
                  <a:pt x="7543" y="12313"/>
                </a:lnTo>
                <a:lnTo>
                  <a:pt x="7276" y="12459"/>
                </a:lnTo>
                <a:lnTo>
                  <a:pt x="7154" y="12386"/>
                </a:lnTo>
                <a:lnTo>
                  <a:pt x="7008" y="12337"/>
                </a:lnTo>
                <a:lnTo>
                  <a:pt x="6765" y="12215"/>
                </a:lnTo>
                <a:lnTo>
                  <a:pt x="6522" y="12069"/>
                </a:lnTo>
                <a:lnTo>
                  <a:pt x="6327" y="11948"/>
                </a:lnTo>
                <a:lnTo>
                  <a:pt x="6157" y="11802"/>
                </a:lnTo>
                <a:lnTo>
                  <a:pt x="5962" y="11656"/>
                </a:lnTo>
                <a:lnTo>
                  <a:pt x="5767" y="11534"/>
                </a:lnTo>
                <a:lnTo>
                  <a:pt x="6059" y="11047"/>
                </a:lnTo>
                <a:close/>
                <a:moveTo>
                  <a:pt x="5670" y="11680"/>
                </a:moveTo>
                <a:lnTo>
                  <a:pt x="5719" y="11777"/>
                </a:lnTo>
                <a:lnTo>
                  <a:pt x="5792" y="11850"/>
                </a:lnTo>
                <a:lnTo>
                  <a:pt x="5938" y="12021"/>
                </a:lnTo>
                <a:lnTo>
                  <a:pt x="6108" y="12167"/>
                </a:lnTo>
                <a:lnTo>
                  <a:pt x="6278" y="12288"/>
                </a:lnTo>
                <a:lnTo>
                  <a:pt x="6546" y="12483"/>
                </a:lnTo>
                <a:lnTo>
                  <a:pt x="6716" y="12580"/>
                </a:lnTo>
                <a:lnTo>
                  <a:pt x="6887" y="12678"/>
                </a:lnTo>
                <a:lnTo>
                  <a:pt x="6522" y="12848"/>
                </a:lnTo>
                <a:lnTo>
                  <a:pt x="6230" y="12653"/>
                </a:lnTo>
                <a:lnTo>
                  <a:pt x="5938" y="12434"/>
                </a:lnTo>
                <a:lnTo>
                  <a:pt x="5694" y="12215"/>
                </a:lnTo>
                <a:lnTo>
                  <a:pt x="5475" y="12021"/>
                </a:lnTo>
                <a:lnTo>
                  <a:pt x="5621" y="11777"/>
                </a:lnTo>
                <a:lnTo>
                  <a:pt x="5670" y="11680"/>
                </a:lnTo>
                <a:close/>
                <a:moveTo>
                  <a:pt x="11899" y="12094"/>
                </a:moveTo>
                <a:lnTo>
                  <a:pt x="12021" y="12605"/>
                </a:lnTo>
                <a:lnTo>
                  <a:pt x="11899" y="12726"/>
                </a:lnTo>
                <a:lnTo>
                  <a:pt x="11777" y="12848"/>
                </a:lnTo>
                <a:lnTo>
                  <a:pt x="11729" y="12921"/>
                </a:lnTo>
                <a:lnTo>
                  <a:pt x="11680" y="12994"/>
                </a:lnTo>
                <a:lnTo>
                  <a:pt x="11680" y="13018"/>
                </a:lnTo>
                <a:lnTo>
                  <a:pt x="11266" y="12434"/>
                </a:lnTo>
                <a:lnTo>
                  <a:pt x="11412" y="12386"/>
                </a:lnTo>
                <a:lnTo>
                  <a:pt x="11558" y="12313"/>
                </a:lnTo>
                <a:lnTo>
                  <a:pt x="11729" y="12215"/>
                </a:lnTo>
                <a:lnTo>
                  <a:pt x="11899" y="12094"/>
                </a:lnTo>
                <a:close/>
                <a:moveTo>
                  <a:pt x="5329" y="12240"/>
                </a:moveTo>
                <a:lnTo>
                  <a:pt x="5402" y="12361"/>
                </a:lnTo>
                <a:lnTo>
                  <a:pt x="5500" y="12483"/>
                </a:lnTo>
                <a:lnTo>
                  <a:pt x="5670" y="12678"/>
                </a:lnTo>
                <a:lnTo>
                  <a:pt x="5913" y="12897"/>
                </a:lnTo>
                <a:lnTo>
                  <a:pt x="6157" y="13067"/>
                </a:lnTo>
                <a:lnTo>
                  <a:pt x="5743" y="13335"/>
                </a:lnTo>
                <a:lnTo>
                  <a:pt x="5646" y="13310"/>
                </a:lnTo>
                <a:lnTo>
                  <a:pt x="5475" y="13237"/>
                </a:lnTo>
                <a:lnTo>
                  <a:pt x="5305" y="13164"/>
                </a:lnTo>
                <a:lnTo>
                  <a:pt x="5135" y="13043"/>
                </a:lnTo>
                <a:lnTo>
                  <a:pt x="4940" y="12970"/>
                </a:lnTo>
                <a:lnTo>
                  <a:pt x="4891" y="12945"/>
                </a:lnTo>
                <a:lnTo>
                  <a:pt x="5110" y="12605"/>
                </a:lnTo>
                <a:lnTo>
                  <a:pt x="5329" y="12240"/>
                </a:lnTo>
                <a:close/>
                <a:moveTo>
                  <a:pt x="12094" y="13043"/>
                </a:moveTo>
                <a:lnTo>
                  <a:pt x="12215" y="13748"/>
                </a:lnTo>
                <a:lnTo>
                  <a:pt x="11802" y="13189"/>
                </a:lnTo>
                <a:lnTo>
                  <a:pt x="11850" y="13189"/>
                </a:lnTo>
                <a:lnTo>
                  <a:pt x="11923" y="13164"/>
                </a:lnTo>
                <a:lnTo>
                  <a:pt x="11972" y="13140"/>
                </a:lnTo>
                <a:lnTo>
                  <a:pt x="12094" y="13043"/>
                </a:lnTo>
                <a:close/>
                <a:moveTo>
                  <a:pt x="4745" y="13140"/>
                </a:moveTo>
                <a:lnTo>
                  <a:pt x="4891" y="13310"/>
                </a:lnTo>
                <a:lnTo>
                  <a:pt x="5062" y="13456"/>
                </a:lnTo>
                <a:lnTo>
                  <a:pt x="5305" y="13602"/>
                </a:lnTo>
                <a:lnTo>
                  <a:pt x="4964" y="13846"/>
                </a:lnTo>
                <a:lnTo>
                  <a:pt x="4891" y="13773"/>
                </a:lnTo>
                <a:lnTo>
                  <a:pt x="4818" y="13700"/>
                </a:lnTo>
                <a:lnTo>
                  <a:pt x="4648" y="13627"/>
                </a:lnTo>
                <a:lnTo>
                  <a:pt x="4551" y="13554"/>
                </a:lnTo>
                <a:lnTo>
                  <a:pt x="4405" y="13529"/>
                </a:lnTo>
                <a:lnTo>
                  <a:pt x="4575" y="13335"/>
                </a:lnTo>
                <a:lnTo>
                  <a:pt x="4745" y="13140"/>
                </a:lnTo>
                <a:close/>
                <a:moveTo>
                  <a:pt x="8200" y="8833"/>
                </a:moveTo>
                <a:lnTo>
                  <a:pt x="8371" y="9076"/>
                </a:lnTo>
                <a:lnTo>
                  <a:pt x="8663" y="9514"/>
                </a:lnTo>
                <a:lnTo>
                  <a:pt x="8979" y="9928"/>
                </a:lnTo>
                <a:lnTo>
                  <a:pt x="9587" y="10780"/>
                </a:lnTo>
                <a:lnTo>
                  <a:pt x="10171" y="11583"/>
                </a:lnTo>
                <a:lnTo>
                  <a:pt x="10731" y="12410"/>
                </a:lnTo>
                <a:lnTo>
                  <a:pt x="11291" y="13213"/>
                </a:lnTo>
                <a:lnTo>
                  <a:pt x="11850" y="13992"/>
                </a:lnTo>
                <a:lnTo>
                  <a:pt x="11729" y="13943"/>
                </a:lnTo>
                <a:lnTo>
                  <a:pt x="11072" y="13554"/>
                </a:lnTo>
                <a:lnTo>
                  <a:pt x="10415" y="13189"/>
                </a:lnTo>
                <a:lnTo>
                  <a:pt x="9831" y="12921"/>
                </a:lnTo>
                <a:lnTo>
                  <a:pt x="9539" y="12799"/>
                </a:lnTo>
                <a:lnTo>
                  <a:pt x="9222" y="12678"/>
                </a:lnTo>
                <a:lnTo>
                  <a:pt x="8760" y="12507"/>
                </a:lnTo>
                <a:lnTo>
                  <a:pt x="8517" y="12410"/>
                </a:lnTo>
                <a:lnTo>
                  <a:pt x="8273" y="12337"/>
                </a:lnTo>
                <a:lnTo>
                  <a:pt x="8273" y="12288"/>
                </a:lnTo>
                <a:lnTo>
                  <a:pt x="8322" y="11996"/>
                </a:lnTo>
                <a:lnTo>
                  <a:pt x="8346" y="11680"/>
                </a:lnTo>
                <a:lnTo>
                  <a:pt x="8346" y="11388"/>
                </a:lnTo>
                <a:lnTo>
                  <a:pt x="8322" y="11072"/>
                </a:lnTo>
                <a:lnTo>
                  <a:pt x="8273" y="10463"/>
                </a:lnTo>
                <a:lnTo>
                  <a:pt x="8225" y="9855"/>
                </a:lnTo>
                <a:lnTo>
                  <a:pt x="8200" y="8833"/>
                </a:lnTo>
                <a:close/>
                <a:moveTo>
                  <a:pt x="7324" y="8346"/>
                </a:moveTo>
                <a:lnTo>
                  <a:pt x="6935" y="8906"/>
                </a:lnTo>
                <a:lnTo>
                  <a:pt x="6570" y="9441"/>
                </a:lnTo>
                <a:lnTo>
                  <a:pt x="5962" y="10439"/>
                </a:lnTo>
                <a:lnTo>
                  <a:pt x="5354" y="11437"/>
                </a:lnTo>
                <a:lnTo>
                  <a:pt x="4818" y="12386"/>
                </a:lnTo>
                <a:lnTo>
                  <a:pt x="4502" y="12848"/>
                </a:lnTo>
                <a:lnTo>
                  <a:pt x="4356" y="13067"/>
                </a:lnTo>
                <a:lnTo>
                  <a:pt x="4161" y="13286"/>
                </a:lnTo>
                <a:lnTo>
                  <a:pt x="3967" y="13529"/>
                </a:lnTo>
                <a:lnTo>
                  <a:pt x="3796" y="13773"/>
                </a:lnTo>
                <a:lnTo>
                  <a:pt x="3650" y="14040"/>
                </a:lnTo>
                <a:lnTo>
                  <a:pt x="3504" y="14308"/>
                </a:lnTo>
                <a:lnTo>
                  <a:pt x="3577" y="13578"/>
                </a:lnTo>
                <a:lnTo>
                  <a:pt x="3699" y="12897"/>
                </a:lnTo>
                <a:lnTo>
                  <a:pt x="3821" y="12215"/>
                </a:lnTo>
                <a:lnTo>
                  <a:pt x="3967" y="11558"/>
                </a:lnTo>
                <a:lnTo>
                  <a:pt x="4113" y="10926"/>
                </a:lnTo>
                <a:lnTo>
                  <a:pt x="4234" y="10269"/>
                </a:lnTo>
                <a:lnTo>
                  <a:pt x="4332" y="9612"/>
                </a:lnTo>
                <a:lnTo>
                  <a:pt x="4307" y="9539"/>
                </a:lnTo>
                <a:lnTo>
                  <a:pt x="4453" y="9587"/>
                </a:lnTo>
                <a:lnTo>
                  <a:pt x="4624" y="9563"/>
                </a:lnTo>
                <a:lnTo>
                  <a:pt x="4818" y="9514"/>
                </a:lnTo>
                <a:lnTo>
                  <a:pt x="5013" y="9441"/>
                </a:lnTo>
                <a:lnTo>
                  <a:pt x="5354" y="9271"/>
                </a:lnTo>
                <a:lnTo>
                  <a:pt x="5646" y="9149"/>
                </a:lnTo>
                <a:lnTo>
                  <a:pt x="6497" y="8760"/>
                </a:lnTo>
                <a:lnTo>
                  <a:pt x="7324" y="8346"/>
                </a:lnTo>
                <a:close/>
                <a:moveTo>
                  <a:pt x="4234" y="13700"/>
                </a:moveTo>
                <a:lnTo>
                  <a:pt x="4307" y="13773"/>
                </a:lnTo>
                <a:lnTo>
                  <a:pt x="4380" y="13821"/>
                </a:lnTo>
                <a:lnTo>
                  <a:pt x="4551" y="13943"/>
                </a:lnTo>
                <a:lnTo>
                  <a:pt x="4697" y="14016"/>
                </a:lnTo>
                <a:lnTo>
                  <a:pt x="4307" y="14259"/>
                </a:lnTo>
                <a:lnTo>
                  <a:pt x="4161" y="14332"/>
                </a:lnTo>
                <a:lnTo>
                  <a:pt x="3991" y="14405"/>
                </a:lnTo>
                <a:lnTo>
                  <a:pt x="3650" y="14502"/>
                </a:lnTo>
                <a:lnTo>
                  <a:pt x="3748" y="14429"/>
                </a:lnTo>
                <a:lnTo>
                  <a:pt x="3821" y="14332"/>
                </a:lnTo>
                <a:lnTo>
                  <a:pt x="3967" y="14113"/>
                </a:lnTo>
                <a:lnTo>
                  <a:pt x="4113" y="13894"/>
                </a:lnTo>
                <a:lnTo>
                  <a:pt x="4234" y="13700"/>
                </a:lnTo>
                <a:close/>
                <a:moveTo>
                  <a:pt x="7835" y="0"/>
                </a:moveTo>
                <a:lnTo>
                  <a:pt x="7762" y="25"/>
                </a:lnTo>
                <a:lnTo>
                  <a:pt x="7689" y="73"/>
                </a:lnTo>
                <a:lnTo>
                  <a:pt x="7641" y="73"/>
                </a:lnTo>
                <a:lnTo>
                  <a:pt x="7495" y="146"/>
                </a:lnTo>
                <a:lnTo>
                  <a:pt x="7373" y="244"/>
                </a:lnTo>
                <a:lnTo>
                  <a:pt x="7276" y="341"/>
                </a:lnTo>
                <a:lnTo>
                  <a:pt x="7178" y="463"/>
                </a:lnTo>
                <a:lnTo>
                  <a:pt x="6984" y="730"/>
                </a:lnTo>
                <a:lnTo>
                  <a:pt x="6838" y="1047"/>
                </a:lnTo>
                <a:lnTo>
                  <a:pt x="6716" y="1387"/>
                </a:lnTo>
                <a:lnTo>
                  <a:pt x="6619" y="1704"/>
                </a:lnTo>
                <a:lnTo>
                  <a:pt x="6449" y="2288"/>
                </a:lnTo>
                <a:lnTo>
                  <a:pt x="6230" y="2920"/>
                </a:lnTo>
                <a:lnTo>
                  <a:pt x="6108" y="3237"/>
                </a:lnTo>
                <a:lnTo>
                  <a:pt x="5962" y="3529"/>
                </a:lnTo>
                <a:lnTo>
                  <a:pt x="5767" y="3845"/>
                </a:lnTo>
                <a:lnTo>
                  <a:pt x="5548" y="4161"/>
                </a:lnTo>
                <a:lnTo>
                  <a:pt x="5378" y="4478"/>
                </a:lnTo>
                <a:lnTo>
                  <a:pt x="5281" y="4648"/>
                </a:lnTo>
                <a:lnTo>
                  <a:pt x="5208" y="4818"/>
                </a:lnTo>
                <a:lnTo>
                  <a:pt x="4891" y="4916"/>
                </a:lnTo>
                <a:lnTo>
                  <a:pt x="4575" y="4989"/>
                </a:lnTo>
                <a:lnTo>
                  <a:pt x="3918" y="5110"/>
                </a:lnTo>
                <a:lnTo>
                  <a:pt x="2580" y="5305"/>
                </a:lnTo>
                <a:lnTo>
                  <a:pt x="1801" y="5402"/>
                </a:lnTo>
                <a:lnTo>
                  <a:pt x="998" y="5500"/>
                </a:lnTo>
                <a:lnTo>
                  <a:pt x="755" y="5524"/>
                </a:lnTo>
                <a:lnTo>
                  <a:pt x="511" y="5524"/>
                </a:lnTo>
                <a:lnTo>
                  <a:pt x="244" y="5548"/>
                </a:lnTo>
                <a:lnTo>
                  <a:pt x="146" y="5597"/>
                </a:lnTo>
                <a:lnTo>
                  <a:pt x="49" y="5646"/>
                </a:lnTo>
                <a:lnTo>
                  <a:pt x="0" y="5719"/>
                </a:lnTo>
                <a:lnTo>
                  <a:pt x="0" y="5792"/>
                </a:lnTo>
                <a:lnTo>
                  <a:pt x="0" y="5865"/>
                </a:lnTo>
                <a:lnTo>
                  <a:pt x="0" y="5962"/>
                </a:lnTo>
                <a:lnTo>
                  <a:pt x="49" y="6035"/>
                </a:lnTo>
                <a:lnTo>
                  <a:pt x="146" y="6229"/>
                </a:lnTo>
                <a:lnTo>
                  <a:pt x="292" y="6375"/>
                </a:lnTo>
                <a:lnTo>
                  <a:pt x="438" y="6497"/>
                </a:lnTo>
                <a:lnTo>
                  <a:pt x="682" y="6716"/>
                </a:lnTo>
                <a:lnTo>
                  <a:pt x="925" y="6935"/>
                </a:lnTo>
                <a:lnTo>
                  <a:pt x="1460" y="7349"/>
                </a:lnTo>
                <a:lnTo>
                  <a:pt x="1971" y="7811"/>
                </a:lnTo>
                <a:lnTo>
                  <a:pt x="2507" y="8273"/>
                </a:lnTo>
                <a:lnTo>
                  <a:pt x="2847" y="8565"/>
                </a:lnTo>
                <a:lnTo>
                  <a:pt x="3188" y="8882"/>
                </a:lnTo>
                <a:lnTo>
                  <a:pt x="3504" y="9222"/>
                </a:lnTo>
                <a:lnTo>
                  <a:pt x="3650" y="9417"/>
                </a:lnTo>
                <a:lnTo>
                  <a:pt x="3772" y="9612"/>
                </a:lnTo>
                <a:lnTo>
                  <a:pt x="3821" y="9685"/>
                </a:lnTo>
                <a:lnTo>
                  <a:pt x="3918" y="9709"/>
                </a:lnTo>
                <a:lnTo>
                  <a:pt x="3748" y="10342"/>
                </a:lnTo>
                <a:lnTo>
                  <a:pt x="3602" y="10974"/>
                </a:lnTo>
                <a:lnTo>
                  <a:pt x="3334" y="12264"/>
                </a:lnTo>
                <a:lnTo>
                  <a:pt x="3212" y="12872"/>
                </a:lnTo>
                <a:lnTo>
                  <a:pt x="3091" y="13529"/>
                </a:lnTo>
                <a:lnTo>
                  <a:pt x="3042" y="13870"/>
                </a:lnTo>
                <a:lnTo>
                  <a:pt x="2993" y="14186"/>
                </a:lnTo>
                <a:lnTo>
                  <a:pt x="2993" y="14502"/>
                </a:lnTo>
                <a:lnTo>
                  <a:pt x="3018" y="14819"/>
                </a:lnTo>
                <a:lnTo>
                  <a:pt x="3042" y="14916"/>
                </a:lnTo>
                <a:lnTo>
                  <a:pt x="3091" y="14965"/>
                </a:lnTo>
                <a:lnTo>
                  <a:pt x="3188" y="15013"/>
                </a:lnTo>
                <a:lnTo>
                  <a:pt x="3261" y="15013"/>
                </a:lnTo>
                <a:lnTo>
                  <a:pt x="3383" y="15038"/>
                </a:lnTo>
                <a:lnTo>
                  <a:pt x="3529" y="15062"/>
                </a:lnTo>
                <a:lnTo>
                  <a:pt x="3675" y="15038"/>
                </a:lnTo>
                <a:lnTo>
                  <a:pt x="3796" y="15013"/>
                </a:lnTo>
                <a:lnTo>
                  <a:pt x="4088" y="14940"/>
                </a:lnTo>
                <a:lnTo>
                  <a:pt x="4405" y="14794"/>
                </a:lnTo>
                <a:lnTo>
                  <a:pt x="4672" y="14624"/>
                </a:lnTo>
                <a:lnTo>
                  <a:pt x="4964" y="14454"/>
                </a:lnTo>
                <a:lnTo>
                  <a:pt x="5402" y="14138"/>
                </a:lnTo>
                <a:lnTo>
                  <a:pt x="5719" y="13943"/>
                </a:lnTo>
                <a:lnTo>
                  <a:pt x="6035" y="13748"/>
                </a:lnTo>
                <a:lnTo>
                  <a:pt x="6716" y="13383"/>
                </a:lnTo>
                <a:lnTo>
                  <a:pt x="7373" y="13018"/>
                </a:lnTo>
                <a:lnTo>
                  <a:pt x="7689" y="12824"/>
                </a:lnTo>
                <a:lnTo>
                  <a:pt x="8006" y="12629"/>
                </a:lnTo>
                <a:lnTo>
                  <a:pt x="8127" y="12726"/>
                </a:lnTo>
                <a:lnTo>
                  <a:pt x="8273" y="12799"/>
                </a:lnTo>
                <a:lnTo>
                  <a:pt x="8590" y="12945"/>
                </a:lnTo>
                <a:lnTo>
                  <a:pt x="9320" y="13213"/>
                </a:lnTo>
                <a:lnTo>
                  <a:pt x="9685" y="13383"/>
                </a:lnTo>
                <a:lnTo>
                  <a:pt x="10050" y="13554"/>
                </a:lnTo>
                <a:lnTo>
                  <a:pt x="10707" y="13894"/>
                </a:lnTo>
                <a:lnTo>
                  <a:pt x="11364" y="14283"/>
                </a:lnTo>
                <a:lnTo>
                  <a:pt x="11607" y="14454"/>
                </a:lnTo>
                <a:lnTo>
                  <a:pt x="11875" y="14624"/>
                </a:lnTo>
                <a:lnTo>
                  <a:pt x="12021" y="14697"/>
                </a:lnTo>
                <a:lnTo>
                  <a:pt x="12167" y="14770"/>
                </a:lnTo>
                <a:lnTo>
                  <a:pt x="12313" y="14794"/>
                </a:lnTo>
                <a:lnTo>
                  <a:pt x="12459" y="14770"/>
                </a:lnTo>
                <a:lnTo>
                  <a:pt x="12507" y="14770"/>
                </a:lnTo>
                <a:lnTo>
                  <a:pt x="12532" y="14721"/>
                </a:lnTo>
                <a:lnTo>
                  <a:pt x="12629" y="14697"/>
                </a:lnTo>
                <a:lnTo>
                  <a:pt x="12702" y="14648"/>
                </a:lnTo>
                <a:lnTo>
                  <a:pt x="12751" y="14575"/>
                </a:lnTo>
                <a:lnTo>
                  <a:pt x="12775" y="14478"/>
                </a:lnTo>
                <a:lnTo>
                  <a:pt x="12751" y="14065"/>
                </a:lnTo>
                <a:lnTo>
                  <a:pt x="12702" y="13651"/>
                </a:lnTo>
                <a:lnTo>
                  <a:pt x="12629" y="13262"/>
                </a:lnTo>
                <a:lnTo>
                  <a:pt x="12556" y="12848"/>
                </a:lnTo>
                <a:lnTo>
                  <a:pt x="12337" y="12045"/>
                </a:lnTo>
                <a:lnTo>
                  <a:pt x="12118" y="11242"/>
                </a:lnTo>
                <a:lnTo>
                  <a:pt x="11899" y="10463"/>
                </a:lnTo>
                <a:lnTo>
                  <a:pt x="11875" y="10390"/>
                </a:lnTo>
                <a:lnTo>
                  <a:pt x="11680" y="9685"/>
                </a:lnTo>
                <a:lnTo>
                  <a:pt x="11680" y="9636"/>
                </a:lnTo>
                <a:lnTo>
                  <a:pt x="11656" y="9563"/>
                </a:lnTo>
                <a:lnTo>
                  <a:pt x="11631" y="9514"/>
                </a:lnTo>
                <a:lnTo>
                  <a:pt x="11680" y="9490"/>
                </a:lnTo>
                <a:lnTo>
                  <a:pt x="11729" y="9466"/>
                </a:lnTo>
                <a:lnTo>
                  <a:pt x="11802" y="9393"/>
                </a:lnTo>
                <a:lnTo>
                  <a:pt x="11850" y="9344"/>
                </a:lnTo>
                <a:lnTo>
                  <a:pt x="12094" y="9101"/>
                </a:lnTo>
                <a:lnTo>
                  <a:pt x="12361" y="8882"/>
                </a:lnTo>
                <a:lnTo>
                  <a:pt x="12897" y="8419"/>
                </a:lnTo>
                <a:lnTo>
                  <a:pt x="13432" y="8006"/>
                </a:lnTo>
                <a:lnTo>
                  <a:pt x="13967" y="7568"/>
                </a:lnTo>
                <a:lnTo>
                  <a:pt x="14211" y="7324"/>
                </a:lnTo>
                <a:lnTo>
                  <a:pt x="14454" y="7105"/>
                </a:lnTo>
                <a:lnTo>
                  <a:pt x="14697" y="6838"/>
                </a:lnTo>
                <a:lnTo>
                  <a:pt x="14892" y="6570"/>
                </a:lnTo>
                <a:lnTo>
                  <a:pt x="15232" y="6205"/>
                </a:lnTo>
                <a:lnTo>
                  <a:pt x="15403" y="5986"/>
                </a:lnTo>
                <a:lnTo>
                  <a:pt x="15451" y="5889"/>
                </a:lnTo>
                <a:lnTo>
                  <a:pt x="15500" y="5767"/>
                </a:lnTo>
                <a:lnTo>
                  <a:pt x="15500" y="5743"/>
                </a:lnTo>
                <a:lnTo>
                  <a:pt x="15476" y="5646"/>
                </a:lnTo>
                <a:lnTo>
                  <a:pt x="15427" y="5573"/>
                </a:lnTo>
                <a:lnTo>
                  <a:pt x="15354" y="5475"/>
                </a:lnTo>
                <a:lnTo>
                  <a:pt x="15257" y="5427"/>
                </a:lnTo>
                <a:lnTo>
                  <a:pt x="15135" y="5378"/>
                </a:lnTo>
                <a:lnTo>
                  <a:pt x="15013" y="5354"/>
                </a:lnTo>
                <a:lnTo>
                  <a:pt x="14770" y="5329"/>
                </a:lnTo>
                <a:lnTo>
                  <a:pt x="14527" y="5305"/>
                </a:lnTo>
                <a:lnTo>
                  <a:pt x="13797" y="5256"/>
                </a:lnTo>
                <a:lnTo>
                  <a:pt x="13091" y="5208"/>
                </a:lnTo>
                <a:lnTo>
                  <a:pt x="12410" y="5208"/>
                </a:lnTo>
                <a:lnTo>
                  <a:pt x="11753" y="5159"/>
                </a:lnTo>
                <a:lnTo>
                  <a:pt x="11485" y="5135"/>
                </a:lnTo>
                <a:lnTo>
                  <a:pt x="11218" y="5086"/>
                </a:lnTo>
                <a:lnTo>
                  <a:pt x="10950" y="5013"/>
                </a:lnTo>
                <a:lnTo>
                  <a:pt x="10682" y="4989"/>
                </a:lnTo>
                <a:lnTo>
                  <a:pt x="10658" y="4940"/>
                </a:lnTo>
                <a:lnTo>
                  <a:pt x="10634" y="4867"/>
                </a:lnTo>
                <a:lnTo>
                  <a:pt x="10415" y="4599"/>
                </a:lnTo>
                <a:lnTo>
                  <a:pt x="10220" y="4332"/>
                </a:lnTo>
                <a:lnTo>
                  <a:pt x="10025" y="4040"/>
                </a:lnTo>
                <a:lnTo>
                  <a:pt x="9855" y="3748"/>
                </a:lnTo>
                <a:lnTo>
                  <a:pt x="9514" y="3164"/>
                </a:lnTo>
                <a:lnTo>
                  <a:pt x="9222" y="2531"/>
                </a:lnTo>
                <a:lnTo>
                  <a:pt x="8638" y="1290"/>
                </a:lnTo>
                <a:lnTo>
                  <a:pt x="8322" y="682"/>
                </a:lnTo>
                <a:lnTo>
                  <a:pt x="7981" y="73"/>
                </a:lnTo>
                <a:lnTo>
                  <a:pt x="7908" y="25"/>
                </a:lnTo>
                <a:lnTo>
                  <a:pt x="7835"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6D9EEB"/>
              </a:solidFill>
            </a:endParaRPr>
          </a:p>
        </p:txBody>
      </p:sp>
      <p:sp>
        <p:nvSpPr>
          <p:cNvPr id="820" name="Google Shape;820;p21"/>
          <p:cNvSpPr txBox="1">
            <a:spLocks noGrp="1"/>
          </p:cNvSpPr>
          <p:nvPr>
            <p:ph type="sldNum" idx="12"/>
          </p:nvPr>
        </p:nvSpPr>
        <p:spPr>
          <a:xfrm>
            <a:off x="8665029" y="127279"/>
            <a:ext cx="326700" cy="272700"/>
          </a:xfrm>
          <a:prstGeom prst="rect">
            <a:avLst/>
          </a:prstGeom>
        </p:spPr>
        <p:txBody>
          <a:bodyPr spcFirstLastPara="1" wrap="square" lIns="0" tIns="0" rIns="0" bIns="0" anchor="t" anchorCtr="0">
            <a:noAutofit/>
          </a:bodyPr>
          <a:lstStyle/>
          <a:p>
            <a:pPr marL="0" lvl="0" indent="0" algn="r" rtl="0">
              <a:spcBef>
                <a:spcPts val="0"/>
              </a:spcBef>
              <a:spcAft>
                <a:spcPts val="0"/>
              </a:spcAft>
              <a:buNone/>
            </a:pPr>
            <a:fld id="{00000000-1234-1234-1234-123412341234}" type="slidenum">
              <a:rPr lang="en"/>
              <a:t>29</a:t>
            </a:fld>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824"/>
        <p:cNvGrpSpPr/>
        <p:nvPr/>
      </p:nvGrpSpPr>
      <p:grpSpPr>
        <a:xfrm>
          <a:off x="0" y="0"/>
          <a:ext cx="0" cy="0"/>
          <a:chOff x="0" y="0"/>
          <a:chExt cx="0" cy="0"/>
        </a:xfrm>
      </p:grpSpPr>
      <p:sp>
        <p:nvSpPr>
          <p:cNvPr id="825" name="Google Shape;825;p22"/>
          <p:cNvSpPr txBox="1">
            <a:spLocks noGrp="1"/>
          </p:cNvSpPr>
          <p:nvPr>
            <p:ph type="body" idx="1"/>
          </p:nvPr>
        </p:nvSpPr>
        <p:spPr>
          <a:xfrm>
            <a:off x="829000" y="1352550"/>
            <a:ext cx="3217500" cy="3420900"/>
          </a:xfrm>
          <a:prstGeom prst="rect">
            <a:avLst/>
          </a:prstGeom>
        </p:spPr>
        <p:txBody>
          <a:bodyPr spcFirstLastPara="1" wrap="square" lIns="0" tIns="0" rIns="0" bIns="0" anchor="t" anchorCtr="0">
            <a:noAutofit/>
          </a:bodyPr>
          <a:lstStyle/>
          <a:p>
            <a:pPr marL="0" lvl="0" indent="0" algn="l" rtl="0">
              <a:spcBef>
                <a:spcPts val="600"/>
              </a:spcBef>
              <a:spcAft>
                <a:spcPts val="0"/>
              </a:spcAft>
              <a:buNone/>
            </a:pPr>
            <a:r>
              <a:rPr lang="en-US" b="1"/>
              <a:t>Champion Voice</a:t>
            </a:r>
            <a:endParaRPr b="1"/>
          </a:p>
        </p:txBody>
      </p:sp>
      <p:sp>
        <p:nvSpPr>
          <p:cNvPr id="826" name="Google Shape;826;p22"/>
          <p:cNvSpPr txBox="1">
            <a:spLocks noGrp="1"/>
          </p:cNvSpPr>
          <p:nvPr>
            <p:ph type="title"/>
          </p:nvPr>
        </p:nvSpPr>
        <p:spPr>
          <a:xfrm>
            <a:off x="829000" y="526700"/>
            <a:ext cx="6902100" cy="460500"/>
          </a:xfrm>
          <a:prstGeom prst="rect">
            <a:avLst/>
          </a:prstGeom>
        </p:spPr>
        <p:txBody>
          <a:bodyPr spcFirstLastPara="1" wrap="square" lIns="0" tIns="0" rIns="0" bIns="0" anchor="b" anchorCtr="0">
            <a:noAutofit/>
          </a:bodyPr>
          <a:lstStyle/>
          <a:p>
            <a:pPr marL="0" lvl="0" indent="0" algn="l" rtl="0">
              <a:spcBef>
                <a:spcPts val="0"/>
              </a:spcBef>
              <a:spcAft>
                <a:spcPts val="0"/>
              </a:spcAft>
              <a:buNone/>
            </a:pPr>
            <a:r>
              <a:rPr lang="en"/>
              <a:t>Two Voices</a:t>
            </a:r>
            <a:endParaRPr/>
          </a:p>
        </p:txBody>
      </p:sp>
      <p:sp>
        <p:nvSpPr>
          <p:cNvPr id="827" name="Google Shape;827;p22"/>
          <p:cNvSpPr txBox="1">
            <a:spLocks noGrp="1"/>
          </p:cNvSpPr>
          <p:nvPr>
            <p:ph type="body" idx="2"/>
          </p:nvPr>
        </p:nvSpPr>
        <p:spPr>
          <a:xfrm>
            <a:off x="4513595" y="1352550"/>
            <a:ext cx="3217500" cy="3420900"/>
          </a:xfrm>
          <a:prstGeom prst="rect">
            <a:avLst/>
          </a:prstGeom>
        </p:spPr>
        <p:txBody>
          <a:bodyPr spcFirstLastPara="1" wrap="square" lIns="0" tIns="0" rIns="0" bIns="0" anchor="t" anchorCtr="0">
            <a:noAutofit/>
          </a:bodyPr>
          <a:lstStyle/>
          <a:p>
            <a:pPr marL="0" lvl="0" indent="0" algn="l" rtl="0">
              <a:spcBef>
                <a:spcPts val="600"/>
              </a:spcBef>
              <a:spcAft>
                <a:spcPts val="0"/>
              </a:spcAft>
              <a:buNone/>
            </a:pPr>
            <a:r>
              <a:rPr lang="en-US" b="1"/>
              <a:t>Lazy Voice </a:t>
            </a:r>
            <a:endParaRPr b="1"/>
          </a:p>
        </p:txBody>
      </p:sp>
      <p:sp>
        <p:nvSpPr>
          <p:cNvPr id="828" name="Google Shape;828;p22"/>
          <p:cNvSpPr txBox="1">
            <a:spLocks noGrp="1"/>
          </p:cNvSpPr>
          <p:nvPr>
            <p:ph type="sldNum" idx="12"/>
          </p:nvPr>
        </p:nvSpPr>
        <p:spPr>
          <a:xfrm>
            <a:off x="8665029" y="127279"/>
            <a:ext cx="326700" cy="272700"/>
          </a:xfrm>
          <a:prstGeom prst="rect">
            <a:avLst/>
          </a:prstGeom>
        </p:spPr>
        <p:txBody>
          <a:bodyPr spcFirstLastPara="1" wrap="square" lIns="0" tIns="0" rIns="0" bIns="0" anchor="t" anchorCtr="0">
            <a:noAutofit/>
          </a:bodyPr>
          <a:lstStyle/>
          <a:p>
            <a:pPr marL="0" lvl="0" indent="0" algn="r" rtl="0">
              <a:spcBef>
                <a:spcPts val="0"/>
              </a:spcBef>
              <a:spcAft>
                <a:spcPts val="0"/>
              </a:spcAft>
              <a:buNone/>
            </a:pPr>
            <a:fld id="{00000000-1234-1234-1234-123412341234}" type="slidenum">
              <a:rPr lang="en"/>
              <a:t>30</a:t>
            </a:fld>
            <a:endParaRPr/>
          </a:p>
        </p:txBody>
      </p:sp>
      <p:pic>
        <p:nvPicPr>
          <p:cNvPr id="3" name="Picture 2" descr="A cross on top of a mountain&#10;&#10;Description automatically generated">
            <a:extLst>
              <a:ext uri="{FF2B5EF4-FFF2-40B4-BE49-F238E27FC236}">
                <a16:creationId xmlns:a16="http://schemas.microsoft.com/office/drawing/2014/main" id="{38393570-C2C5-4B3D-BF6D-E22C81081184}"/>
              </a:ext>
            </a:extLst>
          </p:cNvPr>
          <p:cNvPicPr>
            <a:picLocks noChangeAspect="1"/>
          </p:cNvPicPr>
          <p:nvPr/>
        </p:nvPicPr>
        <p:blipFill>
          <a:blip r:embed="rId3"/>
          <a:stretch>
            <a:fillRect/>
          </a:stretch>
        </p:blipFill>
        <p:spPr>
          <a:xfrm>
            <a:off x="129792" y="2092494"/>
            <a:ext cx="3477510" cy="2115122"/>
          </a:xfrm>
          <a:prstGeom prst="rect">
            <a:avLst/>
          </a:prstGeom>
        </p:spPr>
      </p:pic>
      <p:sp>
        <p:nvSpPr>
          <p:cNvPr id="9" name="TextBox 8">
            <a:extLst>
              <a:ext uri="{FF2B5EF4-FFF2-40B4-BE49-F238E27FC236}">
                <a16:creationId xmlns:a16="http://schemas.microsoft.com/office/drawing/2014/main" id="{16EDFE21-059F-4AF0-8ACE-495B842CB5B9}"/>
              </a:ext>
            </a:extLst>
          </p:cNvPr>
          <p:cNvSpPr txBox="1"/>
          <p:nvPr/>
        </p:nvSpPr>
        <p:spPr>
          <a:xfrm>
            <a:off x="65314" y="4521239"/>
            <a:ext cx="5768282" cy="215444"/>
          </a:xfrm>
          <a:prstGeom prst="rect">
            <a:avLst/>
          </a:prstGeom>
          <a:noFill/>
        </p:spPr>
        <p:txBody>
          <a:bodyPr wrap="square">
            <a:spAutoFit/>
          </a:bodyPr>
          <a:lstStyle/>
          <a:p>
            <a:r>
              <a:rPr lang="en-US" sz="800"/>
              <a:t>https://pixabay.com/photos/success-man-mountain-climb-top-5941539/</a:t>
            </a:r>
          </a:p>
        </p:txBody>
      </p:sp>
      <p:pic>
        <p:nvPicPr>
          <p:cNvPr id="6" name="Picture 5" descr="A lion lying on a tree branch&#10;&#10;Description automatically generated with low confidence">
            <a:extLst>
              <a:ext uri="{FF2B5EF4-FFF2-40B4-BE49-F238E27FC236}">
                <a16:creationId xmlns:a16="http://schemas.microsoft.com/office/drawing/2014/main" id="{40A5D2DB-E7B8-4C4A-B667-9519FA43F264}"/>
              </a:ext>
            </a:extLst>
          </p:cNvPr>
          <p:cNvPicPr>
            <a:picLocks noChangeAspect="1"/>
          </p:cNvPicPr>
          <p:nvPr/>
        </p:nvPicPr>
        <p:blipFill>
          <a:blip r:embed="rId4"/>
          <a:stretch>
            <a:fillRect/>
          </a:stretch>
        </p:blipFill>
        <p:spPr>
          <a:xfrm>
            <a:off x="4195240" y="2087640"/>
            <a:ext cx="3179964" cy="2119976"/>
          </a:xfrm>
          <a:prstGeom prst="rect">
            <a:avLst/>
          </a:prstGeom>
        </p:spPr>
      </p:pic>
      <p:sp>
        <p:nvSpPr>
          <p:cNvPr id="13" name="TextBox 12">
            <a:extLst>
              <a:ext uri="{FF2B5EF4-FFF2-40B4-BE49-F238E27FC236}">
                <a16:creationId xmlns:a16="http://schemas.microsoft.com/office/drawing/2014/main" id="{0E6C18D0-E7B5-4C06-933C-C7FAC7F41E42}"/>
              </a:ext>
            </a:extLst>
          </p:cNvPr>
          <p:cNvSpPr txBox="1"/>
          <p:nvPr/>
        </p:nvSpPr>
        <p:spPr>
          <a:xfrm>
            <a:off x="4121675" y="4498156"/>
            <a:ext cx="5768282" cy="215444"/>
          </a:xfrm>
          <a:prstGeom prst="rect">
            <a:avLst/>
          </a:prstGeom>
          <a:noFill/>
        </p:spPr>
        <p:txBody>
          <a:bodyPr wrap="square">
            <a:spAutoFit/>
          </a:bodyPr>
          <a:lstStyle/>
          <a:p>
            <a:r>
              <a:rPr lang="en-US" sz="800"/>
              <a:t>https://pixabay.com/photos/animal-lioness-lazy-relax-predator-1106359/</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806"/>
        <p:cNvGrpSpPr/>
        <p:nvPr/>
      </p:nvGrpSpPr>
      <p:grpSpPr>
        <a:xfrm>
          <a:off x="0" y="0"/>
          <a:ext cx="0" cy="0"/>
          <a:chOff x="0" y="0"/>
          <a:chExt cx="0" cy="0"/>
        </a:xfrm>
      </p:grpSpPr>
      <p:sp>
        <p:nvSpPr>
          <p:cNvPr id="807" name="Google Shape;807;p20"/>
          <p:cNvSpPr txBox="1">
            <a:spLocks noGrp="1"/>
          </p:cNvSpPr>
          <p:nvPr>
            <p:ph type="title"/>
          </p:nvPr>
        </p:nvSpPr>
        <p:spPr>
          <a:xfrm>
            <a:off x="829000" y="526700"/>
            <a:ext cx="6902100" cy="460500"/>
          </a:xfrm>
          <a:prstGeom prst="rect">
            <a:avLst/>
          </a:prstGeom>
        </p:spPr>
        <p:txBody>
          <a:bodyPr spcFirstLastPara="1" wrap="square" lIns="0" tIns="0" rIns="0" bIns="0" anchor="b" anchorCtr="0">
            <a:noAutofit/>
          </a:bodyPr>
          <a:lstStyle/>
          <a:p>
            <a:pPr marL="0" lvl="0" indent="0" algn="l" rtl="0">
              <a:spcBef>
                <a:spcPts val="0"/>
              </a:spcBef>
              <a:spcAft>
                <a:spcPts val="0"/>
              </a:spcAft>
              <a:buNone/>
            </a:pPr>
            <a:r>
              <a:rPr lang="en"/>
              <a:t>The Power List</a:t>
            </a:r>
            <a:endParaRPr/>
          </a:p>
        </p:txBody>
      </p:sp>
      <p:sp>
        <p:nvSpPr>
          <p:cNvPr id="808" name="Google Shape;808;p20"/>
          <p:cNvSpPr txBox="1">
            <a:spLocks noGrp="1"/>
          </p:cNvSpPr>
          <p:nvPr>
            <p:ph type="body" idx="1"/>
          </p:nvPr>
        </p:nvSpPr>
        <p:spPr>
          <a:xfrm>
            <a:off x="829000" y="1352549"/>
            <a:ext cx="6902100" cy="3341400"/>
          </a:xfrm>
          <a:prstGeom prst="rect">
            <a:avLst/>
          </a:prstGeom>
        </p:spPr>
        <p:txBody>
          <a:bodyPr spcFirstLastPara="1" wrap="square" lIns="0" tIns="0" rIns="0" bIns="0" anchor="t" anchorCtr="0">
            <a:noAutofit/>
          </a:bodyPr>
          <a:lstStyle/>
          <a:p>
            <a:pPr marL="36900" indent="0">
              <a:buNone/>
            </a:pPr>
            <a:endParaRPr/>
          </a:p>
        </p:txBody>
      </p:sp>
      <p:sp>
        <p:nvSpPr>
          <p:cNvPr id="809" name="Google Shape;809;p20"/>
          <p:cNvSpPr txBox="1">
            <a:spLocks noGrp="1"/>
          </p:cNvSpPr>
          <p:nvPr>
            <p:ph type="sldNum" idx="12"/>
          </p:nvPr>
        </p:nvSpPr>
        <p:spPr>
          <a:xfrm>
            <a:off x="8665029" y="127279"/>
            <a:ext cx="326700" cy="272700"/>
          </a:xfrm>
          <a:prstGeom prst="rect">
            <a:avLst/>
          </a:prstGeom>
        </p:spPr>
        <p:txBody>
          <a:bodyPr spcFirstLastPara="1" wrap="square" lIns="0" tIns="0" rIns="0" bIns="0" anchor="t" anchorCtr="0">
            <a:noAutofit/>
          </a:bodyPr>
          <a:lstStyle/>
          <a:p>
            <a:pPr marL="0" lvl="0" indent="0" algn="r" rtl="0">
              <a:spcBef>
                <a:spcPts val="0"/>
              </a:spcBef>
              <a:spcAft>
                <a:spcPts val="0"/>
              </a:spcAft>
              <a:buNone/>
            </a:pPr>
            <a:fld id="{00000000-1234-1234-1234-123412341234}" type="slidenum">
              <a:rPr lang="en"/>
              <a:t>31</a:t>
            </a:fld>
            <a:endParaRPr/>
          </a:p>
        </p:txBody>
      </p:sp>
      <p:pic>
        <p:nvPicPr>
          <p:cNvPr id="3" name="Picture 2" descr="A person with a beard&#10;&#10;Description automatically generated with low confidence">
            <a:extLst>
              <a:ext uri="{FF2B5EF4-FFF2-40B4-BE49-F238E27FC236}">
                <a16:creationId xmlns:a16="http://schemas.microsoft.com/office/drawing/2014/main" id="{6FF59726-FF0A-452C-A87F-35F6E00B1AED}"/>
              </a:ext>
            </a:extLst>
          </p:cNvPr>
          <p:cNvPicPr>
            <a:picLocks noChangeAspect="1"/>
          </p:cNvPicPr>
          <p:nvPr/>
        </p:nvPicPr>
        <p:blipFill>
          <a:blip r:embed="rId3"/>
          <a:stretch>
            <a:fillRect/>
          </a:stretch>
        </p:blipFill>
        <p:spPr>
          <a:xfrm>
            <a:off x="104702" y="1170794"/>
            <a:ext cx="7845692" cy="3704910"/>
          </a:xfrm>
          <a:prstGeom prst="rect">
            <a:avLst/>
          </a:prstGeom>
        </p:spPr>
      </p:pic>
      <p:sp>
        <p:nvSpPr>
          <p:cNvPr id="8" name="TextBox 7">
            <a:extLst>
              <a:ext uri="{FF2B5EF4-FFF2-40B4-BE49-F238E27FC236}">
                <a16:creationId xmlns:a16="http://schemas.microsoft.com/office/drawing/2014/main" id="{488FE5D7-0986-4E0C-97AB-303A62C74F0C}"/>
              </a:ext>
            </a:extLst>
          </p:cNvPr>
          <p:cNvSpPr txBox="1"/>
          <p:nvPr/>
        </p:nvSpPr>
        <p:spPr>
          <a:xfrm>
            <a:off x="104702" y="4875704"/>
            <a:ext cx="5765606" cy="307777"/>
          </a:xfrm>
          <a:prstGeom prst="rect">
            <a:avLst/>
          </a:prstGeom>
          <a:noFill/>
        </p:spPr>
        <p:txBody>
          <a:bodyPr wrap="square">
            <a:spAutoFit/>
          </a:bodyPr>
          <a:lstStyle/>
          <a:p>
            <a:r>
              <a:rPr lang="en-US"/>
              <a:t>https://andyfrisella.com/pages/about-andy-frisella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Shape 1038"/>
        <p:cNvGrpSpPr/>
        <p:nvPr/>
      </p:nvGrpSpPr>
      <p:grpSpPr>
        <a:xfrm>
          <a:off x="0" y="0"/>
          <a:ext cx="0" cy="0"/>
          <a:chOff x="0" y="0"/>
          <a:chExt cx="0" cy="0"/>
        </a:xfrm>
      </p:grpSpPr>
      <p:sp>
        <p:nvSpPr>
          <p:cNvPr id="1039" name="Google Shape;1039;p37"/>
          <p:cNvSpPr txBox="1">
            <a:spLocks noGrp="1"/>
          </p:cNvSpPr>
          <p:nvPr>
            <p:ph type="sldNum" idx="12"/>
          </p:nvPr>
        </p:nvSpPr>
        <p:spPr>
          <a:xfrm>
            <a:off x="8665029" y="127279"/>
            <a:ext cx="326700" cy="272700"/>
          </a:xfrm>
          <a:prstGeom prst="rect">
            <a:avLst/>
          </a:prstGeom>
        </p:spPr>
        <p:txBody>
          <a:bodyPr spcFirstLastPara="1" wrap="square" lIns="0" tIns="0" rIns="0" bIns="0" anchor="t" anchorCtr="0">
            <a:noAutofit/>
          </a:bodyPr>
          <a:lstStyle/>
          <a:p>
            <a:pPr marL="0" lvl="0" indent="0" algn="r" rtl="0">
              <a:spcBef>
                <a:spcPts val="0"/>
              </a:spcBef>
              <a:spcAft>
                <a:spcPts val="0"/>
              </a:spcAft>
              <a:buNone/>
            </a:pPr>
            <a:fld id="{00000000-1234-1234-1234-123412341234}" type="slidenum">
              <a:rPr lang="en"/>
              <a:t>32</a:t>
            </a:fld>
            <a:endParaRPr/>
          </a:p>
        </p:txBody>
      </p:sp>
      <p:pic>
        <p:nvPicPr>
          <p:cNvPr id="3" name="Picture 2" descr="Table&#10;&#10;Description automatically generated with low confidence">
            <a:extLst>
              <a:ext uri="{FF2B5EF4-FFF2-40B4-BE49-F238E27FC236}">
                <a16:creationId xmlns:a16="http://schemas.microsoft.com/office/drawing/2014/main" id="{28929050-00D8-4ECC-96C7-D95ADAF22A9F}"/>
              </a:ext>
            </a:extLst>
          </p:cNvPr>
          <p:cNvPicPr>
            <a:picLocks noChangeAspect="1"/>
          </p:cNvPicPr>
          <p:nvPr/>
        </p:nvPicPr>
        <p:blipFill>
          <a:blip r:embed="rId3"/>
          <a:stretch>
            <a:fillRect/>
          </a:stretch>
        </p:blipFill>
        <p:spPr>
          <a:xfrm>
            <a:off x="2584738" y="0"/>
            <a:ext cx="3974523" cy="5143500"/>
          </a:xfrm>
          <a:prstGeom prst="rect">
            <a:avLst/>
          </a:prstGeom>
        </p:spPr>
      </p:pic>
    </p:spTree>
    <p:extLst>
      <p:ext uri="{BB962C8B-B14F-4D97-AF65-F5344CB8AC3E}">
        <p14:creationId xmlns:p14="http://schemas.microsoft.com/office/powerpoint/2010/main" val="195940043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Shape 841"/>
        <p:cNvGrpSpPr/>
        <p:nvPr/>
      </p:nvGrpSpPr>
      <p:grpSpPr>
        <a:xfrm>
          <a:off x="0" y="0"/>
          <a:ext cx="0" cy="0"/>
          <a:chOff x="0" y="0"/>
          <a:chExt cx="0" cy="0"/>
        </a:xfrm>
      </p:grpSpPr>
      <p:sp>
        <p:nvSpPr>
          <p:cNvPr id="842" name="Google Shape;842;p24"/>
          <p:cNvSpPr txBox="1">
            <a:spLocks noGrp="1"/>
          </p:cNvSpPr>
          <p:nvPr>
            <p:ph type="title"/>
          </p:nvPr>
        </p:nvSpPr>
        <p:spPr>
          <a:xfrm>
            <a:off x="214745" y="838200"/>
            <a:ext cx="3755555" cy="606200"/>
          </a:xfrm>
          <a:prstGeom prst="rect">
            <a:avLst/>
          </a:prstGeom>
        </p:spPr>
        <p:txBody>
          <a:bodyPr spcFirstLastPara="1" wrap="square" lIns="0" tIns="0" rIns="0" bIns="0" anchor="b" anchorCtr="0">
            <a:noAutofit/>
          </a:bodyPr>
          <a:lstStyle/>
          <a:p>
            <a:pPr marL="0" lvl="0" indent="0" algn="l" rtl="0">
              <a:spcBef>
                <a:spcPts val="0"/>
              </a:spcBef>
              <a:spcAft>
                <a:spcPts val="0"/>
              </a:spcAft>
              <a:buNone/>
            </a:pPr>
            <a:r>
              <a:rPr lang="en" sz="4800">
                <a:solidFill>
                  <a:schemeClr val="bg1"/>
                </a:solidFill>
              </a:rPr>
              <a:t>The Power List</a:t>
            </a:r>
            <a:endParaRPr sz="4800">
              <a:solidFill>
                <a:schemeClr val="bg1"/>
              </a:solidFill>
            </a:endParaRPr>
          </a:p>
        </p:txBody>
      </p:sp>
      <p:sp>
        <p:nvSpPr>
          <p:cNvPr id="843" name="Google Shape;843;p24"/>
          <p:cNvSpPr txBox="1">
            <a:spLocks noGrp="1"/>
          </p:cNvSpPr>
          <p:nvPr>
            <p:ph type="body" idx="1"/>
          </p:nvPr>
        </p:nvSpPr>
        <p:spPr>
          <a:xfrm>
            <a:off x="524200" y="1809750"/>
            <a:ext cx="3446100" cy="2621700"/>
          </a:xfrm>
          <a:prstGeom prst="rect">
            <a:avLst/>
          </a:prstGeom>
        </p:spPr>
        <p:txBody>
          <a:bodyPr spcFirstLastPara="1" wrap="square" lIns="0" tIns="0" rIns="0" bIns="0" anchor="t" anchorCtr="0">
            <a:noAutofit/>
          </a:bodyPr>
          <a:lstStyle/>
          <a:p>
            <a:pPr marL="0" lvl="0" indent="0" algn="l" rtl="0">
              <a:spcBef>
                <a:spcPts val="600"/>
              </a:spcBef>
              <a:spcAft>
                <a:spcPts val="1000"/>
              </a:spcAft>
              <a:buNone/>
            </a:pPr>
            <a:r>
              <a:rPr lang="en-US" sz="4400">
                <a:solidFill>
                  <a:schemeClr val="bg1"/>
                </a:solidFill>
              </a:rPr>
              <a:t>Is your day a W or an L?</a:t>
            </a:r>
            <a:endParaRPr sz="4400">
              <a:solidFill>
                <a:schemeClr val="bg1"/>
              </a:solidFill>
            </a:endParaRPr>
          </a:p>
        </p:txBody>
      </p:sp>
      <p:sp>
        <p:nvSpPr>
          <p:cNvPr id="844" name="Google Shape;844;p24"/>
          <p:cNvSpPr txBox="1">
            <a:spLocks noGrp="1"/>
          </p:cNvSpPr>
          <p:nvPr>
            <p:ph type="sldNum" idx="12"/>
          </p:nvPr>
        </p:nvSpPr>
        <p:spPr>
          <a:xfrm>
            <a:off x="8665029" y="127279"/>
            <a:ext cx="326700" cy="272700"/>
          </a:xfrm>
          <a:prstGeom prst="rect">
            <a:avLst/>
          </a:prstGeom>
        </p:spPr>
        <p:txBody>
          <a:bodyPr spcFirstLastPara="1" wrap="square" lIns="0" tIns="0" rIns="0" bIns="0" anchor="t" anchorCtr="0">
            <a:noAutofit/>
          </a:bodyPr>
          <a:lstStyle/>
          <a:p>
            <a:pPr marL="0" lvl="0" indent="0" algn="r" rtl="0">
              <a:spcBef>
                <a:spcPts val="0"/>
              </a:spcBef>
              <a:spcAft>
                <a:spcPts val="0"/>
              </a:spcAft>
              <a:buNone/>
            </a:pPr>
            <a:fld id="{00000000-1234-1234-1234-123412341234}" type="slidenum">
              <a:rPr lang="en"/>
              <a:t>33</a:t>
            </a:fld>
            <a:endParaRPr/>
          </a:p>
        </p:txBody>
      </p:sp>
      <p:pic>
        <p:nvPicPr>
          <p:cNvPr id="5" name="Picture 4" descr="A blue and white flag&#10;&#10;Description automatically generated with medium confidence">
            <a:extLst>
              <a:ext uri="{FF2B5EF4-FFF2-40B4-BE49-F238E27FC236}">
                <a16:creationId xmlns:a16="http://schemas.microsoft.com/office/drawing/2014/main" id="{90B955C6-3646-412F-84D4-18FA8D4465A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00289" y="127279"/>
            <a:ext cx="4946730" cy="4781839"/>
          </a:xfrm>
          <a:prstGeom prst="rect">
            <a:avLst/>
          </a:prstGeom>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Shape 1038"/>
        <p:cNvGrpSpPr/>
        <p:nvPr/>
      </p:nvGrpSpPr>
      <p:grpSpPr>
        <a:xfrm>
          <a:off x="0" y="0"/>
          <a:ext cx="0" cy="0"/>
          <a:chOff x="0" y="0"/>
          <a:chExt cx="0" cy="0"/>
        </a:xfrm>
      </p:grpSpPr>
      <p:sp>
        <p:nvSpPr>
          <p:cNvPr id="1039" name="Google Shape;1039;p37"/>
          <p:cNvSpPr txBox="1">
            <a:spLocks noGrp="1"/>
          </p:cNvSpPr>
          <p:nvPr>
            <p:ph type="sldNum" idx="12"/>
          </p:nvPr>
        </p:nvSpPr>
        <p:spPr>
          <a:xfrm>
            <a:off x="8665029" y="127279"/>
            <a:ext cx="326700" cy="272700"/>
          </a:xfrm>
          <a:prstGeom prst="rect">
            <a:avLst/>
          </a:prstGeom>
        </p:spPr>
        <p:txBody>
          <a:bodyPr spcFirstLastPara="1" wrap="square" lIns="0" tIns="0" rIns="0" bIns="0" anchor="t" anchorCtr="0">
            <a:noAutofit/>
          </a:bodyPr>
          <a:lstStyle/>
          <a:p>
            <a:pPr marL="0" lvl="0" indent="0" algn="r" rtl="0">
              <a:spcBef>
                <a:spcPts val="0"/>
              </a:spcBef>
              <a:spcAft>
                <a:spcPts val="0"/>
              </a:spcAft>
              <a:buNone/>
            </a:pPr>
            <a:fld id="{00000000-1234-1234-1234-123412341234}" type="slidenum">
              <a:rPr lang="en"/>
              <a:t>34</a:t>
            </a:fld>
            <a:endParaRPr/>
          </a:p>
        </p:txBody>
      </p:sp>
      <p:sp>
        <p:nvSpPr>
          <p:cNvPr id="1040" name="Google Shape;1040;p37"/>
          <p:cNvSpPr txBox="1">
            <a:spLocks noGrp="1"/>
          </p:cNvSpPr>
          <p:nvPr>
            <p:ph type="ctrTitle" idx="4294967295"/>
          </p:nvPr>
        </p:nvSpPr>
        <p:spPr>
          <a:xfrm>
            <a:off x="1901129" y="2212928"/>
            <a:ext cx="6593700" cy="1159800"/>
          </a:xfrm>
          <a:prstGeom prst="rect">
            <a:avLst/>
          </a:prstGeom>
        </p:spPr>
        <p:txBody>
          <a:bodyPr spcFirstLastPara="1" wrap="square" lIns="0" tIns="0" rIns="0" bIns="0" anchor="b" anchorCtr="0">
            <a:noAutofit/>
          </a:bodyPr>
          <a:lstStyle/>
          <a:p>
            <a:pPr marL="0" lvl="0" indent="0" algn="l" rtl="0">
              <a:spcBef>
                <a:spcPts val="0"/>
              </a:spcBef>
              <a:spcAft>
                <a:spcPts val="0"/>
              </a:spcAft>
              <a:buNone/>
            </a:pPr>
            <a:br>
              <a:rPr lang="en" sz="6600" dirty="0"/>
            </a:br>
            <a:br>
              <a:rPr lang="en" sz="6600" dirty="0"/>
            </a:br>
            <a:br>
              <a:rPr lang="en" sz="6600" dirty="0"/>
            </a:br>
            <a:br>
              <a:rPr lang="en" sz="6600" dirty="0"/>
            </a:br>
            <a:r>
              <a:rPr lang="en" sz="6600" dirty="0"/>
              <a:t>Some of my favorite tools for time management.</a:t>
            </a:r>
            <a:endParaRPr sz="6600" dirty="0"/>
          </a:p>
        </p:txBody>
      </p:sp>
      <p:sp>
        <p:nvSpPr>
          <p:cNvPr id="1042" name="Google Shape;1042;p37"/>
          <p:cNvSpPr/>
          <p:nvPr/>
        </p:nvSpPr>
        <p:spPr>
          <a:xfrm>
            <a:off x="401292" y="464143"/>
            <a:ext cx="376518" cy="332917"/>
          </a:xfrm>
          <a:custGeom>
            <a:avLst/>
            <a:gdLst/>
            <a:ahLst/>
            <a:cxnLst/>
            <a:rect l="l" t="t" r="r" b="b"/>
            <a:pathLst>
              <a:path w="17228" h="15233" extrusionOk="0">
                <a:moveTo>
                  <a:pt x="3918" y="535"/>
                </a:moveTo>
                <a:lnTo>
                  <a:pt x="4380" y="584"/>
                </a:lnTo>
                <a:lnTo>
                  <a:pt x="4842" y="657"/>
                </a:lnTo>
                <a:lnTo>
                  <a:pt x="5280" y="779"/>
                </a:lnTo>
                <a:lnTo>
                  <a:pt x="5767" y="973"/>
                </a:lnTo>
                <a:lnTo>
                  <a:pt x="6253" y="1192"/>
                </a:lnTo>
                <a:lnTo>
                  <a:pt x="6716" y="1436"/>
                </a:lnTo>
                <a:lnTo>
                  <a:pt x="7154" y="1728"/>
                </a:lnTo>
                <a:lnTo>
                  <a:pt x="7446" y="1898"/>
                </a:lnTo>
                <a:lnTo>
                  <a:pt x="7762" y="2117"/>
                </a:lnTo>
                <a:lnTo>
                  <a:pt x="7908" y="2239"/>
                </a:lnTo>
                <a:lnTo>
                  <a:pt x="8054" y="2385"/>
                </a:lnTo>
                <a:lnTo>
                  <a:pt x="8200" y="2531"/>
                </a:lnTo>
                <a:lnTo>
                  <a:pt x="8297" y="2677"/>
                </a:lnTo>
                <a:lnTo>
                  <a:pt x="8297" y="2774"/>
                </a:lnTo>
                <a:lnTo>
                  <a:pt x="8297" y="2847"/>
                </a:lnTo>
                <a:lnTo>
                  <a:pt x="8346" y="2920"/>
                </a:lnTo>
                <a:lnTo>
                  <a:pt x="8395" y="2993"/>
                </a:lnTo>
                <a:lnTo>
                  <a:pt x="8395" y="3115"/>
                </a:lnTo>
                <a:lnTo>
                  <a:pt x="8419" y="3188"/>
                </a:lnTo>
                <a:lnTo>
                  <a:pt x="8468" y="3212"/>
                </a:lnTo>
                <a:lnTo>
                  <a:pt x="8541" y="3212"/>
                </a:lnTo>
                <a:lnTo>
                  <a:pt x="8589" y="3188"/>
                </a:lnTo>
                <a:lnTo>
                  <a:pt x="8711" y="3066"/>
                </a:lnTo>
                <a:lnTo>
                  <a:pt x="8784" y="2920"/>
                </a:lnTo>
                <a:lnTo>
                  <a:pt x="8833" y="2774"/>
                </a:lnTo>
                <a:lnTo>
                  <a:pt x="8808" y="2628"/>
                </a:lnTo>
                <a:lnTo>
                  <a:pt x="8930" y="2482"/>
                </a:lnTo>
                <a:lnTo>
                  <a:pt x="9076" y="2360"/>
                </a:lnTo>
                <a:lnTo>
                  <a:pt x="9441" y="2093"/>
                </a:lnTo>
                <a:lnTo>
                  <a:pt x="10001" y="1728"/>
                </a:lnTo>
                <a:lnTo>
                  <a:pt x="10439" y="1460"/>
                </a:lnTo>
                <a:lnTo>
                  <a:pt x="10925" y="1192"/>
                </a:lnTo>
                <a:lnTo>
                  <a:pt x="11412" y="949"/>
                </a:lnTo>
                <a:lnTo>
                  <a:pt x="11899" y="754"/>
                </a:lnTo>
                <a:lnTo>
                  <a:pt x="12045" y="681"/>
                </a:lnTo>
                <a:lnTo>
                  <a:pt x="12215" y="657"/>
                </a:lnTo>
                <a:lnTo>
                  <a:pt x="12580" y="608"/>
                </a:lnTo>
                <a:lnTo>
                  <a:pt x="12945" y="633"/>
                </a:lnTo>
                <a:lnTo>
                  <a:pt x="13286" y="633"/>
                </a:lnTo>
                <a:lnTo>
                  <a:pt x="13626" y="657"/>
                </a:lnTo>
                <a:lnTo>
                  <a:pt x="13967" y="730"/>
                </a:lnTo>
                <a:lnTo>
                  <a:pt x="14283" y="803"/>
                </a:lnTo>
                <a:lnTo>
                  <a:pt x="14599" y="925"/>
                </a:lnTo>
                <a:lnTo>
                  <a:pt x="14551" y="998"/>
                </a:lnTo>
                <a:lnTo>
                  <a:pt x="14526" y="1095"/>
                </a:lnTo>
                <a:lnTo>
                  <a:pt x="14551" y="1144"/>
                </a:lnTo>
                <a:lnTo>
                  <a:pt x="14575" y="1192"/>
                </a:lnTo>
                <a:lnTo>
                  <a:pt x="14624" y="1217"/>
                </a:lnTo>
                <a:lnTo>
                  <a:pt x="14672" y="1217"/>
                </a:lnTo>
                <a:lnTo>
                  <a:pt x="14770" y="1168"/>
                </a:lnTo>
                <a:lnTo>
                  <a:pt x="14867" y="1119"/>
                </a:lnTo>
                <a:lnTo>
                  <a:pt x="14964" y="1095"/>
                </a:lnTo>
                <a:lnTo>
                  <a:pt x="15135" y="1192"/>
                </a:lnTo>
                <a:lnTo>
                  <a:pt x="15062" y="1265"/>
                </a:lnTo>
                <a:lnTo>
                  <a:pt x="15013" y="1338"/>
                </a:lnTo>
                <a:lnTo>
                  <a:pt x="15013" y="1436"/>
                </a:lnTo>
                <a:lnTo>
                  <a:pt x="15037" y="1509"/>
                </a:lnTo>
                <a:lnTo>
                  <a:pt x="15110" y="1533"/>
                </a:lnTo>
                <a:lnTo>
                  <a:pt x="15208" y="1533"/>
                </a:lnTo>
                <a:lnTo>
                  <a:pt x="15427" y="1411"/>
                </a:lnTo>
                <a:lnTo>
                  <a:pt x="15573" y="1509"/>
                </a:lnTo>
                <a:lnTo>
                  <a:pt x="15451" y="1679"/>
                </a:lnTo>
                <a:lnTo>
                  <a:pt x="15378" y="1849"/>
                </a:lnTo>
                <a:lnTo>
                  <a:pt x="15378" y="1995"/>
                </a:lnTo>
                <a:lnTo>
                  <a:pt x="15378" y="2044"/>
                </a:lnTo>
                <a:lnTo>
                  <a:pt x="15427" y="2068"/>
                </a:lnTo>
                <a:lnTo>
                  <a:pt x="15524" y="2068"/>
                </a:lnTo>
                <a:lnTo>
                  <a:pt x="15597" y="2020"/>
                </a:lnTo>
                <a:lnTo>
                  <a:pt x="15743" y="1898"/>
                </a:lnTo>
                <a:lnTo>
                  <a:pt x="15840" y="1801"/>
                </a:lnTo>
                <a:lnTo>
                  <a:pt x="15986" y="1971"/>
                </a:lnTo>
                <a:lnTo>
                  <a:pt x="15865" y="2093"/>
                </a:lnTo>
                <a:lnTo>
                  <a:pt x="15767" y="2239"/>
                </a:lnTo>
                <a:lnTo>
                  <a:pt x="15694" y="2385"/>
                </a:lnTo>
                <a:lnTo>
                  <a:pt x="15670" y="2458"/>
                </a:lnTo>
                <a:lnTo>
                  <a:pt x="15670" y="2531"/>
                </a:lnTo>
                <a:lnTo>
                  <a:pt x="15719" y="2506"/>
                </a:lnTo>
                <a:lnTo>
                  <a:pt x="15792" y="2482"/>
                </a:lnTo>
                <a:lnTo>
                  <a:pt x="15889" y="2433"/>
                </a:lnTo>
                <a:lnTo>
                  <a:pt x="15986" y="2360"/>
                </a:lnTo>
                <a:lnTo>
                  <a:pt x="16157" y="2239"/>
                </a:lnTo>
                <a:lnTo>
                  <a:pt x="16327" y="2579"/>
                </a:lnTo>
                <a:lnTo>
                  <a:pt x="16157" y="2701"/>
                </a:lnTo>
                <a:lnTo>
                  <a:pt x="15913" y="2944"/>
                </a:lnTo>
                <a:lnTo>
                  <a:pt x="15792" y="3066"/>
                </a:lnTo>
                <a:lnTo>
                  <a:pt x="15694" y="3212"/>
                </a:lnTo>
                <a:lnTo>
                  <a:pt x="15694" y="3261"/>
                </a:lnTo>
                <a:lnTo>
                  <a:pt x="15694" y="3309"/>
                </a:lnTo>
                <a:lnTo>
                  <a:pt x="15743" y="3334"/>
                </a:lnTo>
                <a:lnTo>
                  <a:pt x="15792" y="3334"/>
                </a:lnTo>
                <a:lnTo>
                  <a:pt x="15938" y="3285"/>
                </a:lnTo>
                <a:lnTo>
                  <a:pt x="16059" y="3212"/>
                </a:lnTo>
                <a:lnTo>
                  <a:pt x="16327" y="3017"/>
                </a:lnTo>
                <a:lnTo>
                  <a:pt x="16449" y="2944"/>
                </a:lnTo>
                <a:lnTo>
                  <a:pt x="16570" y="3431"/>
                </a:lnTo>
                <a:lnTo>
                  <a:pt x="16497" y="3480"/>
                </a:lnTo>
                <a:lnTo>
                  <a:pt x="16400" y="3553"/>
                </a:lnTo>
                <a:lnTo>
                  <a:pt x="16303" y="3650"/>
                </a:lnTo>
                <a:lnTo>
                  <a:pt x="16181" y="3747"/>
                </a:lnTo>
                <a:lnTo>
                  <a:pt x="15962" y="3893"/>
                </a:lnTo>
                <a:lnTo>
                  <a:pt x="15889" y="3991"/>
                </a:lnTo>
                <a:lnTo>
                  <a:pt x="15816" y="4112"/>
                </a:lnTo>
                <a:lnTo>
                  <a:pt x="15792" y="4137"/>
                </a:lnTo>
                <a:lnTo>
                  <a:pt x="15816" y="4185"/>
                </a:lnTo>
                <a:lnTo>
                  <a:pt x="15865" y="4210"/>
                </a:lnTo>
                <a:lnTo>
                  <a:pt x="15889" y="4185"/>
                </a:lnTo>
                <a:lnTo>
                  <a:pt x="16254" y="4064"/>
                </a:lnTo>
                <a:lnTo>
                  <a:pt x="16449" y="3966"/>
                </a:lnTo>
                <a:lnTo>
                  <a:pt x="16643" y="3869"/>
                </a:lnTo>
                <a:lnTo>
                  <a:pt x="16643" y="4039"/>
                </a:lnTo>
                <a:lnTo>
                  <a:pt x="16668" y="4185"/>
                </a:lnTo>
                <a:lnTo>
                  <a:pt x="16546" y="4234"/>
                </a:lnTo>
                <a:lnTo>
                  <a:pt x="16424" y="4283"/>
                </a:lnTo>
                <a:lnTo>
                  <a:pt x="16205" y="4404"/>
                </a:lnTo>
                <a:lnTo>
                  <a:pt x="15962" y="4575"/>
                </a:lnTo>
                <a:lnTo>
                  <a:pt x="15840" y="4672"/>
                </a:lnTo>
                <a:lnTo>
                  <a:pt x="15719" y="4769"/>
                </a:lnTo>
                <a:lnTo>
                  <a:pt x="15719" y="4842"/>
                </a:lnTo>
                <a:lnTo>
                  <a:pt x="15743" y="4867"/>
                </a:lnTo>
                <a:lnTo>
                  <a:pt x="15767" y="4867"/>
                </a:lnTo>
                <a:lnTo>
                  <a:pt x="16059" y="4818"/>
                </a:lnTo>
                <a:lnTo>
                  <a:pt x="16351" y="4721"/>
                </a:lnTo>
                <a:lnTo>
                  <a:pt x="16692" y="4623"/>
                </a:lnTo>
                <a:lnTo>
                  <a:pt x="16668" y="4940"/>
                </a:lnTo>
                <a:lnTo>
                  <a:pt x="16668" y="5256"/>
                </a:lnTo>
                <a:lnTo>
                  <a:pt x="16449" y="5280"/>
                </a:lnTo>
                <a:lnTo>
                  <a:pt x="16230" y="5329"/>
                </a:lnTo>
                <a:lnTo>
                  <a:pt x="16059" y="5378"/>
                </a:lnTo>
                <a:lnTo>
                  <a:pt x="15889" y="5426"/>
                </a:lnTo>
                <a:lnTo>
                  <a:pt x="15548" y="5572"/>
                </a:lnTo>
                <a:lnTo>
                  <a:pt x="15548" y="5597"/>
                </a:lnTo>
                <a:lnTo>
                  <a:pt x="15573" y="5621"/>
                </a:lnTo>
                <a:lnTo>
                  <a:pt x="15816" y="5645"/>
                </a:lnTo>
                <a:lnTo>
                  <a:pt x="16084" y="5670"/>
                </a:lnTo>
                <a:lnTo>
                  <a:pt x="16351" y="5694"/>
                </a:lnTo>
                <a:lnTo>
                  <a:pt x="16619" y="5694"/>
                </a:lnTo>
                <a:lnTo>
                  <a:pt x="16546" y="6010"/>
                </a:lnTo>
                <a:lnTo>
                  <a:pt x="16473" y="6327"/>
                </a:lnTo>
                <a:lnTo>
                  <a:pt x="16351" y="6278"/>
                </a:lnTo>
                <a:lnTo>
                  <a:pt x="16205" y="6229"/>
                </a:lnTo>
                <a:lnTo>
                  <a:pt x="15938" y="6181"/>
                </a:lnTo>
                <a:lnTo>
                  <a:pt x="15670" y="6156"/>
                </a:lnTo>
                <a:lnTo>
                  <a:pt x="15402" y="6156"/>
                </a:lnTo>
                <a:lnTo>
                  <a:pt x="15354" y="6205"/>
                </a:lnTo>
                <a:lnTo>
                  <a:pt x="15354" y="6254"/>
                </a:lnTo>
                <a:lnTo>
                  <a:pt x="15378" y="6327"/>
                </a:lnTo>
                <a:lnTo>
                  <a:pt x="15427" y="6375"/>
                </a:lnTo>
                <a:lnTo>
                  <a:pt x="15500" y="6424"/>
                </a:lnTo>
                <a:lnTo>
                  <a:pt x="15573" y="6472"/>
                </a:lnTo>
                <a:lnTo>
                  <a:pt x="15743" y="6521"/>
                </a:lnTo>
                <a:lnTo>
                  <a:pt x="15889" y="6545"/>
                </a:lnTo>
                <a:lnTo>
                  <a:pt x="16108" y="6618"/>
                </a:lnTo>
                <a:lnTo>
                  <a:pt x="16351" y="6691"/>
                </a:lnTo>
                <a:lnTo>
                  <a:pt x="16376" y="6716"/>
                </a:lnTo>
                <a:lnTo>
                  <a:pt x="16254" y="7032"/>
                </a:lnTo>
                <a:lnTo>
                  <a:pt x="16084" y="7008"/>
                </a:lnTo>
                <a:lnTo>
                  <a:pt x="15889" y="6959"/>
                </a:lnTo>
                <a:lnTo>
                  <a:pt x="15524" y="6862"/>
                </a:lnTo>
                <a:lnTo>
                  <a:pt x="15329" y="6837"/>
                </a:lnTo>
                <a:lnTo>
                  <a:pt x="15159" y="6837"/>
                </a:lnTo>
                <a:lnTo>
                  <a:pt x="14964" y="6862"/>
                </a:lnTo>
                <a:lnTo>
                  <a:pt x="14794" y="6935"/>
                </a:lnTo>
                <a:lnTo>
                  <a:pt x="14770" y="6983"/>
                </a:lnTo>
                <a:lnTo>
                  <a:pt x="14770" y="7008"/>
                </a:lnTo>
                <a:lnTo>
                  <a:pt x="14770" y="7056"/>
                </a:lnTo>
                <a:lnTo>
                  <a:pt x="14818" y="7081"/>
                </a:lnTo>
                <a:lnTo>
                  <a:pt x="15135" y="7178"/>
                </a:lnTo>
                <a:lnTo>
                  <a:pt x="15451" y="7300"/>
                </a:lnTo>
                <a:lnTo>
                  <a:pt x="15767" y="7397"/>
                </a:lnTo>
                <a:lnTo>
                  <a:pt x="16084" y="7470"/>
                </a:lnTo>
                <a:lnTo>
                  <a:pt x="15889" y="7884"/>
                </a:lnTo>
                <a:lnTo>
                  <a:pt x="15719" y="7786"/>
                </a:lnTo>
                <a:lnTo>
                  <a:pt x="15524" y="7738"/>
                </a:lnTo>
                <a:lnTo>
                  <a:pt x="15183" y="7665"/>
                </a:lnTo>
                <a:lnTo>
                  <a:pt x="14940" y="7616"/>
                </a:lnTo>
                <a:lnTo>
                  <a:pt x="14721" y="7567"/>
                </a:lnTo>
                <a:lnTo>
                  <a:pt x="14502" y="7543"/>
                </a:lnTo>
                <a:lnTo>
                  <a:pt x="14259" y="7567"/>
                </a:lnTo>
                <a:lnTo>
                  <a:pt x="14210" y="7592"/>
                </a:lnTo>
                <a:lnTo>
                  <a:pt x="14186" y="7640"/>
                </a:lnTo>
                <a:lnTo>
                  <a:pt x="14186" y="7689"/>
                </a:lnTo>
                <a:lnTo>
                  <a:pt x="14234" y="7713"/>
                </a:lnTo>
                <a:lnTo>
                  <a:pt x="14721" y="7884"/>
                </a:lnTo>
                <a:lnTo>
                  <a:pt x="15183" y="8078"/>
                </a:lnTo>
                <a:lnTo>
                  <a:pt x="15427" y="8151"/>
                </a:lnTo>
                <a:lnTo>
                  <a:pt x="15573" y="8176"/>
                </a:lnTo>
                <a:lnTo>
                  <a:pt x="15694" y="8200"/>
                </a:lnTo>
                <a:lnTo>
                  <a:pt x="15427" y="8638"/>
                </a:lnTo>
                <a:lnTo>
                  <a:pt x="15378" y="8614"/>
                </a:lnTo>
                <a:lnTo>
                  <a:pt x="14818" y="8565"/>
                </a:lnTo>
                <a:lnTo>
                  <a:pt x="14551" y="8516"/>
                </a:lnTo>
                <a:lnTo>
                  <a:pt x="14283" y="8468"/>
                </a:lnTo>
                <a:lnTo>
                  <a:pt x="13821" y="8370"/>
                </a:lnTo>
                <a:lnTo>
                  <a:pt x="13578" y="8322"/>
                </a:lnTo>
                <a:lnTo>
                  <a:pt x="13334" y="8322"/>
                </a:lnTo>
                <a:lnTo>
                  <a:pt x="13310" y="8346"/>
                </a:lnTo>
                <a:lnTo>
                  <a:pt x="13286" y="8370"/>
                </a:lnTo>
                <a:lnTo>
                  <a:pt x="13286" y="8395"/>
                </a:lnTo>
                <a:lnTo>
                  <a:pt x="13310" y="8419"/>
                </a:lnTo>
                <a:lnTo>
                  <a:pt x="13553" y="8541"/>
                </a:lnTo>
                <a:lnTo>
                  <a:pt x="13821" y="8638"/>
                </a:lnTo>
                <a:lnTo>
                  <a:pt x="14332" y="8808"/>
                </a:lnTo>
                <a:lnTo>
                  <a:pt x="14551" y="8857"/>
                </a:lnTo>
                <a:lnTo>
                  <a:pt x="14770" y="8906"/>
                </a:lnTo>
                <a:lnTo>
                  <a:pt x="15013" y="8930"/>
                </a:lnTo>
                <a:lnTo>
                  <a:pt x="15232" y="8930"/>
                </a:lnTo>
                <a:lnTo>
                  <a:pt x="14818" y="9465"/>
                </a:lnTo>
                <a:lnTo>
                  <a:pt x="14648" y="9417"/>
                </a:lnTo>
                <a:lnTo>
                  <a:pt x="14453" y="9368"/>
                </a:lnTo>
                <a:lnTo>
                  <a:pt x="14088" y="9319"/>
                </a:lnTo>
                <a:lnTo>
                  <a:pt x="13797" y="9271"/>
                </a:lnTo>
                <a:lnTo>
                  <a:pt x="13480" y="9198"/>
                </a:lnTo>
                <a:lnTo>
                  <a:pt x="13188" y="9100"/>
                </a:lnTo>
                <a:lnTo>
                  <a:pt x="12921" y="8979"/>
                </a:lnTo>
                <a:lnTo>
                  <a:pt x="12872" y="8979"/>
                </a:lnTo>
                <a:lnTo>
                  <a:pt x="12872" y="9027"/>
                </a:lnTo>
                <a:lnTo>
                  <a:pt x="12945" y="9125"/>
                </a:lnTo>
                <a:lnTo>
                  <a:pt x="13018" y="9222"/>
                </a:lnTo>
                <a:lnTo>
                  <a:pt x="13115" y="9319"/>
                </a:lnTo>
                <a:lnTo>
                  <a:pt x="13213" y="9392"/>
                </a:lnTo>
                <a:lnTo>
                  <a:pt x="13432" y="9490"/>
                </a:lnTo>
                <a:lnTo>
                  <a:pt x="13675" y="9587"/>
                </a:lnTo>
                <a:lnTo>
                  <a:pt x="13991" y="9684"/>
                </a:lnTo>
                <a:lnTo>
                  <a:pt x="14332" y="9733"/>
                </a:lnTo>
                <a:lnTo>
                  <a:pt x="14551" y="9806"/>
                </a:lnTo>
                <a:lnTo>
                  <a:pt x="14186" y="10195"/>
                </a:lnTo>
                <a:lnTo>
                  <a:pt x="14137" y="10098"/>
                </a:lnTo>
                <a:lnTo>
                  <a:pt x="14064" y="10049"/>
                </a:lnTo>
                <a:lnTo>
                  <a:pt x="13651" y="9928"/>
                </a:lnTo>
                <a:lnTo>
                  <a:pt x="13213" y="9782"/>
                </a:lnTo>
                <a:lnTo>
                  <a:pt x="12799" y="9660"/>
                </a:lnTo>
                <a:lnTo>
                  <a:pt x="12580" y="9611"/>
                </a:lnTo>
                <a:lnTo>
                  <a:pt x="12337" y="9611"/>
                </a:lnTo>
                <a:lnTo>
                  <a:pt x="12337" y="9636"/>
                </a:lnTo>
                <a:lnTo>
                  <a:pt x="12337" y="9660"/>
                </a:lnTo>
                <a:lnTo>
                  <a:pt x="12702" y="9903"/>
                </a:lnTo>
                <a:lnTo>
                  <a:pt x="13115" y="10122"/>
                </a:lnTo>
                <a:lnTo>
                  <a:pt x="13529" y="10293"/>
                </a:lnTo>
                <a:lnTo>
                  <a:pt x="13967" y="10439"/>
                </a:lnTo>
                <a:lnTo>
                  <a:pt x="13505" y="10877"/>
                </a:lnTo>
                <a:lnTo>
                  <a:pt x="13286" y="10804"/>
                </a:lnTo>
                <a:lnTo>
                  <a:pt x="13042" y="10731"/>
                </a:lnTo>
                <a:lnTo>
                  <a:pt x="12799" y="10658"/>
                </a:lnTo>
                <a:lnTo>
                  <a:pt x="12580" y="10585"/>
                </a:lnTo>
                <a:lnTo>
                  <a:pt x="12045" y="10341"/>
                </a:lnTo>
                <a:lnTo>
                  <a:pt x="11777" y="10244"/>
                </a:lnTo>
                <a:lnTo>
                  <a:pt x="11631" y="10220"/>
                </a:lnTo>
                <a:lnTo>
                  <a:pt x="11485" y="10195"/>
                </a:lnTo>
                <a:lnTo>
                  <a:pt x="11436" y="10220"/>
                </a:lnTo>
                <a:lnTo>
                  <a:pt x="11436" y="10244"/>
                </a:lnTo>
                <a:lnTo>
                  <a:pt x="11412" y="10268"/>
                </a:lnTo>
                <a:lnTo>
                  <a:pt x="11436" y="10317"/>
                </a:lnTo>
                <a:lnTo>
                  <a:pt x="11680" y="10512"/>
                </a:lnTo>
                <a:lnTo>
                  <a:pt x="11972" y="10706"/>
                </a:lnTo>
                <a:lnTo>
                  <a:pt x="12264" y="10852"/>
                </a:lnTo>
                <a:lnTo>
                  <a:pt x="12556" y="10998"/>
                </a:lnTo>
                <a:lnTo>
                  <a:pt x="12848" y="11120"/>
                </a:lnTo>
                <a:lnTo>
                  <a:pt x="12994" y="11169"/>
                </a:lnTo>
                <a:lnTo>
                  <a:pt x="13164" y="11193"/>
                </a:lnTo>
                <a:lnTo>
                  <a:pt x="12799" y="11509"/>
                </a:lnTo>
                <a:lnTo>
                  <a:pt x="12702" y="11461"/>
                </a:lnTo>
                <a:lnTo>
                  <a:pt x="12580" y="11412"/>
                </a:lnTo>
                <a:lnTo>
                  <a:pt x="12337" y="11363"/>
                </a:lnTo>
                <a:lnTo>
                  <a:pt x="12069" y="11315"/>
                </a:lnTo>
                <a:lnTo>
                  <a:pt x="11826" y="11266"/>
                </a:lnTo>
                <a:lnTo>
                  <a:pt x="11315" y="11071"/>
                </a:lnTo>
                <a:lnTo>
                  <a:pt x="11047" y="10998"/>
                </a:lnTo>
                <a:lnTo>
                  <a:pt x="10901" y="10974"/>
                </a:lnTo>
                <a:lnTo>
                  <a:pt x="10755" y="10974"/>
                </a:lnTo>
                <a:lnTo>
                  <a:pt x="10706" y="10998"/>
                </a:lnTo>
                <a:lnTo>
                  <a:pt x="10682" y="11023"/>
                </a:lnTo>
                <a:lnTo>
                  <a:pt x="10682" y="11071"/>
                </a:lnTo>
                <a:lnTo>
                  <a:pt x="10706" y="11096"/>
                </a:lnTo>
                <a:lnTo>
                  <a:pt x="10828" y="11217"/>
                </a:lnTo>
                <a:lnTo>
                  <a:pt x="10998" y="11339"/>
                </a:lnTo>
                <a:lnTo>
                  <a:pt x="11217" y="11461"/>
                </a:lnTo>
                <a:lnTo>
                  <a:pt x="11436" y="11582"/>
                </a:lnTo>
                <a:lnTo>
                  <a:pt x="11655" y="11704"/>
                </a:lnTo>
                <a:lnTo>
                  <a:pt x="11899" y="11777"/>
                </a:lnTo>
                <a:lnTo>
                  <a:pt x="12142" y="11826"/>
                </a:lnTo>
                <a:lnTo>
                  <a:pt x="12385" y="11874"/>
                </a:lnTo>
                <a:lnTo>
                  <a:pt x="12045" y="12142"/>
                </a:lnTo>
                <a:lnTo>
                  <a:pt x="11874" y="12093"/>
                </a:lnTo>
                <a:lnTo>
                  <a:pt x="11704" y="12045"/>
                </a:lnTo>
                <a:lnTo>
                  <a:pt x="11412" y="11996"/>
                </a:lnTo>
                <a:lnTo>
                  <a:pt x="11242" y="11947"/>
                </a:lnTo>
                <a:lnTo>
                  <a:pt x="11071" y="11850"/>
                </a:lnTo>
                <a:lnTo>
                  <a:pt x="10682" y="11680"/>
                </a:lnTo>
                <a:lnTo>
                  <a:pt x="10487" y="11582"/>
                </a:lnTo>
                <a:lnTo>
                  <a:pt x="10293" y="11534"/>
                </a:lnTo>
                <a:lnTo>
                  <a:pt x="10098" y="11509"/>
                </a:lnTo>
                <a:lnTo>
                  <a:pt x="9903" y="11534"/>
                </a:lnTo>
                <a:lnTo>
                  <a:pt x="9879" y="11534"/>
                </a:lnTo>
                <a:lnTo>
                  <a:pt x="9879" y="11558"/>
                </a:lnTo>
                <a:lnTo>
                  <a:pt x="9879" y="11631"/>
                </a:lnTo>
                <a:lnTo>
                  <a:pt x="9976" y="11728"/>
                </a:lnTo>
                <a:lnTo>
                  <a:pt x="10098" y="11826"/>
                </a:lnTo>
                <a:lnTo>
                  <a:pt x="10366" y="11972"/>
                </a:lnTo>
                <a:lnTo>
                  <a:pt x="10925" y="12215"/>
                </a:lnTo>
                <a:lnTo>
                  <a:pt x="11266" y="12361"/>
                </a:lnTo>
                <a:lnTo>
                  <a:pt x="11607" y="12483"/>
                </a:lnTo>
                <a:lnTo>
                  <a:pt x="11169" y="12799"/>
                </a:lnTo>
                <a:lnTo>
                  <a:pt x="10925" y="12726"/>
                </a:lnTo>
                <a:lnTo>
                  <a:pt x="10585" y="12604"/>
                </a:lnTo>
                <a:lnTo>
                  <a:pt x="10244" y="12458"/>
                </a:lnTo>
                <a:lnTo>
                  <a:pt x="9782" y="12239"/>
                </a:lnTo>
                <a:lnTo>
                  <a:pt x="9538" y="12142"/>
                </a:lnTo>
                <a:lnTo>
                  <a:pt x="9417" y="12118"/>
                </a:lnTo>
                <a:lnTo>
                  <a:pt x="9295" y="12118"/>
                </a:lnTo>
                <a:lnTo>
                  <a:pt x="9271" y="12142"/>
                </a:lnTo>
                <a:lnTo>
                  <a:pt x="9271" y="12191"/>
                </a:lnTo>
                <a:lnTo>
                  <a:pt x="9344" y="12312"/>
                </a:lnTo>
                <a:lnTo>
                  <a:pt x="9441" y="12410"/>
                </a:lnTo>
                <a:lnTo>
                  <a:pt x="9563" y="12507"/>
                </a:lnTo>
                <a:lnTo>
                  <a:pt x="9684" y="12604"/>
                </a:lnTo>
                <a:lnTo>
                  <a:pt x="9976" y="12750"/>
                </a:lnTo>
                <a:lnTo>
                  <a:pt x="10244" y="12896"/>
                </a:lnTo>
                <a:lnTo>
                  <a:pt x="10463" y="12994"/>
                </a:lnTo>
                <a:lnTo>
                  <a:pt x="10731" y="13115"/>
                </a:lnTo>
                <a:lnTo>
                  <a:pt x="10220" y="13456"/>
                </a:lnTo>
                <a:lnTo>
                  <a:pt x="10220" y="13359"/>
                </a:lnTo>
                <a:lnTo>
                  <a:pt x="10195" y="13334"/>
                </a:lnTo>
                <a:lnTo>
                  <a:pt x="10147" y="13286"/>
                </a:lnTo>
                <a:lnTo>
                  <a:pt x="9976" y="13188"/>
                </a:lnTo>
                <a:lnTo>
                  <a:pt x="9782" y="13091"/>
                </a:lnTo>
                <a:lnTo>
                  <a:pt x="9417" y="12921"/>
                </a:lnTo>
                <a:lnTo>
                  <a:pt x="9222" y="12848"/>
                </a:lnTo>
                <a:lnTo>
                  <a:pt x="9052" y="12775"/>
                </a:lnTo>
                <a:lnTo>
                  <a:pt x="8857" y="12726"/>
                </a:lnTo>
                <a:lnTo>
                  <a:pt x="8662" y="12726"/>
                </a:lnTo>
                <a:lnTo>
                  <a:pt x="8638" y="12750"/>
                </a:lnTo>
                <a:lnTo>
                  <a:pt x="8638" y="12775"/>
                </a:lnTo>
                <a:lnTo>
                  <a:pt x="8979" y="13018"/>
                </a:lnTo>
                <a:lnTo>
                  <a:pt x="9319" y="13261"/>
                </a:lnTo>
                <a:lnTo>
                  <a:pt x="9490" y="13383"/>
                </a:lnTo>
                <a:lnTo>
                  <a:pt x="9660" y="13480"/>
                </a:lnTo>
                <a:lnTo>
                  <a:pt x="9855" y="13553"/>
                </a:lnTo>
                <a:lnTo>
                  <a:pt x="10049" y="13602"/>
                </a:lnTo>
                <a:lnTo>
                  <a:pt x="9538" y="13943"/>
                </a:lnTo>
                <a:lnTo>
                  <a:pt x="9538" y="13918"/>
                </a:lnTo>
                <a:lnTo>
                  <a:pt x="9465" y="13870"/>
                </a:lnTo>
                <a:lnTo>
                  <a:pt x="9368" y="13821"/>
                </a:lnTo>
                <a:lnTo>
                  <a:pt x="9222" y="13724"/>
                </a:lnTo>
                <a:lnTo>
                  <a:pt x="8808" y="13407"/>
                </a:lnTo>
                <a:lnTo>
                  <a:pt x="8662" y="13286"/>
                </a:lnTo>
                <a:lnTo>
                  <a:pt x="8492" y="13140"/>
                </a:lnTo>
                <a:lnTo>
                  <a:pt x="8297" y="13042"/>
                </a:lnTo>
                <a:lnTo>
                  <a:pt x="8200" y="12994"/>
                </a:lnTo>
                <a:lnTo>
                  <a:pt x="8054" y="12994"/>
                </a:lnTo>
                <a:lnTo>
                  <a:pt x="8030" y="13018"/>
                </a:lnTo>
                <a:lnTo>
                  <a:pt x="7957" y="13091"/>
                </a:lnTo>
                <a:lnTo>
                  <a:pt x="7957" y="13164"/>
                </a:lnTo>
                <a:lnTo>
                  <a:pt x="7981" y="13213"/>
                </a:lnTo>
                <a:lnTo>
                  <a:pt x="8005" y="13261"/>
                </a:lnTo>
                <a:lnTo>
                  <a:pt x="8297" y="13529"/>
                </a:lnTo>
                <a:lnTo>
                  <a:pt x="8614" y="13772"/>
                </a:lnTo>
                <a:lnTo>
                  <a:pt x="8881" y="13991"/>
                </a:lnTo>
                <a:lnTo>
                  <a:pt x="9027" y="14113"/>
                </a:lnTo>
                <a:lnTo>
                  <a:pt x="9173" y="14210"/>
                </a:lnTo>
                <a:lnTo>
                  <a:pt x="8784" y="14478"/>
                </a:lnTo>
                <a:lnTo>
                  <a:pt x="8711" y="14502"/>
                </a:lnTo>
                <a:lnTo>
                  <a:pt x="8565" y="14381"/>
                </a:lnTo>
                <a:lnTo>
                  <a:pt x="8419" y="14259"/>
                </a:lnTo>
                <a:lnTo>
                  <a:pt x="8103" y="14040"/>
                </a:lnTo>
                <a:lnTo>
                  <a:pt x="7713" y="13797"/>
                </a:lnTo>
                <a:lnTo>
                  <a:pt x="7348" y="13578"/>
                </a:lnTo>
                <a:lnTo>
                  <a:pt x="6570" y="13115"/>
                </a:lnTo>
                <a:lnTo>
                  <a:pt x="6180" y="12872"/>
                </a:lnTo>
                <a:lnTo>
                  <a:pt x="5767" y="12604"/>
                </a:lnTo>
                <a:lnTo>
                  <a:pt x="5402" y="12312"/>
                </a:lnTo>
                <a:lnTo>
                  <a:pt x="5037" y="11996"/>
                </a:lnTo>
                <a:lnTo>
                  <a:pt x="4623" y="11680"/>
                </a:lnTo>
                <a:lnTo>
                  <a:pt x="4210" y="11363"/>
                </a:lnTo>
                <a:lnTo>
                  <a:pt x="3820" y="11023"/>
                </a:lnTo>
                <a:lnTo>
                  <a:pt x="3626" y="10852"/>
                </a:lnTo>
                <a:lnTo>
                  <a:pt x="3455" y="10658"/>
                </a:lnTo>
                <a:lnTo>
                  <a:pt x="2847" y="9952"/>
                </a:lnTo>
                <a:lnTo>
                  <a:pt x="2263" y="9222"/>
                </a:lnTo>
                <a:lnTo>
                  <a:pt x="1971" y="8857"/>
                </a:lnTo>
                <a:lnTo>
                  <a:pt x="1728" y="8468"/>
                </a:lnTo>
                <a:lnTo>
                  <a:pt x="1484" y="8054"/>
                </a:lnTo>
                <a:lnTo>
                  <a:pt x="1265" y="7640"/>
                </a:lnTo>
                <a:lnTo>
                  <a:pt x="1095" y="7227"/>
                </a:lnTo>
                <a:lnTo>
                  <a:pt x="949" y="6789"/>
                </a:lnTo>
                <a:lnTo>
                  <a:pt x="827" y="6351"/>
                </a:lnTo>
                <a:lnTo>
                  <a:pt x="730" y="5889"/>
                </a:lnTo>
                <a:lnTo>
                  <a:pt x="657" y="5451"/>
                </a:lnTo>
                <a:lnTo>
                  <a:pt x="633" y="4988"/>
                </a:lnTo>
                <a:lnTo>
                  <a:pt x="608" y="4526"/>
                </a:lnTo>
                <a:lnTo>
                  <a:pt x="608" y="4064"/>
                </a:lnTo>
                <a:lnTo>
                  <a:pt x="608" y="3674"/>
                </a:lnTo>
                <a:lnTo>
                  <a:pt x="657" y="3261"/>
                </a:lnTo>
                <a:lnTo>
                  <a:pt x="706" y="2871"/>
                </a:lnTo>
                <a:lnTo>
                  <a:pt x="827" y="2482"/>
                </a:lnTo>
                <a:lnTo>
                  <a:pt x="973" y="2117"/>
                </a:lnTo>
                <a:lnTo>
                  <a:pt x="1046" y="1947"/>
                </a:lnTo>
                <a:lnTo>
                  <a:pt x="1168" y="1776"/>
                </a:lnTo>
                <a:lnTo>
                  <a:pt x="1265" y="1630"/>
                </a:lnTo>
                <a:lnTo>
                  <a:pt x="1411" y="1460"/>
                </a:lnTo>
                <a:lnTo>
                  <a:pt x="1557" y="1338"/>
                </a:lnTo>
                <a:lnTo>
                  <a:pt x="1728" y="1192"/>
                </a:lnTo>
                <a:lnTo>
                  <a:pt x="1922" y="1071"/>
                </a:lnTo>
                <a:lnTo>
                  <a:pt x="2117" y="949"/>
                </a:lnTo>
                <a:lnTo>
                  <a:pt x="2336" y="852"/>
                </a:lnTo>
                <a:lnTo>
                  <a:pt x="2531" y="779"/>
                </a:lnTo>
                <a:lnTo>
                  <a:pt x="2774" y="706"/>
                </a:lnTo>
                <a:lnTo>
                  <a:pt x="2993" y="633"/>
                </a:lnTo>
                <a:lnTo>
                  <a:pt x="3455" y="560"/>
                </a:lnTo>
                <a:lnTo>
                  <a:pt x="3918" y="535"/>
                </a:lnTo>
                <a:close/>
                <a:moveTo>
                  <a:pt x="3358" y="0"/>
                </a:moveTo>
                <a:lnTo>
                  <a:pt x="2969" y="73"/>
                </a:lnTo>
                <a:lnTo>
                  <a:pt x="2579" y="146"/>
                </a:lnTo>
                <a:lnTo>
                  <a:pt x="2239" y="268"/>
                </a:lnTo>
                <a:lnTo>
                  <a:pt x="1874" y="414"/>
                </a:lnTo>
                <a:lnTo>
                  <a:pt x="1557" y="608"/>
                </a:lnTo>
                <a:lnTo>
                  <a:pt x="1241" y="827"/>
                </a:lnTo>
                <a:lnTo>
                  <a:pt x="949" y="1095"/>
                </a:lnTo>
                <a:lnTo>
                  <a:pt x="706" y="1387"/>
                </a:lnTo>
                <a:lnTo>
                  <a:pt x="487" y="1728"/>
                </a:lnTo>
                <a:lnTo>
                  <a:pt x="316" y="2093"/>
                </a:lnTo>
                <a:lnTo>
                  <a:pt x="195" y="2482"/>
                </a:lnTo>
                <a:lnTo>
                  <a:pt x="97" y="2896"/>
                </a:lnTo>
                <a:lnTo>
                  <a:pt x="49" y="3309"/>
                </a:lnTo>
                <a:lnTo>
                  <a:pt x="0" y="3747"/>
                </a:lnTo>
                <a:lnTo>
                  <a:pt x="0" y="4161"/>
                </a:lnTo>
                <a:lnTo>
                  <a:pt x="24" y="4988"/>
                </a:lnTo>
                <a:lnTo>
                  <a:pt x="73" y="5451"/>
                </a:lnTo>
                <a:lnTo>
                  <a:pt x="146" y="5913"/>
                </a:lnTo>
                <a:lnTo>
                  <a:pt x="219" y="6351"/>
                </a:lnTo>
                <a:lnTo>
                  <a:pt x="341" y="6789"/>
                </a:lnTo>
                <a:lnTo>
                  <a:pt x="487" y="7227"/>
                </a:lnTo>
                <a:lnTo>
                  <a:pt x="633" y="7665"/>
                </a:lnTo>
                <a:lnTo>
                  <a:pt x="827" y="8078"/>
                </a:lnTo>
                <a:lnTo>
                  <a:pt x="1046" y="8492"/>
                </a:lnTo>
                <a:lnTo>
                  <a:pt x="1265" y="8881"/>
                </a:lnTo>
                <a:lnTo>
                  <a:pt x="1533" y="9246"/>
                </a:lnTo>
                <a:lnTo>
                  <a:pt x="1801" y="9587"/>
                </a:lnTo>
                <a:lnTo>
                  <a:pt x="2093" y="9928"/>
                </a:lnTo>
                <a:lnTo>
                  <a:pt x="2458" y="10341"/>
                </a:lnTo>
                <a:lnTo>
                  <a:pt x="2798" y="10779"/>
                </a:lnTo>
                <a:lnTo>
                  <a:pt x="3139" y="11169"/>
                </a:lnTo>
                <a:lnTo>
                  <a:pt x="3334" y="11363"/>
                </a:lnTo>
                <a:lnTo>
                  <a:pt x="3553" y="11558"/>
                </a:lnTo>
                <a:lnTo>
                  <a:pt x="4331" y="12215"/>
                </a:lnTo>
                <a:lnTo>
                  <a:pt x="5134" y="12823"/>
                </a:lnTo>
                <a:lnTo>
                  <a:pt x="5961" y="13432"/>
                </a:lnTo>
                <a:lnTo>
                  <a:pt x="6399" y="13724"/>
                </a:lnTo>
                <a:lnTo>
                  <a:pt x="6837" y="13991"/>
                </a:lnTo>
                <a:lnTo>
                  <a:pt x="7275" y="14235"/>
                </a:lnTo>
                <a:lnTo>
                  <a:pt x="7689" y="14502"/>
                </a:lnTo>
                <a:lnTo>
                  <a:pt x="7981" y="14672"/>
                </a:lnTo>
                <a:lnTo>
                  <a:pt x="8127" y="14770"/>
                </a:lnTo>
                <a:lnTo>
                  <a:pt x="8249" y="14891"/>
                </a:lnTo>
                <a:lnTo>
                  <a:pt x="8249" y="14964"/>
                </a:lnTo>
                <a:lnTo>
                  <a:pt x="8249" y="15062"/>
                </a:lnTo>
                <a:lnTo>
                  <a:pt x="8297" y="15110"/>
                </a:lnTo>
                <a:lnTo>
                  <a:pt x="8370" y="15183"/>
                </a:lnTo>
                <a:lnTo>
                  <a:pt x="8443" y="15208"/>
                </a:lnTo>
                <a:lnTo>
                  <a:pt x="8516" y="15232"/>
                </a:lnTo>
                <a:lnTo>
                  <a:pt x="8614" y="15232"/>
                </a:lnTo>
                <a:lnTo>
                  <a:pt x="8711" y="15183"/>
                </a:lnTo>
                <a:lnTo>
                  <a:pt x="8735" y="15159"/>
                </a:lnTo>
                <a:lnTo>
                  <a:pt x="8784" y="15110"/>
                </a:lnTo>
                <a:lnTo>
                  <a:pt x="9490" y="14599"/>
                </a:lnTo>
                <a:lnTo>
                  <a:pt x="10220" y="14113"/>
                </a:lnTo>
                <a:lnTo>
                  <a:pt x="10925" y="13602"/>
                </a:lnTo>
                <a:lnTo>
                  <a:pt x="11631" y="13115"/>
                </a:lnTo>
                <a:lnTo>
                  <a:pt x="12312" y="12604"/>
                </a:lnTo>
                <a:lnTo>
                  <a:pt x="12969" y="12069"/>
                </a:lnTo>
                <a:lnTo>
                  <a:pt x="13578" y="11509"/>
                </a:lnTo>
                <a:lnTo>
                  <a:pt x="14186" y="10925"/>
                </a:lnTo>
                <a:lnTo>
                  <a:pt x="14745" y="10341"/>
                </a:lnTo>
                <a:lnTo>
                  <a:pt x="15256" y="9733"/>
                </a:lnTo>
                <a:lnTo>
                  <a:pt x="15743" y="9076"/>
                </a:lnTo>
                <a:lnTo>
                  <a:pt x="15962" y="8735"/>
                </a:lnTo>
                <a:lnTo>
                  <a:pt x="16157" y="8395"/>
                </a:lnTo>
                <a:lnTo>
                  <a:pt x="16351" y="8054"/>
                </a:lnTo>
                <a:lnTo>
                  <a:pt x="16522" y="7689"/>
                </a:lnTo>
                <a:lnTo>
                  <a:pt x="16668" y="7324"/>
                </a:lnTo>
                <a:lnTo>
                  <a:pt x="16814" y="6959"/>
                </a:lnTo>
                <a:lnTo>
                  <a:pt x="16935" y="6570"/>
                </a:lnTo>
                <a:lnTo>
                  <a:pt x="17033" y="6181"/>
                </a:lnTo>
                <a:lnTo>
                  <a:pt x="17106" y="5791"/>
                </a:lnTo>
                <a:lnTo>
                  <a:pt x="17179" y="5378"/>
                </a:lnTo>
                <a:lnTo>
                  <a:pt x="17203" y="5013"/>
                </a:lnTo>
                <a:lnTo>
                  <a:pt x="17227" y="4623"/>
                </a:lnTo>
                <a:lnTo>
                  <a:pt x="17227" y="4210"/>
                </a:lnTo>
                <a:lnTo>
                  <a:pt x="17203" y="3820"/>
                </a:lnTo>
                <a:lnTo>
                  <a:pt x="17130" y="3407"/>
                </a:lnTo>
                <a:lnTo>
                  <a:pt x="17057" y="3017"/>
                </a:lnTo>
                <a:lnTo>
                  <a:pt x="16960" y="2652"/>
                </a:lnTo>
                <a:lnTo>
                  <a:pt x="16814" y="2287"/>
                </a:lnTo>
                <a:lnTo>
                  <a:pt x="16643" y="1947"/>
                </a:lnTo>
                <a:lnTo>
                  <a:pt x="16449" y="1655"/>
                </a:lnTo>
                <a:lnTo>
                  <a:pt x="16205" y="1363"/>
                </a:lnTo>
                <a:lnTo>
                  <a:pt x="15938" y="1119"/>
                </a:lnTo>
                <a:lnTo>
                  <a:pt x="15646" y="876"/>
                </a:lnTo>
                <a:lnTo>
                  <a:pt x="15329" y="681"/>
                </a:lnTo>
                <a:lnTo>
                  <a:pt x="14989" y="511"/>
                </a:lnTo>
                <a:lnTo>
                  <a:pt x="14648" y="365"/>
                </a:lnTo>
                <a:lnTo>
                  <a:pt x="14332" y="243"/>
                </a:lnTo>
                <a:lnTo>
                  <a:pt x="13967" y="170"/>
                </a:lnTo>
                <a:lnTo>
                  <a:pt x="13578" y="97"/>
                </a:lnTo>
                <a:lnTo>
                  <a:pt x="13188" y="73"/>
                </a:lnTo>
                <a:lnTo>
                  <a:pt x="12799" y="49"/>
                </a:lnTo>
                <a:lnTo>
                  <a:pt x="12410" y="73"/>
                </a:lnTo>
                <a:lnTo>
                  <a:pt x="12045" y="146"/>
                </a:lnTo>
                <a:lnTo>
                  <a:pt x="11704" y="243"/>
                </a:lnTo>
                <a:lnTo>
                  <a:pt x="11217" y="462"/>
                </a:lnTo>
                <a:lnTo>
                  <a:pt x="10731" y="706"/>
                </a:lnTo>
                <a:lnTo>
                  <a:pt x="10268" y="949"/>
                </a:lnTo>
                <a:lnTo>
                  <a:pt x="9806" y="1241"/>
                </a:lnTo>
                <a:lnTo>
                  <a:pt x="9611" y="1363"/>
                </a:lnTo>
                <a:lnTo>
                  <a:pt x="9271" y="1582"/>
                </a:lnTo>
                <a:lnTo>
                  <a:pt x="8906" y="1874"/>
                </a:lnTo>
                <a:lnTo>
                  <a:pt x="8735" y="2044"/>
                </a:lnTo>
                <a:lnTo>
                  <a:pt x="8589" y="2190"/>
                </a:lnTo>
                <a:lnTo>
                  <a:pt x="8468" y="2044"/>
                </a:lnTo>
                <a:lnTo>
                  <a:pt x="8322" y="1922"/>
                </a:lnTo>
                <a:lnTo>
                  <a:pt x="7981" y="1630"/>
                </a:lnTo>
                <a:lnTo>
                  <a:pt x="7592" y="1363"/>
                </a:lnTo>
                <a:lnTo>
                  <a:pt x="7202" y="1119"/>
                </a:lnTo>
                <a:lnTo>
                  <a:pt x="6813" y="900"/>
                </a:lnTo>
                <a:lnTo>
                  <a:pt x="6472" y="706"/>
                </a:lnTo>
                <a:lnTo>
                  <a:pt x="5986" y="487"/>
                </a:lnTo>
                <a:lnTo>
                  <a:pt x="5645" y="341"/>
                </a:lnTo>
                <a:lnTo>
                  <a:pt x="5280" y="219"/>
                </a:lnTo>
                <a:lnTo>
                  <a:pt x="4915" y="122"/>
                </a:lnTo>
                <a:lnTo>
                  <a:pt x="4526" y="49"/>
                </a:lnTo>
                <a:lnTo>
                  <a:pt x="4137"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20306176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Shape 1038"/>
        <p:cNvGrpSpPr/>
        <p:nvPr/>
      </p:nvGrpSpPr>
      <p:grpSpPr>
        <a:xfrm>
          <a:off x="0" y="0"/>
          <a:ext cx="0" cy="0"/>
          <a:chOff x="0" y="0"/>
          <a:chExt cx="0" cy="0"/>
        </a:xfrm>
      </p:grpSpPr>
      <p:sp>
        <p:nvSpPr>
          <p:cNvPr id="1039" name="Google Shape;1039;p37"/>
          <p:cNvSpPr txBox="1">
            <a:spLocks noGrp="1"/>
          </p:cNvSpPr>
          <p:nvPr>
            <p:ph type="sldNum" idx="12"/>
          </p:nvPr>
        </p:nvSpPr>
        <p:spPr>
          <a:xfrm>
            <a:off x="8665029" y="127279"/>
            <a:ext cx="326700" cy="272700"/>
          </a:xfrm>
          <a:prstGeom prst="rect">
            <a:avLst/>
          </a:prstGeom>
        </p:spPr>
        <p:txBody>
          <a:bodyPr spcFirstLastPara="1" wrap="square" lIns="0" tIns="0" rIns="0" bIns="0" anchor="t" anchorCtr="0">
            <a:noAutofit/>
          </a:bodyPr>
          <a:lstStyle/>
          <a:p>
            <a:pPr marL="0" lvl="0" indent="0" algn="r" rtl="0">
              <a:spcBef>
                <a:spcPts val="0"/>
              </a:spcBef>
              <a:spcAft>
                <a:spcPts val="0"/>
              </a:spcAft>
              <a:buNone/>
            </a:pPr>
            <a:fld id="{00000000-1234-1234-1234-123412341234}" type="slidenum">
              <a:rPr lang="en"/>
              <a:t>35</a:t>
            </a:fld>
            <a:endParaRPr/>
          </a:p>
        </p:txBody>
      </p:sp>
      <p:sp>
        <p:nvSpPr>
          <p:cNvPr id="1040" name="Google Shape;1040;p37"/>
          <p:cNvSpPr txBox="1">
            <a:spLocks noGrp="1"/>
          </p:cNvSpPr>
          <p:nvPr>
            <p:ph type="ctrTitle" idx="4294967295"/>
          </p:nvPr>
        </p:nvSpPr>
        <p:spPr>
          <a:xfrm>
            <a:off x="1277675" y="1215400"/>
            <a:ext cx="6593700" cy="1159800"/>
          </a:xfrm>
          <a:prstGeom prst="rect">
            <a:avLst/>
          </a:prstGeom>
        </p:spPr>
        <p:txBody>
          <a:bodyPr spcFirstLastPara="1" wrap="square" lIns="0" tIns="0" rIns="0" bIns="0" anchor="b" anchorCtr="0">
            <a:noAutofit/>
          </a:bodyPr>
          <a:lstStyle/>
          <a:p>
            <a:pPr marL="0" lvl="0" indent="0" algn="l" rtl="0">
              <a:spcBef>
                <a:spcPts val="0"/>
              </a:spcBef>
              <a:spcAft>
                <a:spcPts val="0"/>
              </a:spcAft>
              <a:buNone/>
            </a:pPr>
            <a:br>
              <a:rPr lang="en" sz="6600"/>
            </a:br>
            <a:br>
              <a:rPr lang="en" sz="6600"/>
            </a:br>
            <a:r>
              <a:rPr lang="en" sz="6600"/>
              <a:t>What methods or tools do you use?</a:t>
            </a:r>
            <a:endParaRPr sz="6600"/>
          </a:p>
        </p:txBody>
      </p:sp>
      <p:sp>
        <p:nvSpPr>
          <p:cNvPr id="1042" name="Google Shape;1042;p37"/>
          <p:cNvSpPr/>
          <p:nvPr/>
        </p:nvSpPr>
        <p:spPr>
          <a:xfrm>
            <a:off x="401292" y="464143"/>
            <a:ext cx="376518" cy="332917"/>
          </a:xfrm>
          <a:custGeom>
            <a:avLst/>
            <a:gdLst/>
            <a:ahLst/>
            <a:cxnLst/>
            <a:rect l="l" t="t" r="r" b="b"/>
            <a:pathLst>
              <a:path w="17228" h="15233" extrusionOk="0">
                <a:moveTo>
                  <a:pt x="3918" y="535"/>
                </a:moveTo>
                <a:lnTo>
                  <a:pt x="4380" y="584"/>
                </a:lnTo>
                <a:lnTo>
                  <a:pt x="4842" y="657"/>
                </a:lnTo>
                <a:lnTo>
                  <a:pt x="5280" y="779"/>
                </a:lnTo>
                <a:lnTo>
                  <a:pt x="5767" y="973"/>
                </a:lnTo>
                <a:lnTo>
                  <a:pt x="6253" y="1192"/>
                </a:lnTo>
                <a:lnTo>
                  <a:pt x="6716" y="1436"/>
                </a:lnTo>
                <a:lnTo>
                  <a:pt x="7154" y="1728"/>
                </a:lnTo>
                <a:lnTo>
                  <a:pt x="7446" y="1898"/>
                </a:lnTo>
                <a:lnTo>
                  <a:pt x="7762" y="2117"/>
                </a:lnTo>
                <a:lnTo>
                  <a:pt x="7908" y="2239"/>
                </a:lnTo>
                <a:lnTo>
                  <a:pt x="8054" y="2385"/>
                </a:lnTo>
                <a:lnTo>
                  <a:pt x="8200" y="2531"/>
                </a:lnTo>
                <a:lnTo>
                  <a:pt x="8297" y="2677"/>
                </a:lnTo>
                <a:lnTo>
                  <a:pt x="8297" y="2774"/>
                </a:lnTo>
                <a:lnTo>
                  <a:pt x="8297" y="2847"/>
                </a:lnTo>
                <a:lnTo>
                  <a:pt x="8346" y="2920"/>
                </a:lnTo>
                <a:lnTo>
                  <a:pt x="8395" y="2993"/>
                </a:lnTo>
                <a:lnTo>
                  <a:pt x="8395" y="3115"/>
                </a:lnTo>
                <a:lnTo>
                  <a:pt x="8419" y="3188"/>
                </a:lnTo>
                <a:lnTo>
                  <a:pt x="8468" y="3212"/>
                </a:lnTo>
                <a:lnTo>
                  <a:pt x="8541" y="3212"/>
                </a:lnTo>
                <a:lnTo>
                  <a:pt x="8589" y="3188"/>
                </a:lnTo>
                <a:lnTo>
                  <a:pt x="8711" y="3066"/>
                </a:lnTo>
                <a:lnTo>
                  <a:pt x="8784" y="2920"/>
                </a:lnTo>
                <a:lnTo>
                  <a:pt x="8833" y="2774"/>
                </a:lnTo>
                <a:lnTo>
                  <a:pt x="8808" y="2628"/>
                </a:lnTo>
                <a:lnTo>
                  <a:pt x="8930" y="2482"/>
                </a:lnTo>
                <a:lnTo>
                  <a:pt x="9076" y="2360"/>
                </a:lnTo>
                <a:lnTo>
                  <a:pt x="9441" y="2093"/>
                </a:lnTo>
                <a:lnTo>
                  <a:pt x="10001" y="1728"/>
                </a:lnTo>
                <a:lnTo>
                  <a:pt x="10439" y="1460"/>
                </a:lnTo>
                <a:lnTo>
                  <a:pt x="10925" y="1192"/>
                </a:lnTo>
                <a:lnTo>
                  <a:pt x="11412" y="949"/>
                </a:lnTo>
                <a:lnTo>
                  <a:pt x="11899" y="754"/>
                </a:lnTo>
                <a:lnTo>
                  <a:pt x="12045" y="681"/>
                </a:lnTo>
                <a:lnTo>
                  <a:pt x="12215" y="657"/>
                </a:lnTo>
                <a:lnTo>
                  <a:pt x="12580" y="608"/>
                </a:lnTo>
                <a:lnTo>
                  <a:pt x="12945" y="633"/>
                </a:lnTo>
                <a:lnTo>
                  <a:pt x="13286" y="633"/>
                </a:lnTo>
                <a:lnTo>
                  <a:pt x="13626" y="657"/>
                </a:lnTo>
                <a:lnTo>
                  <a:pt x="13967" y="730"/>
                </a:lnTo>
                <a:lnTo>
                  <a:pt x="14283" y="803"/>
                </a:lnTo>
                <a:lnTo>
                  <a:pt x="14599" y="925"/>
                </a:lnTo>
                <a:lnTo>
                  <a:pt x="14551" y="998"/>
                </a:lnTo>
                <a:lnTo>
                  <a:pt x="14526" y="1095"/>
                </a:lnTo>
                <a:lnTo>
                  <a:pt x="14551" y="1144"/>
                </a:lnTo>
                <a:lnTo>
                  <a:pt x="14575" y="1192"/>
                </a:lnTo>
                <a:lnTo>
                  <a:pt x="14624" y="1217"/>
                </a:lnTo>
                <a:lnTo>
                  <a:pt x="14672" y="1217"/>
                </a:lnTo>
                <a:lnTo>
                  <a:pt x="14770" y="1168"/>
                </a:lnTo>
                <a:lnTo>
                  <a:pt x="14867" y="1119"/>
                </a:lnTo>
                <a:lnTo>
                  <a:pt x="14964" y="1095"/>
                </a:lnTo>
                <a:lnTo>
                  <a:pt x="15135" y="1192"/>
                </a:lnTo>
                <a:lnTo>
                  <a:pt x="15062" y="1265"/>
                </a:lnTo>
                <a:lnTo>
                  <a:pt x="15013" y="1338"/>
                </a:lnTo>
                <a:lnTo>
                  <a:pt x="15013" y="1436"/>
                </a:lnTo>
                <a:lnTo>
                  <a:pt x="15037" y="1509"/>
                </a:lnTo>
                <a:lnTo>
                  <a:pt x="15110" y="1533"/>
                </a:lnTo>
                <a:lnTo>
                  <a:pt x="15208" y="1533"/>
                </a:lnTo>
                <a:lnTo>
                  <a:pt x="15427" y="1411"/>
                </a:lnTo>
                <a:lnTo>
                  <a:pt x="15573" y="1509"/>
                </a:lnTo>
                <a:lnTo>
                  <a:pt x="15451" y="1679"/>
                </a:lnTo>
                <a:lnTo>
                  <a:pt x="15378" y="1849"/>
                </a:lnTo>
                <a:lnTo>
                  <a:pt x="15378" y="1995"/>
                </a:lnTo>
                <a:lnTo>
                  <a:pt x="15378" y="2044"/>
                </a:lnTo>
                <a:lnTo>
                  <a:pt x="15427" y="2068"/>
                </a:lnTo>
                <a:lnTo>
                  <a:pt x="15524" y="2068"/>
                </a:lnTo>
                <a:lnTo>
                  <a:pt x="15597" y="2020"/>
                </a:lnTo>
                <a:lnTo>
                  <a:pt x="15743" y="1898"/>
                </a:lnTo>
                <a:lnTo>
                  <a:pt x="15840" y="1801"/>
                </a:lnTo>
                <a:lnTo>
                  <a:pt x="15986" y="1971"/>
                </a:lnTo>
                <a:lnTo>
                  <a:pt x="15865" y="2093"/>
                </a:lnTo>
                <a:lnTo>
                  <a:pt x="15767" y="2239"/>
                </a:lnTo>
                <a:lnTo>
                  <a:pt x="15694" y="2385"/>
                </a:lnTo>
                <a:lnTo>
                  <a:pt x="15670" y="2458"/>
                </a:lnTo>
                <a:lnTo>
                  <a:pt x="15670" y="2531"/>
                </a:lnTo>
                <a:lnTo>
                  <a:pt x="15719" y="2506"/>
                </a:lnTo>
                <a:lnTo>
                  <a:pt x="15792" y="2482"/>
                </a:lnTo>
                <a:lnTo>
                  <a:pt x="15889" y="2433"/>
                </a:lnTo>
                <a:lnTo>
                  <a:pt x="15986" y="2360"/>
                </a:lnTo>
                <a:lnTo>
                  <a:pt x="16157" y="2239"/>
                </a:lnTo>
                <a:lnTo>
                  <a:pt x="16327" y="2579"/>
                </a:lnTo>
                <a:lnTo>
                  <a:pt x="16157" y="2701"/>
                </a:lnTo>
                <a:lnTo>
                  <a:pt x="15913" y="2944"/>
                </a:lnTo>
                <a:lnTo>
                  <a:pt x="15792" y="3066"/>
                </a:lnTo>
                <a:lnTo>
                  <a:pt x="15694" y="3212"/>
                </a:lnTo>
                <a:lnTo>
                  <a:pt x="15694" y="3261"/>
                </a:lnTo>
                <a:lnTo>
                  <a:pt x="15694" y="3309"/>
                </a:lnTo>
                <a:lnTo>
                  <a:pt x="15743" y="3334"/>
                </a:lnTo>
                <a:lnTo>
                  <a:pt x="15792" y="3334"/>
                </a:lnTo>
                <a:lnTo>
                  <a:pt x="15938" y="3285"/>
                </a:lnTo>
                <a:lnTo>
                  <a:pt x="16059" y="3212"/>
                </a:lnTo>
                <a:lnTo>
                  <a:pt x="16327" y="3017"/>
                </a:lnTo>
                <a:lnTo>
                  <a:pt x="16449" y="2944"/>
                </a:lnTo>
                <a:lnTo>
                  <a:pt x="16570" y="3431"/>
                </a:lnTo>
                <a:lnTo>
                  <a:pt x="16497" y="3480"/>
                </a:lnTo>
                <a:lnTo>
                  <a:pt x="16400" y="3553"/>
                </a:lnTo>
                <a:lnTo>
                  <a:pt x="16303" y="3650"/>
                </a:lnTo>
                <a:lnTo>
                  <a:pt x="16181" y="3747"/>
                </a:lnTo>
                <a:lnTo>
                  <a:pt x="15962" y="3893"/>
                </a:lnTo>
                <a:lnTo>
                  <a:pt x="15889" y="3991"/>
                </a:lnTo>
                <a:lnTo>
                  <a:pt x="15816" y="4112"/>
                </a:lnTo>
                <a:lnTo>
                  <a:pt x="15792" y="4137"/>
                </a:lnTo>
                <a:lnTo>
                  <a:pt x="15816" y="4185"/>
                </a:lnTo>
                <a:lnTo>
                  <a:pt x="15865" y="4210"/>
                </a:lnTo>
                <a:lnTo>
                  <a:pt x="15889" y="4185"/>
                </a:lnTo>
                <a:lnTo>
                  <a:pt x="16254" y="4064"/>
                </a:lnTo>
                <a:lnTo>
                  <a:pt x="16449" y="3966"/>
                </a:lnTo>
                <a:lnTo>
                  <a:pt x="16643" y="3869"/>
                </a:lnTo>
                <a:lnTo>
                  <a:pt x="16643" y="4039"/>
                </a:lnTo>
                <a:lnTo>
                  <a:pt x="16668" y="4185"/>
                </a:lnTo>
                <a:lnTo>
                  <a:pt x="16546" y="4234"/>
                </a:lnTo>
                <a:lnTo>
                  <a:pt x="16424" y="4283"/>
                </a:lnTo>
                <a:lnTo>
                  <a:pt x="16205" y="4404"/>
                </a:lnTo>
                <a:lnTo>
                  <a:pt x="15962" y="4575"/>
                </a:lnTo>
                <a:lnTo>
                  <a:pt x="15840" y="4672"/>
                </a:lnTo>
                <a:lnTo>
                  <a:pt x="15719" y="4769"/>
                </a:lnTo>
                <a:lnTo>
                  <a:pt x="15719" y="4842"/>
                </a:lnTo>
                <a:lnTo>
                  <a:pt x="15743" y="4867"/>
                </a:lnTo>
                <a:lnTo>
                  <a:pt x="15767" y="4867"/>
                </a:lnTo>
                <a:lnTo>
                  <a:pt x="16059" y="4818"/>
                </a:lnTo>
                <a:lnTo>
                  <a:pt x="16351" y="4721"/>
                </a:lnTo>
                <a:lnTo>
                  <a:pt x="16692" y="4623"/>
                </a:lnTo>
                <a:lnTo>
                  <a:pt x="16668" y="4940"/>
                </a:lnTo>
                <a:lnTo>
                  <a:pt x="16668" y="5256"/>
                </a:lnTo>
                <a:lnTo>
                  <a:pt x="16449" y="5280"/>
                </a:lnTo>
                <a:lnTo>
                  <a:pt x="16230" y="5329"/>
                </a:lnTo>
                <a:lnTo>
                  <a:pt x="16059" y="5378"/>
                </a:lnTo>
                <a:lnTo>
                  <a:pt x="15889" y="5426"/>
                </a:lnTo>
                <a:lnTo>
                  <a:pt x="15548" y="5572"/>
                </a:lnTo>
                <a:lnTo>
                  <a:pt x="15548" y="5597"/>
                </a:lnTo>
                <a:lnTo>
                  <a:pt x="15573" y="5621"/>
                </a:lnTo>
                <a:lnTo>
                  <a:pt x="15816" y="5645"/>
                </a:lnTo>
                <a:lnTo>
                  <a:pt x="16084" y="5670"/>
                </a:lnTo>
                <a:lnTo>
                  <a:pt x="16351" y="5694"/>
                </a:lnTo>
                <a:lnTo>
                  <a:pt x="16619" y="5694"/>
                </a:lnTo>
                <a:lnTo>
                  <a:pt x="16546" y="6010"/>
                </a:lnTo>
                <a:lnTo>
                  <a:pt x="16473" y="6327"/>
                </a:lnTo>
                <a:lnTo>
                  <a:pt x="16351" y="6278"/>
                </a:lnTo>
                <a:lnTo>
                  <a:pt x="16205" y="6229"/>
                </a:lnTo>
                <a:lnTo>
                  <a:pt x="15938" y="6181"/>
                </a:lnTo>
                <a:lnTo>
                  <a:pt x="15670" y="6156"/>
                </a:lnTo>
                <a:lnTo>
                  <a:pt x="15402" y="6156"/>
                </a:lnTo>
                <a:lnTo>
                  <a:pt x="15354" y="6205"/>
                </a:lnTo>
                <a:lnTo>
                  <a:pt x="15354" y="6254"/>
                </a:lnTo>
                <a:lnTo>
                  <a:pt x="15378" y="6327"/>
                </a:lnTo>
                <a:lnTo>
                  <a:pt x="15427" y="6375"/>
                </a:lnTo>
                <a:lnTo>
                  <a:pt x="15500" y="6424"/>
                </a:lnTo>
                <a:lnTo>
                  <a:pt x="15573" y="6472"/>
                </a:lnTo>
                <a:lnTo>
                  <a:pt x="15743" y="6521"/>
                </a:lnTo>
                <a:lnTo>
                  <a:pt x="15889" y="6545"/>
                </a:lnTo>
                <a:lnTo>
                  <a:pt x="16108" y="6618"/>
                </a:lnTo>
                <a:lnTo>
                  <a:pt x="16351" y="6691"/>
                </a:lnTo>
                <a:lnTo>
                  <a:pt x="16376" y="6716"/>
                </a:lnTo>
                <a:lnTo>
                  <a:pt x="16254" y="7032"/>
                </a:lnTo>
                <a:lnTo>
                  <a:pt x="16084" y="7008"/>
                </a:lnTo>
                <a:lnTo>
                  <a:pt x="15889" y="6959"/>
                </a:lnTo>
                <a:lnTo>
                  <a:pt x="15524" y="6862"/>
                </a:lnTo>
                <a:lnTo>
                  <a:pt x="15329" y="6837"/>
                </a:lnTo>
                <a:lnTo>
                  <a:pt x="15159" y="6837"/>
                </a:lnTo>
                <a:lnTo>
                  <a:pt x="14964" y="6862"/>
                </a:lnTo>
                <a:lnTo>
                  <a:pt x="14794" y="6935"/>
                </a:lnTo>
                <a:lnTo>
                  <a:pt x="14770" y="6983"/>
                </a:lnTo>
                <a:lnTo>
                  <a:pt x="14770" y="7008"/>
                </a:lnTo>
                <a:lnTo>
                  <a:pt x="14770" y="7056"/>
                </a:lnTo>
                <a:lnTo>
                  <a:pt x="14818" y="7081"/>
                </a:lnTo>
                <a:lnTo>
                  <a:pt x="15135" y="7178"/>
                </a:lnTo>
                <a:lnTo>
                  <a:pt x="15451" y="7300"/>
                </a:lnTo>
                <a:lnTo>
                  <a:pt x="15767" y="7397"/>
                </a:lnTo>
                <a:lnTo>
                  <a:pt x="16084" y="7470"/>
                </a:lnTo>
                <a:lnTo>
                  <a:pt x="15889" y="7884"/>
                </a:lnTo>
                <a:lnTo>
                  <a:pt x="15719" y="7786"/>
                </a:lnTo>
                <a:lnTo>
                  <a:pt x="15524" y="7738"/>
                </a:lnTo>
                <a:lnTo>
                  <a:pt x="15183" y="7665"/>
                </a:lnTo>
                <a:lnTo>
                  <a:pt x="14940" y="7616"/>
                </a:lnTo>
                <a:lnTo>
                  <a:pt x="14721" y="7567"/>
                </a:lnTo>
                <a:lnTo>
                  <a:pt x="14502" y="7543"/>
                </a:lnTo>
                <a:lnTo>
                  <a:pt x="14259" y="7567"/>
                </a:lnTo>
                <a:lnTo>
                  <a:pt x="14210" y="7592"/>
                </a:lnTo>
                <a:lnTo>
                  <a:pt x="14186" y="7640"/>
                </a:lnTo>
                <a:lnTo>
                  <a:pt x="14186" y="7689"/>
                </a:lnTo>
                <a:lnTo>
                  <a:pt x="14234" y="7713"/>
                </a:lnTo>
                <a:lnTo>
                  <a:pt x="14721" y="7884"/>
                </a:lnTo>
                <a:lnTo>
                  <a:pt x="15183" y="8078"/>
                </a:lnTo>
                <a:lnTo>
                  <a:pt x="15427" y="8151"/>
                </a:lnTo>
                <a:lnTo>
                  <a:pt x="15573" y="8176"/>
                </a:lnTo>
                <a:lnTo>
                  <a:pt x="15694" y="8200"/>
                </a:lnTo>
                <a:lnTo>
                  <a:pt x="15427" y="8638"/>
                </a:lnTo>
                <a:lnTo>
                  <a:pt x="15378" y="8614"/>
                </a:lnTo>
                <a:lnTo>
                  <a:pt x="14818" y="8565"/>
                </a:lnTo>
                <a:lnTo>
                  <a:pt x="14551" y="8516"/>
                </a:lnTo>
                <a:lnTo>
                  <a:pt x="14283" y="8468"/>
                </a:lnTo>
                <a:lnTo>
                  <a:pt x="13821" y="8370"/>
                </a:lnTo>
                <a:lnTo>
                  <a:pt x="13578" y="8322"/>
                </a:lnTo>
                <a:lnTo>
                  <a:pt x="13334" y="8322"/>
                </a:lnTo>
                <a:lnTo>
                  <a:pt x="13310" y="8346"/>
                </a:lnTo>
                <a:lnTo>
                  <a:pt x="13286" y="8370"/>
                </a:lnTo>
                <a:lnTo>
                  <a:pt x="13286" y="8395"/>
                </a:lnTo>
                <a:lnTo>
                  <a:pt x="13310" y="8419"/>
                </a:lnTo>
                <a:lnTo>
                  <a:pt x="13553" y="8541"/>
                </a:lnTo>
                <a:lnTo>
                  <a:pt x="13821" y="8638"/>
                </a:lnTo>
                <a:lnTo>
                  <a:pt x="14332" y="8808"/>
                </a:lnTo>
                <a:lnTo>
                  <a:pt x="14551" y="8857"/>
                </a:lnTo>
                <a:lnTo>
                  <a:pt x="14770" y="8906"/>
                </a:lnTo>
                <a:lnTo>
                  <a:pt x="15013" y="8930"/>
                </a:lnTo>
                <a:lnTo>
                  <a:pt x="15232" y="8930"/>
                </a:lnTo>
                <a:lnTo>
                  <a:pt x="14818" y="9465"/>
                </a:lnTo>
                <a:lnTo>
                  <a:pt x="14648" y="9417"/>
                </a:lnTo>
                <a:lnTo>
                  <a:pt x="14453" y="9368"/>
                </a:lnTo>
                <a:lnTo>
                  <a:pt x="14088" y="9319"/>
                </a:lnTo>
                <a:lnTo>
                  <a:pt x="13797" y="9271"/>
                </a:lnTo>
                <a:lnTo>
                  <a:pt x="13480" y="9198"/>
                </a:lnTo>
                <a:lnTo>
                  <a:pt x="13188" y="9100"/>
                </a:lnTo>
                <a:lnTo>
                  <a:pt x="12921" y="8979"/>
                </a:lnTo>
                <a:lnTo>
                  <a:pt x="12872" y="8979"/>
                </a:lnTo>
                <a:lnTo>
                  <a:pt x="12872" y="9027"/>
                </a:lnTo>
                <a:lnTo>
                  <a:pt x="12945" y="9125"/>
                </a:lnTo>
                <a:lnTo>
                  <a:pt x="13018" y="9222"/>
                </a:lnTo>
                <a:lnTo>
                  <a:pt x="13115" y="9319"/>
                </a:lnTo>
                <a:lnTo>
                  <a:pt x="13213" y="9392"/>
                </a:lnTo>
                <a:lnTo>
                  <a:pt x="13432" y="9490"/>
                </a:lnTo>
                <a:lnTo>
                  <a:pt x="13675" y="9587"/>
                </a:lnTo>
                <a:lnTo>
                  <a:pt x="13991" y="9684"/>
                </a:lnTo>
                <a:lnTo>
                  <a:pt x="14332" y="9733"/>
                </a:lnTo>
                <a:lnTo>
                  <a:pt x="14551" y="9806"/>
                </a:lnTo>
                <a:lnTo>
                  <a:pt x="14186" y="10195"/>
                </a:lnTo>
                <a:lnTo>
                  <a:pt x="14137" y="10098"/>
                </a:lnTo>
                <a:lnTo>
                  <a:pt x="14064" y="10049"/>
                </a:lnTo>
                <a:lnTo>
                  <a:pt x="13651" y="9928"/>
                </a:lnTo>
                <a:lnTo>
                  <a:pt x="13213" y="9782"/>
                </a:lnTo>
                <a:lnTo>
                  <a:pt x="12799" y="9660"/>
                </a:lnTo>
                <a:lnTo>
                  <a:pt x="12580" y="9611"/>
                </a:lnTo>
                <a:lnTo>
                  <a:pt x="12337" y="9611"/>
                </a:lnTo>
                <a:lnTo>
                  <a:pt x="12337" y="9636"/>
                </a:lnTo>
                <a:lnTo>
                  <a:pt x="12337" y="9660"/>
                </a:lnTo>
                <a:lnTo>
                  <a:pt x="12702" y="9903"/>
                </a:lnTo>
                <a:lnTo>
                  <a:pt x="13115" y="10122"/>
                </a:lnTo>
                <a:lnTo>
                  <a:pt x="13529" y="10293"/>
                </a:lnTo>
                <a:lnTo>
                  <a:pt x="13967" y="10439"/>
                </a:lnTo>
                <a:lnTo>
                  <a:pt x="13505" y="10877"/>
                </a:lnTo>
                <a:lnTo>
                  <a:pt x="13286" y="10804"/>
                </a:lnTo>
                <a:lnTo>
                  <a:pt x="13042" y="10731"/>
                </a:lnTo>
                <a:lnTo>
                  <a:pt x="12799" y="10658"/>
                </a:lnTo>
                <a:lnTo>
                  <a:pt x="12580" y="10585"/>
                </a:lnTo>
                <a:lnTo>
                  <a:pt x="12045" y="10341"/>
                </a:lnTo>
                <a:lnTo>
                  <a:pt x="11777" y="10244"/>
                </a:lnTo>
                <a:lnTo>
                  <a:pt x="11631" y="10220"/>
                </a:lnTo>
                <a:lnTo>
                  <a:pt x="11485" y="10195"/>
                </a:lnTo>
                <a:lnTo>
                  <a:pt x="11436" y="10220"/>
                </a:lnTo>
                <a:lnTo>
                  <a:pt x="11436" y="10244"/>
                </a:lnTo>
                <a:lnTo>
                  <a:pt x="11412" y="10268"/>
                </a:lnTo>
                <a:lnTo>
                  <a:pt x="11436" y="10317"/>
                </a:lnTo>
                <a:lnTo>
                  <a:pt x="11680" y="10512"/>
                </a:lnTo>
                <a:lnTo>
                  <a:pt x="11972" y="10706"/>
                </a:lnTo>
                <a:lnTo>
                  <a:pt x="12264" y="10852"/>
                </a:lnTo>
                <a:lnTo>
                  <a:pt x="12556" y="10998"/>
                </a:lnTo>
                <a:lnTo>
                  <a:pt x="12848" y="11120"/>
                </a:lnTo>
                <a:lnTo>
                  <a:pt x="12994" y="11169"/>
                </a:lnTo>
                <a:lnTo>
                  <a:pt x="13164" y="11193"/>
                </a:lnTo>
                <a:lnTo>
                  <a:pt x="12799" y="11509"/>
                </a:lnTo>
                <a:lnTo>
                  <a:pt x="12702" y="11461"/>
                </a:lnTo>
                <a:lnTo>
                  <a:pt x="12580" y="11412"/>
                </a:lnTo>
                <a:lnTo>
                  <a:pt x="12337" y="11363"/>
                </a:lnTo>
                <a:lnTo>
                  <a:pt x="12069" y="11315"/>
                </a:lnTo>
                <a:lnTo>
                  <a:pt x="11826" y="11266"/>
                </a:lnTo>
                <a:lnTo>
                  <a:pt x="11315" y="11071"/>
                </a:lnTo>
                <a:lnTo>
                  <a:pt x="11047" y="10998"/>
                </a:lnTo>
                <a:lnTo>
                  <a:pt x="10901" y="10974"/>
                </a:lnTo>
                <a:lnTo>
                  <a:pt x="10755" y="10974"/>
                </a:lnTo>
                <a:lnTo>
                  <a:pt x="10706" y="10998"/>
                </a:lnTo>
                <a:lnTo>
                  <a:pt x="10682" y="11023"/>
                </a:lnTo>
                <a:lnTo>
                  <a:pt x="10682" y="11071"/>
                </a:lnTo>
                <a:lnTo>
                  <a:pt x="10706" y="11096"/>
                </a:lnTo>
                <a:lnTo>
                  <a:pt x="10828" y="11217"/>
                </a:lnTo>
                <a:lnTo>
                  <a:pt x="10998" y="11339"/>
                </a:lnTo>
                <a:lnTo>
                  <a:pt x="11217" y="11461"/>
                </a:lnTo>
                <a:lnTo>
                  <a:pt x="11436" y="11582"/>
                </a:lnTo>
                <a:lnTo>
                  <a:pt x="11655" y="11704"/>
                </a:lnTo>
                <a:lnTo>
                  <a:pt x="11899" y="11777"/>
                </a:lnTo>
                <a:lnTo>
                  <a:pt x="12142" y="11826"/>
                </a:lnTo>
                <a:lnTo>
                  <a:pt x="12385" y="11874"/>
                </a:lnTo>
                <a:lnTo>
                  <a:pt x="12045" y="12142"/>
                </a:lnTo>
                <a:lnTo>
                  <a:pt x="11874" y="12093"/>
                </a:lnTo>
                <a:lnTo>
                  <a:pt x="11704" y="12045"/>
                </a:lnTo>
                <a:lnTo>
                  <a:pt x="11412" y="11996"/>
                </a:lnTo>
                <a:lnTo>
                  <a:pt x="11242" y="11947"/>
                </a:lnTo>
                <a:lnTo>
                  <a:pt x="11071" y="11850"/>
                </a:lnTo>
                <a:lnTo>
                  <a:pt x="10682" y="11680"/>
                </a:lnTo>
                <a:lnTo>
                  <a:pt x="10487" y="11582"/>
                </a:lnTo>
                <a:lnTo>
                  <a:pt x="10293" y="11534"/>
                </a:lnTo>
                <a:lnTo>
                  <a:pt x="10098" y="11509"/>
                </a:lnTo>
                <a:lnTo>
                  <a:pt x="9903" y="11534"/>
                </a:lnTo>
                <a:lnTo>
                  <a:pt x="9879" y="11534"/>
                </a:lnTo>
                <a:lnTo>
                  <a:pt x="9879" y="11558"/>
                </a:lnTo>
                <a:lnTo>
                  <a:pt x="9879" y="11631"/>
                </a:lnTo>
                <a:lnTo>
                  <a:pt x="9976" y="11728"/>
                </a:lnTo>
                <a:lnTo>
                  <a:pt x="10098" y="11826"/>
                </a:lnTo>
                <a:lnTo>
                  <a:pt x="10366" y="11972"/>
                </a:lnTo>
                <a:lnTo>
                  <a:pt x="10925" y="12215"/>
                </a:lnTo>
                <a:lnTo>
                  <a:pt x="11266" y="12361"/>
                </a:lnTo>
                <a:lnTo>
                  <a:pt x="11607" y="12483"/>
                </a:lnTo>
                <a:lnTo>
                  <a:pt x="11169" y="12799"/>
                </a:lnTo>
                <a:lnTo>
                  <a:pt x="10925" y="12726"/>
                </a:lnTo>
                <a:lnTo>
                  <a:pt x="10585" y="12604"/>
                </a:lnTo>
                <a:lnTo>
                  <a:pt x="10244" y="12458"/>
                </a:lnTo>
                <a:lnTo>
                  <a:pt x="9782" y="12239"/>
                </a:lnTo>
                <a:lnTo>
                  <a:pt x="9538" y="12142"/>
                </a:lnTo>
                <a:lnTo>
                  <a:pt x="9417" y="12118"/>
                </a:lnTo>
                <a:lnTo>
                  <a:pt x="9295" y="12118"/>
                </a:lnTo>
                <a:lnTo>
                  <a:pt x="9271" y="12142"/>
                </a:lnTo>
                <a:lnTo>
                  <a:pt x="9271" y="12191"/>
                </a:lnTo>
                <a:lnTo>
                  <a:pt x="9344" y="12312"/>
                </a:lnTo>
                <a:lnTo>
                  <a:pt x="9441" y="12410"/>
                </a:lnTo>
                <a:lnTo>
                  <a:pt x="9563" y="12507"/>
                </a:lnTo>
                <a:lnTo>
                  <a:pt x="9684" y="12604"/>
                </a:lnTo>
                <a:lnTo>
                  <a:pt x="9976" y="12750"/>
                </a:lnTo>
                <a:lnTo>
                  <a:pt x="10244" y="12896"/>
                </a:lnTo>
                <a:lnTo>
                  <a:pt x="10463" y="12994"/>
                </a:lnTo>
                <a:lnTo>
                  <a:pt x="10731" y="13115"/>
                </a:lnTo>
                <a:lnTo>
                  <a:pt x="10220" y="13456"/>
                </a:lnTo>
                <a:lnTo>
                  <a:pt x="10220" y="13359"/>
                </a:lnTo>
                <a:lnTo>
                  <a:pt x="10195" y="13334"/>
                </a:lnTo>
                <a:lnTo>
                  <a:pt x="10147" y="13286"/>
                </a:lnTo>
                <a:lnTo>
                  <a:pt x="9976" y="13188"/>
                </a:lnTo>
                <a:lnTo>
                  <a:pt x="9782" y="13091"/>
                </a:lnTo>
                <a:lnTo>
                  <a:pt x="9417" y="12921"/>
                </a:lnTo>
                <a:lnTo>
                  <a:pt x="9222" y="12848"/>
                </a:lnTo>
                <a:lnTo>
                  <a:pt x="9052" y="12775"/>
                </a:lnTo>
                <a:lnTo>
                  <a:pt x="8857" y="12726"/>
                </a:lnTo>
                <a:lnTo>
                  <a:pt x="8662" y="12726"/>
                </a:lnTo>
                <a:lnTo>
                  <a:pt x="8638" y="12750"/>
                </a:lnTo>
                <a:lnTo>
                  <a:pt x="8638" y="12775"/>
                </a:lnTo>
                <a:lnTo>
                  <a:pt x="8979" y="13018"/>
                </a:lnTo>
                <a:lnTo>
                  <a:pt x="9319" y="13261"/>
                </a:lnTo>
                <a:lnTo>
                  <a:pt x="9490" y="13383"/>
                </a:lnTo>
                <a:lnTo>
                  <a:pt x="9660" y="13480"/>
                </a:lnTo>
                <a:lnTo>
                  <a:pt x="9855" y="13553"/>
                </a:lnTo>
                <a:lnTo>
                  <a:pt x="10049" y="13602"/>
                </a:lnTo>
                <a:lnTo>
                  <a:pt x="9538" y="13943"/>
                </a:lnTo>
                <a:lnTo>
                  <a:pt x="9538" y="13918"/>
                </a:lnTo>
                <a:lnTo>
                  <a:pt x="9465" y="13870"/>
                </a:lnTo>
                <a:lnTo>
                  <a:pt x="9368" y="13821"/>
                </a:lnTo>
                <a:lnTo>
                  <a:pt x="9222" y="13724"/>
                </a:lnTo>
                <a:lnTo>
                  <a:pt x="8808" y="13407"/>
                </a:lnTo>
                <a:lnTo>
                  <a:pt x="8662" y="13286"/>
                </a:lnTo>
                <a:lnTo>
                  <a:pt x="8492" y="13140"/>
                </a:lnTo>
                <a:lnTo>
                  <a:pt x="8297" y="13042"/>
                </a:lnTo>
                <a:lnTo>
                  <a:pt x="8200" y="12994"/>
                </a:lnTo>
                <a:lnTo>
                  <a:pt x="8054" y="12994"/>
                </a:lnTo>
                <a:lnTo>
                  <a:pt x="8030" y="13018"/>
                </a:lnTo>
                <a:lnTo>
                  <a:pt x="7957" y="13091"/>
                </a:lnTo>
                <a:lnTo>
                  <a:pt x="7957" y="13164"/>
                </a:lnTo>
                <a:lnTo>
                  <a:pt x="7981" y="13213"/>
                </a:lnTo>
                <a:lnTo>
                  <a:pt x="8005" y="13261"/>
                </a:lnTo>
                <a:lnTo>
                  <a:pt x="8297" y="13529"/>
                </a:lnTo>
                <a:lnTo>
                  <a:pt x="8614" y="13772"/>
                </a:lnTo>
                <a:lnTo>
                  <a:pt x="8881" y="13991"/>
                </a:lnTo>
                <a:lnTo>
                  <a:pt x="9027" y="14113"/>
                </a:lnTo>
                <a:lnTo>
                  <a:pt x="9173" y="14210"/>
                </a:lnTo>
                <a:lnTo>
                  <a:pt x="8784" y="14478"/>
                </a:lnTo>
                <a:lnTo>
                  <a:pt x="8711" y="14502"/>
                </a:lnTo>
                <a:lnTo>
                  <a:pt x="8565" y="14381"/>
                </a:lnTo>
                <a:lnTo>
                  <a:pt x="8419" y="14259"/>
                </a:lnTo>
                <a:lnTo>
                  <a:pt x="8103" y="14040"/>
                </a:lnTo>
                <a:lnTo>
                  <a:pt x="7713" y="13797"/>
                </a:lnTo>
                <a:lnTo>
                  <a:pt x="7348" y="13578"/>
                </a:lnTo>
                <a:lnTo>
                  <a:pt x="6570" y="13115"/>
                </a:lnTo>
                <a:lnTo>
                  <a:pt x="6180" y="12872"/>
                </a:lnTo>
                <a:lnTo>
                  <a:pt x="5767" y="12604"/>
                </a:lnTo>
                <a:lnTo>
                  <a:pt x="5402" y="12312"/>
                </a:lnTo>
                <a:lnTo>
                  <a:pt x="5037" y="11996"/>
                </a:lnTo>
                <a:lnTo>
                  <a:pt x="4623" y="11680"/>
                </a:lnTo>
                <a:lnTo>
                  <a:pt x="4210" y="11363"/>
                </a:lnTo>
                <a:lnTo>
                  <a:pt x="3820" y="11023"/>
                </a:lnTo>
                <a:lnTo>
                  <a:pt x="3626" y="10852"/>
                </a:lnTo>
                <a:lnTo>
                  <a:pt x="3455" y="10658"/>
                </a:lnTo>
                <a:lnTo>
                  <a:pt x="2847" y="9952"/>
                </a:lnTo>
                <a:lnTo>
                  <a:pt x="2263" y="9222"/>
                </a:lnTo>
                <a:lnTo>
                  <a:pt x="1971" y="8857"/>
                </a:lnTo>
                <a:lnTo>
                  <a:pt x="1728" y="8468"/>
                </a:lnTo>
                <a:lnTo>
                  <a:pt x="1484" y="8054"/>
                </a:lnTo>
                <a:lnTo>
                  <a:pt x="1265" y="7640"/>
                </a:lnTo>
                <a:lnTo>
                  <a:pt x="1095" y="7227"/>
                </a:lnTo>
                <a:lnTo>
                  <a:pt x="949" y="6789"/>
                </a:lnTo>
                <a:lnTo>
                  <a:pt x="827" y="6351"/>
                </a:lnTo>
                <a:lnTo>
                  <a:pt x="730" y="5889"/>
                </a:lnTo>
                <a:lnTo>
                  <a:pt x="657" y="5451"/>
                </a:lnTo>
                <a:lnTo>
                  <a:pt x="633" y="4988"/>
                </a:lnTo>
                <a:lnTo>
                  <a:pt x="608" y="4526"/>
                </a:lnTo>
                <a:lnTo>
                  <a:pt x="608" y="4064"/>
                </a:lnTo>
                <a:lnTo>
                  <a:pt x="608" y="3674"/>
                </a:lnTo>
                <a:lnTo>
                  <a:pt x="657" y="3261"/>
                </a:lnTo>
                <a:lnTo>
                  <a:pt x="706" y="2871"/>
                </a:lnTo>
                <a:lnTo>
                  <a:pt x="827" y="2482"/>
                </a:lnTo>
                <a:lnTo>
                  <a:pt x="973" y="2117"/>
                </a:lnTo>
                <a:lnTo>
                  <a:pt x="1046" y="1947"/>
                </a:lnTo>
                <a:lnTo>
                  <a:pt x="1168" y="1776"/>
                </a:lnTo>
                <a:lnTo>
                  <a:pt x="1265" y="1630"/>
                </a:lnTo>
                <a:lnTo>
                  <a:pt x="1411" y="1460"/>
                </a:lnTo>
                <a:lnTo>
                  <a:pt x="1557" y="1338"/>
                </a:lnTo>
                <a:lnTo>
                  <a:pt x="1728" y="1192"/>
                </a:lnTo>
                <a:lnTo>
                  <a:pt x="1922" y="1071"/>
                </a:lnTo>
                <a:lnTo>
                  <a:pt x="2117" y="949"/>
                </a:lnTo>
                <a:lnTo>
                  <a:pt x="2336" y="852"/>
                </a:lnTo>
                <a:lnTo>
                  <a:pt x="2531" y="779"/>
                </a:lnTo>
                <a:lnTo>
                  <a:pt x="2774" y="706"/>
                </a:lnTo>
                <a:lnTo>
                  <a:pt x="2993" y="633"/>
                </a:lnTo>
                <a:lnTo>
                  <a:pt x="3455" y="560"/>
                </a:lnTo>
                <a:lnTo>
                  <a:pt x="3918" y="535"/>
                </a:lnTo>
                <a:close/>
                <a:moveTo>
                  <a:pt x="3358" y="0"/>
                </a:moveTo>
                <a:lnTo>
                  <a:pt x="2969" y="73"/>
                </a:lnTo>
                <a:lnTo>
                  <a:pt x="2579" y="146"/>
                </a:lnTo>
                <a:lnTo>
                  <a:pt x="2239" y="268"/>
                </a:lnTo>
                <a:lnTo>
                  <a:pt x="1874" y="414"/>
                </a:lnTo>
                <a:lnTo>
                  <a:pt x="1557" y="608"/>
                </a:lnTo>
                <a:lnTo>
                  <a:pt x="1241" y="827"/>
                </a:lnTo>
                <a:lnTo>
                  <a:pt x="949" y="1095"/>
                </a:lnTo>
                <a:lnTo>
                  <a:pt x="706" y="1387"/>
                </a:lnTo>
                <a:lnTo>
                  <a:pt x="487" y="1728"/>
                </a:lnTo>
                <a:lnTo>
                  <a:pt x="316" y="2093"/>
                </a:lnTo>
                <a:lnTo>
                  <a:pt x="195" y="2482"/>
                </a:lnTo>
                <a:lnTo>
                  <a:pt x="97" y="2896"/>
                </a:lnTo>
                <a:lnTo>
                  <a:pt x="49" y="3309"/>
                </a:lnTo>
                <a:lnTo>
                  <a:pt x="0" y="3747"/>
                </a:lnTo>
                <a:lnTo>
                  <a:pt x="0" y="4161"/>
                </a:lnTo>
                <a:lnTo>
                  <a:pt x="24" y="4988"/>
                </a:lnTo>
                <a:lnTo>
                  <a:pt x="73" y="5451"/>
                </a:lnTo>
                <a:lnTo>
                  <a:pt x="146" y="5913"/>
                </a:lnTo>
                <a:lnTo>
                  <a:pt x="219" y="6351"/>
                </a:lnTo>
                <a:lnTo>
                  <a:pt x="341" y="6789"/>
                </a:lnTo>
                <a:lnTo>
                  <a:pt x="487" y="7227"/>
                </a:lnTo>
                <a:lnTo>
                  <a:pt x="633" y="7665"/>
                </a:lnTo>
                <a:lnTo>
                  <a:pt x="827" y="8078"/>
                </a:lnTo>
                <a:lnTo>
                  <a:pt x="1046" y="8492"/>
                </a:lnTo>
                <a:lnTo>
                  <a:pt x="1265" y="8881"/>
                </a:lnTo>
                <a:lnTo>
                  <a:pt x="1533" y="9246"/>
                </a:lnTo>
                <a:lnTo>
                  <a:pt x="1801" y="9587"/>
                </a:lnTo>
                <a:lnTo>
                  <a:pt x="2093" y="9928"/>
                </a:lnTo>
                <a:lnTo>
                  <a:pt x="2458" y="10341"/>
                </a:lnTo>
                <a:lnTo>
                  <a:pt x="2798" y="10779"/>
                </a:lnTo>
                <a:lnTo>
                  <a:pt x="3139" y="11169"/>
                </a:lnTo>
                <a:lnTo>
                  <a:pt x="3334" y="11363"/>
                </a:lnTo>
                <a:lnTo>
                  <a:pt x="3553" y="11558"/>
                </a:lnTo>
                <a:lnTo>
                  <a:pt x="4331" y="12215"/>
                </a:lnTo>
                <a:lnTo>
                  <a:pt x="5134" y="12823"/>
                </a:lnTo>
                <a:lnTo>
                  <a:pt x="5961" y="13432"/>
                </a:lnTo>
                <a:lnTo>
                  <a:pt x="6399" y="13724"/>
                </a:lnTo>
                <a:lnTo>
                  <a:pt x="6837" y="13991"/>
                </a:lnTo>
                <a:lnTo>
                  <a:pt x="7275" y="14235"/>
                </a:lnTo>
                <a:lnTo>
                  <a:pt x="7689" y="14502"/>
                </a:lnTo>
                <a:lnTo>
                  <a:pt x="7981" y="14672"/>
                </a:lnTo>
                <a:lnTo>
                  <a:pt x="8127" y="14770"/>
                </a:lnTo>
                <a:lnTo>
                  <a:pt x="8249" y="14891"/>
                </a:lnTo>
                <a:lnTo>
                  <a:pt x="8249" y="14964"/>
                </a:lnTo>
                <a:lnTo>
                  <a:pt x="8249" y="15062"/>
                </a:lnTo>
                <a:lnTo>
                  <a:pt x="8297" y="15110"/>
                </a:lnTo>
                <a:lnTo>
                  <a:pt x="8370" y="15183"/>
                </a:lnTo>
                <a:lnTo>
                  <a:pt x="8443" y="15208"/>
                </a:lnTo>
                <a:lnTo>
                  <a:pt x="8516" y="15232"/>
                </a:lnTo>
                <a:lnTo>
                  <a:pt x="8614" y="15232"/>
                </a:lnTo>
                <a:lnTo>
                  <a:pt x="8711" y="15183"/>
                </a:lnTo>
                <a:lnTo>
                  <a:pt x="8735" y="15159"/>
                </a:lnTo>
                <a:lnTo>
                  <a:pt x="8784" y="15110"/>
                </a:lnTo>
                <a:lnTo>
                  <a:pt x="9490" y="14599"/>
                </a:lnTo>
                <a:lnTo>
                  <a:pt x="10220" y="14113"/>
                </a:lnTo>
                <a:lnTo>
                  <a:pt x="10925" y="13602"/>
                </a:lnTo>
                <a:lnTo>
                  <a:pt x="11631" y="13115"/>
                </a:lnTo>
                <a:lnTo>
                  <a:pt x="12312" y="12604"/>
                </a:lnTo>
                <a:lnTo>
                  <a:pt x="12969" y="12069"/>
                </a:lnTo>
                <a:lnTo>
                  <a:pt x="13578" y="11509"/>
                </a:lnTo>
                <a:lnTo>
                  <a:pt x="14186" y="10925"/>
                </a:lnTo>
                <a:lnTo>
                  <a:pt x="14745" y="10341"/>
                </a:lnTo>
                <a:lnTo>
                  <a:pt x="15256" y="9733"/>
                </a:lnTo>
                <a:lnTo>
                  <a:pt x="15743" y="9076"/>
                </a:lnTo>
                <a:lnTo>
                  <a:pt x="15962" y="8735"/>
                </a:lnTo>
                <a:lnTo>
                  <a:pt x="16157" y="8395"/>
                </a:lnTo>
                <a:lnTo>
                  <a:pt x="16351" y="8054"/>
                </a:lnTo>
                <a:lnTo>
                  <a:pt x="16522" y="7689"/>
                </a:lnTo>
                <a:lnTo>
                  <a:pt x="16668" y="7324"/>
                </a:lnTo>
                <a:lnTo>
                  <a:pt x="16814" y="6959"/>
                </a:lnTo>
                <a:lnTo>
                  <a:pt x="16935" y="6570"/>
                </a:lnTo>
                <a:lnTo>
                  <a:pt x="17033" y="6181"/>
                </a:lnTo>
                <a:lnTo>
                  <a:pt x="17106" y="5791"/>
                </a:lnTo>
                <a:lnTo>
                  <a:pt x="17179" y="5378"/>
                </a:lnTo>
                <a:lnTo>
                  <a:pt x="17203" y="5013"/>
                </a:lnTo>
                <a:lnTo>
                  <a:pt x="17227" y="4623"/>
                </a:lnTo>
                <a:lnTo>
                  <a:pt x="17227" y="4210"/>
                </a:lnTo>
                <a:lnTo>
                  <a:pt x="17203" y="3820"/>
                </a:lnTo>
                <a:lnTo>
                  <a:pt x="17130" y="3407"/>
                </a:lnTo>
                <a:lnTo>
                  <a:pt x="17057" y="3017"/>
                </a:lnTo>
                <a:lnTo>
                  <a:pt x="16960" y="2652"/>
                </a:lnTo>
                <a:lnTo>
                  <a:pt x="16814" y="2287"/>
                </a:lnTo>
                <a:lnTo>
                  <a:pt x="16643" y="1947"/>
                </a:lnTo>
                <a:lnTo>
                  <a:pt x="16449" y="1655"/>
                </a:lnTo>
                <a:lnTo>
                  <a:pt x="16205" y="1363"/>
                </a:lnTo>
                <a:lnTo>
                  <a:pt x="15938" y="1119"/>
                </a:lnTo>
                <a:lnTo>
                  <a:pt x="15646" y="876"/>
                </a:lnTo>
                <a:lnTo>
                  <a:pt x="15329" y="681"/>
                </a:lnTo>
                <a:lnTo>
                  <a:pt x="14989" y="511"/>
                </a:lnTo>
                <a:lnTo>
                  <a:pt x="14648" y="365"/>
                </a:lnTo>
                <a:lnTo>
                  <a:pt x="14332" y="243"/>
                </a:lnTo>
                <a:lnTo>
                  <a:pt x="13967" y="170"/>
                </a:lnTo>
                <a:lnTo>
                  <a:pt x="13578" y="97"/>
                </a:lnTo>
                <a:lnTo>
                  <a:pt x="13188" y="73"/>
                </a:lnTo>
                <a:lnTo>
                  <a:pt x="12799" y="49"/>
                </a:lnTo>
                <a:lnTo>
                  <a:pt x="12410" y="73"/>
                </a:lnTo>
                <a:lnTo>
                  <a:pt x="12045" y="146"/>
                </a:lnTo>
                <a:lnTo>
                  <a:pt x="11704" y="243"/>
                </a:lnTo>
                <a:lnTo>
                  <a:pt x="11217" y="462"/>
                </a:lnTo>
                <a:lnTo>
                  <a:pt x="10731" y="706"/>
                </a:lnTo>
                <a:lnTo>
                  <a:pt x="10268" y="949"/>
                </a:lnTo>
                <a:lnTo>
                  <a:pt x="9806" y="1241"/>
                </a:lnTo>
                <a:lnTo>
                  <a:pt x="9611" y="1363"/>
                </a:lnTo>
                <a:lnTo>
                  <a:pt x="9271" y="1582"/>
                </a:lnTo>
                <a:lnTo>
                  <a:pt x="8906" y="1874"/>
                </a:lnTo>
                <a:lnTo>
                  <a:pt x="8735" y="2044"/>
                </a:lnTo>
                <a:lnTo>
                  <a:pt x="8589" y="2190"/>
                </a:lnTo>
                <a:lnTo>
                  <a:pt x="8468" y="2044"/>
                </a:lnTo>
                <a:lnTo>
                  <a:pt x="8322" y="1922"/>
                </a:lnTo>
                <a:lnTo>
                  <a:pt x="7981" y="1630"/>
                </a:lnTo>
                <a:lnTo>
                  <a:pt x="7592" y="1363"/>
                </a:lnTo>
                <a:lnTo>
                  <a:pt x="7202" y="1119"/>
                </a:lnTo>
                <a:lnTo>
                  <a:pt x="6813" y="900"/>
                </a:lnTo>
                <a:lnTo>
                  <a:pt x="6472" y="706"/>
                </a:lnTo>
                <a:lnTo>
                  <a:pt x="5986" y="487"/>
                </a:lnTo>
                <a:lnTo>
                  <a:pt x="5645" y="341"/>
                </a:lnTo>
                <a:lnTo>
                  <a:pt x="5280" y="219"/>
                </a:lnTo>
                <a:lnTo>
                  <a:pt x="4915" y="122"/>
                </a:lnTo>
                <a:lnTo>
                  <a:pt x="4526" y="49"/>
                </a:lnTo>
                <a:lnTo>
                  <a:pt x="4137"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55316051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Shape 1038"/>
        <p:cNvGrpSpPr/>
        <p:nvPr/>
      </p:nvGrpSpPr>
      <p:grpSpPr>
        <a:xfrm>
          <a:off x="0" y="0"/>
          <a:ext cx="0" cy="0"/>
          <a:chOff x="0" y="0"/>
          <a:chExt cx="0" cy="0"/>
        </a:xfrm>
      </p:grpSpPr>
      <p:sp>
        <p:nvSpPr>
          <p:cNvPr id="1039" name="Google Shape;1039;p37"/>
          <p:cNvSpPr txBox="1">
            <a:spLocks noGrp="1"/>
          </p:cNvSpPr>
          <p:nvPr>
            <p:ph type="sldNum" idx="12"/>
          </p:nvPr>
        </p:nvSpPr>
        <p:spPr>
          <a:xfrm>
            <a:off x="8665029" y="127279"/>
            <a:ext cx="326700" cy="272700"/>
          </a:xfrm>
          <a:prstGeom prst="rect">
            <a:avLst/>
          </a:prstGeom>
        </p:spPr>
        <p:txBody>
          <a:bodyPr spcFirstLastPara="1" wrap="square" lIns="0" tIns="0" rIns="0" bIns="0" anchor="t" anchorCtr="0">
            <a:noAutofit/>
          </a:bodyPr>
          <a:lstStyle/>
          <a:p>
            <a:pPr marL="0" lvl="0" indent="0" algn="r" rtl="0">
              <a:spcBef>
                <a:spcPts val="0"/>
              </a:spcBef>
              <a:spcAft>
                <a:spcPts val="0"/>
              </a:spcAft>
              <a:buNone/>
            </a:pPr>
            <a:fld id="{00000000-1234-1234-1234-123412341234}" type="slidenum">
              <a:rPr lang="en"/>
              <a:t>36</a:t>
            </a:fld>
            <a:endParaRPr/>
          </a:p>
        </p:txBody>
      </p:sp>
      <p:sp>
        <p:nvSpPr>
          <p:cNvPr id="1040" name="Google Shape;1040;p37"/>
          <p:cNvSpPr txBox="1">
            <a:spLocks noGrp="1"/>
          </p:cNvSpPr>
          <p:nvPr>
            <p:ph type="ctrTitle" idx="4294967295"/>
          </p:nvPr>
        </p:nvSpPr>
        <p:spPr>
          <a:xfrm>
            <a:off x="1277675" y="1215400"/>
            <a:ext cx="6593700" cy="1159800"/>
          </a:xfrm>
          <a:prstGeom prst="rect">
            <a:avLst/>
          </a:prstGeom>
        </p:spPr>
        <p:txBody>
          <a:bodyPr spcFirstLastPara="1" wrap="square" lIns="0" tIns="0" rIns="0" bIns="0" anchor="b" anchorCtr="0">
            <a:noAutofit/>
          </a:bodyPr>
          <a:lstStyle/>
          <a:p>
            <a:pPr marL="0" lvl="0" indent="0" algn="l" rtl="0">
              <a:spcBef>
                <a:spcPts val="0"/>
              </a:spcBef>
              <a:spcAft>
                <a:spcPts val="0"/>
              </a:spcAft>
              <a:buNone/>
            </a:pPr>
            <a:r>
              <a:rPr lang="en" sz="9600"/>
              <a:t>Thanks!</a:t>
            </a:r>
            <a:endParaRPr sz="9600"/>
          </a:p>
        </p:txBody>
      </p:sp>
      <p:sp>
        <p:nvSpPr>
          <p:cNvPr id="1041" name="Google Shape;1041;p37"/>
          <p:cNvSpPr txBox="1">
            <a:spLocks noGrp="1"/>
          </p:cNvSpPr>
          <p:nvPr>
            <p:ph type="subTitle" idx="4294967295"/>
          </p:nvPr>
        </p:nvSpPr>
        <p:spPr>
          <a:xfrm>
            <a:off x="1277675" y="2415025"/>
            <a:ext cx="6593700" cy="1804800"/>
          </a:xfrm>
          <a:prstGeom prst="rect">
            <a:avLst/>
          </a:prstGeom>
        </p:spPr>
        <p:txBody>
          <a:bodyPr spcFirstLastPara="1" wrap="square" lIns="0" tIns="0" rIns="0" bIns="0" anchor="t" anchorCtr="0">
            <a:noAutofit/>
          </a:bodyPr>
          <a:lstStyle/>
          <a:p>
            <a:pPr marL="0" lvl="0" indent="0" algn="l" rtl="0">
              <a:spcBef>
                <a:spcPts val="600"/>
              </a:spcBef>
              <a:spcAft>
                <a:spcPts val="0"/>
              </a:spcAft>
              <a:buNone/>
            </a:pPr>
            <a:r>
              <a:rPr lang="en" sz="3600" b="1">
                <a:solidFill>
                  <a:schemeClr val="lt1"/>
                </a:solidFill>
                <a:highlight>
                  <a:schemeClr val="accent3"/>
                </a:highlight>
                <a:latin typeface="Nunito"/>
                <a:ea typeface="Nunito"/>
                <a:cs typeface="Nunito"/>
                <a:sym typeface="Nunito"/>
              </a:rPr>
              <a:t>Any questions?</a:t>
            </a:r>
            <a:endParaRPr sz="3600" b="1">
              <a:solidFill>
                <a:schemeClr val="lt1"/>
              </a:solidFill>
              <a:highlight>
                <a:schemeClr val="accent3"/>
              </a:highlight>
              <a:latin typeface="Nunito"/>
              <a:ea typeface="Nunito"/>
              <a:cs typeface="Nunito"/>
              <a:sym typeface="Nunito"/>
            </a:endParaRPr>
          </a:p>
          <a:p>
            <a:pPr marL="0" lvl="0" indent="0" algn="l" rtl="0">
              <a:spcBef>
                <a:spcPts val="1000"/>
              </a:spcBef>
              <a:spcAft>
                <a:spcPts val="0"/>
              </a:spcAft>
              <a:buNone/>
            </a:pPr>
            <a:r>
              <a:rPr lang="en"/>
              <a:t>You can find me at:</a:t>
            </a:r>
            <a:endParaRPr/>
          </a:p>
          <a:p>
            <a:pPr marL="0" lvl="0" indent="0" algn="l" rtl="0">
              <a:spcBef>
                <a:spcPts val="1000"/>
              </a:spcBef>
              <a:spcAft>
                <a:spcPts val="0"/>
              </a:spcAft>
              <a:buNone/>
            </a:pPr>
            <a:r>
              <a:rPr lang="en"/>
              <a:t>@</a:t>
            </a:r>
            <a:r>
              <a:rPr lang="en-US" err="1"/>
              <a:t>tspinner</a:t>
            </a:r>
            <a:r>
              <a:rPr lang="en-US"/>
              <a:t> </a:t>
            </a:r>
            <a:endParaRPr/>
          </a:p>
          <a:p>
            <a:pPr marL="0" lvl="0" indent="0" algn="l" rtl="0">
              <a:spcBef>
                <a:spcPts val="1000"/>
              </a:spcBef>
              <a:spcAft>
                <a:spcPts val="1000"/>
              </a:spcAft>
              <a:buNone/>
            </a:pPr>
            <a:r>
              <a:rPr lang="en"/>
              <a:t>spinner@illinois.edu</a:t>
            </a:r>
            <a:endParaRPr/>
          </a:p>
        </p:txBody>
      </p:sp>
      <p:sp>
        <p:nvSpPr>
          <p:cNvPr id="1042" name="Google Shape;1042;p37"/>
          <p:cNvSpPr/>
          <p:nvPr/>
        </p:nvSpPr>
        <p:spPr>
          <a:xfrm>
            <a:off x="401292" y="464143"/>
            <a:ext cx="376518" cy="332917"/>
          </a:xfrm>
          <a:custGeom>
            <a:avLst/>
            <a:gdLst/>
            <a:ahLst/>
            <a:cxnLst/>
            <a:rect l="l" t="t" r="r" b="b"/>
            <a:pathLst>
              <a:path w="17228" h="15233" extrusionOk="0">
                <a:moveTo>
                  <a:pt x="3918" y="535"/>
                </a:moveTo>
                <a:lnTo>
                  <a:pt x="4380" y="584"/>
                </a:lnTo>
                <a:lnTo>
                  <a:pt x="4842" y="657"/>
                </a:lnTo>
                <a:lnTo>
                  <a:pt x="5280" y="779"/>
                </a:lnTo>
                <a:lnTo>
                  <a:pt x="5767" y="973"/>
                </a:lnTo>
                <a:lnTo>
                  <a:pt x="6253" y="1192"/>
                </a:lnTo>
                <a:lnTo>
                  <a:pt x="6716" y="1436"/>
                </a:lnTo>
                <a:lnTo>
                  <a:pt x="7154" y="1728"/>
                </a:lnTo>
                <a:lnTo>
                  <a:pt x="7446" y="1898"/>
                </a:lnTo>
                <a:lnTo>
                  <a:pt x="7762" y="2117"/>
                </a:lnTo>
                <a:lnTo>
                  <a:pt x="7908" y="2239"/>
                </a:lnTo>
                <a:lnTo>
                  <a:pt x="8054" y="2385"/>
                </a:lnTo>
                <a:lnTo>
                  <a:pt x="8200" y="2531"/>
                </a:lnTo>
                <a:lnTo>
                  <a:pt x="8297" y="2677"/>
                </a:lnTo>
                <a:lnTo>
                  <a:pt x="8297" y="2774"/>
                </a:lnTo>
                <a:lnTo>
                  <a:pt x="8297" y="2847"/>
                </a:lnTo>
                <a:lnTo>
                  <a:pt x="8346" y="2920"/>
                </a:lnTo>
                <a:lnTo>
                  <a:pt x="8395" y="2993"/>
                </a:lnTo>
                <a:lnTo>
                  <a:pt x="8395" y="3115"/>
                </a:lnTo>
                <a:lnTo>
                  <a:pt x="8419" y="3188"/>
                </a:lnTo>
                <a:lnTo>
                  <a:pt x="8468" y="3212"/>
                </a:lnTo>
                <a:lnTo>
                  <a:pt x="8541" y="3212"/>
                </a:lnTo>
                <a:lnTo>
                  <a:pt x="8589" y="3188"/>
                </a:lnTo>
                <a:lnTo>
                  <a:pt x="8711" y="3066"/>
                </a:lnTo>
                <a:lnTo>
                  <a:pt x="8784" y="2920"/>
                </a:lnTo>
                <a:lnTo>
                  <a:pt x="8833" y="2774"/>
                </a:lnTo>
                <a:lnTo>
                  <a:pt x="8808" y="2628"/>
                </a:lnTo>
                <a:lnTo>
                  <a:pt x="8930" y="2482"/>
                </a:lnTo>
                <a:lnTo>
                  <a:pt x="9076" y="2360"/>
                </a:lnTo>
                <a:lnTo>
                  <a:pt x="9441" y="2093"/>
                </a:lnTo>
                <a:lnTo>
                  <a:pt x="10001" y="1728"/>
                </a:lnTo>
                <a:lnTo>
                  <a:pt x="10439" y="1460"/>
                </a:lnTo>
                <a:lnTo>
                  <a:pt x="10925" y="1192"/>
                </a:lnTo>
                <a:lnTo>
                  <a:pt x="11412" y="949"/>
                </a:lnTo>
                <a:lnTo>
                  <a:pt x="11899" y="754"/>
                </a:lnTo>
                <a:lnTo>
                  <a:pt x="12045" y="681"/>
                </a:lnTo>
                <a:lnTo>
                  <a:pt x="12215" y="657"/>
                </a:lnTo>
                <a:lnTo>
                  <a:pt x="12580" y="608"/>
                </a:lnTo>
                <a:lnTo>
                  <a:pt x="12945" y="633"/>
                </a:lnTo>
                <a:lnTo>
                  <a:pt x="13286" y="633"/>
                </a:lnTo>
                <a:lnTo>
                  <a:pt x="13626" y="657"/>
                </a:lnTo>
                <a:lnTo>
                  <a:pt x="13967" y="730"/>
                </a:lnTo>
                <a:lnTo>
                  <a:pt x="14283" y="803"/>
                </a:lnTo>
                <a:lnTo>
                  <a:pt x="14599" y="925"/>
                </a:lnTo>
                <a:lnTo>
                  <a:pt x="14551" y="998"/>
                </a:lnTo>
                <a:lnTo>
                  <a:pt x="14526" y="1095"/>
                </a:lnTo>
                <a:lnTo>
                  <a:pt x="14551" y="1144"/>
                </a:lnTo>
                <a:lnTo>
                  <a:pt x="14575" y="1192"/>
                </a:lnTo>
                <a:lnTo>
                  <a:pt x="14624" y="1217"/>
                </a:lnTo>
                <a:lnTo>
                  <a:pt x="14672" y="1217"/>
                </a:lnTo>
                <a:lnTo>
                  <a:pt x="14770" y="1168"/>
                </a:lnTo>
                <a:lnTo>
                  <a:pt x="14867" y="1119"/>
                </a:lnTo>
                <a:lnTo>
                  <a:pt x="14964" y="1095"/>
                </a:lnTo>
                <a:lnTo>
                  <a:pt x="15135" y="1192"/>
                </a:lnTo>
                <a:lnTo>
                  <a:pt x="15062" y="1265"/>
                </a:lnTo>
                <a:lnTo>
                  <a:pt x="15013" y="1338"/>
                </a:lnTo>
                <a:lnTo>
                  <a:pt x="15013" y="1436"/>
                </a:lnTo>
                <a:lnTo>
                  <a:pt x="15037" y="1509"/>
                </a:lnTo>
                <a:lnTo>
                  <a:pt x="15110" y="1533"/>
                </a:lnTo>
                <a:lnTo>
                  <a:pt x="15208" y="1533"/>
                </a:lnTo>
                <a:lnTo>
                  <a:pt x="15427" y="1411"/>
                </a:lnTo>
                <a:lnTo>
                  <a:pt x="15573" y="1509"/>
                </a:lnTo>
                <a:lnTo>
                  <a:pt x="15451" y="1679"/>
                </a:lnTo>
                <a:lnTo>
                  <a:pt x="15378" y="1849"/>
                </a:lnTo>
                <a:lnTo>
                  <a:pt x="15378" y="1995"/>
                </a:lnTo>
                <a:lnTo>
                  <a:pt x="15378" y="2044"/>
                </a:lnTo>
                <a:lnTo>
                  <a:pt x="15427" y="2068"/>
                </a:lnTo>
                <a:lnTo>
                  <a:pt x="15524" y="2068"/>
                </a:lnTo>
                <a:lnTo>
                  <a:pt x="15597" y="2020"/>
                </a:lnTo>
                <a:lnTo>
                  <a:pt x="15743" y="1898"/>
                </a:lnTo>
                <a:lnTo>
                  <a:pt x="15840" y="1801"/>
                </a:lnTo>
                <a:lnTo>
                  <a:pt x="15986" y="1971"/>
                </a:lnTo>
                <a:lnTo>
                  <a:pt x="15865" y="2093"/>
                </a:lnTo>
                <a:lnTo>
                  <a:pt x="15767" y="2239"/>
                </a:lnTo>
                <a:lnTo>
                  <a:pt x="15694" y="2385"/>
                </a:lnTo>
                <a:lnTo>
                  <a:pt x="15670" y="2458"/>
                </a:lnTo>
                <a:lnTo>
                  <a:pt x="15670" y="2531"/>
                </a:lnTo>
                <a:lnTo>
                  <a:pt x="15719" y="2506"/>
                </a:lnTo>
                <a:lnTo>
                  <a:pt x="15792" y="2482"/>
                </a:lnTo>
                <a:lnTo>
                  <a:pt x="15889" y="2433"/>
                </a:lnTo>
                <a:lnTo>
                  <a:pt x="15986" y="2360"/>
                </a:lnTo>
                <a:lnTo>
                  <a:pt x="16157" y="2239"/>
                </a:lnTo>
                <a:lnTo>
                  <a:pt x="16327" y="2579"/>
                </a:lnTo>
                <a:lnTo>
                  <a:pt x="16157" y="2701"/>
                </a:lnTo>
                <a:lnTo>
                  <a:pt x="15913" y="2944"/>
                </a:lnTo>
                <a:lnTo>
                  <a:pt x="15792" y="3066"/>
                </a:lnTo>
                <a:lnTo>
                  <a:pt x="15694" y="3212"/>
                </a:lnTo>
                <a:lnTo>
                  <a:pt x="15694" y="3261"/>
                </a:lnTo>
                <a:lnTo>
                  <a:pt x="15694" y="3309"/>
                </a:lnTo>
                <a:lnTo>
                  <a:pt x="15743" y="3334"/>
                </a:lnTo>
                <a:lnTo>
                  <a:pt x="15792" y="3334"/>
                </a:lnTo>
                <a:lnTo>
                  <a:pt x="15938" y="3285"/>
                </a:lnTo>
                <a:lnTo>
                  <a:pt x="16059" y="3212"/>
                </a:lnTo>
                <a:lnTo>
                  <a:pt x="16327" y="3017"/>
                </a:lnTo>
                <a:lnTo>
                  <a:pt x="16449" y="2944"/>
                </a:lnTo>
                <a:lnTo>
                  <a:pt x="16570" y="3431"/>
                </a:lnTo>
                <a:lnTo>
                  <a:pt x="16497" y="3480"/>
                </a:lnTo>
                <a:lnTo>
                  <a:pt x="16400" y="3553"/>
                </a:lnTo>
                <a:lnTo>
                  <a:pt x="16303" y="3650"/>
                </a:lnTo>
                <a:lnTo>
                  <a:pt x="16181" y="3747"/>
                </a:lnTo>
                <a:lnTo>
                  <a:pt x="15962" y="3893"/>
                </a:lnTo>
                <a:lnTo>
                  <a:pt x="15889" y="3991"/>
                </a:lnTo>
                <a:lnTo>
                  <a:pt x="15816" y="4112"/>
                </a:lnTo>
                <a:lnTo>
                  <a:pt x="15792" y="4137"/>
                </a:lnTo>
                <a:lnTo>
                  <a:pt x="15816" y="4185"/>
                </a:lnTo>
                <a:lnTo>
                  <a:pt x="15865" y="4210"/>
                </a:lnTo>
                <a:lnTo>
                  <a:pt x="15889" y="4185"/>
                </a:lnTo>
                <a:lnTo>
                  <a:pt x="16254" y="4064"/>
                </a:lnTo>
                <a:lnTo>
                  <a:pt x="16449" y="3966"/>
                </a:lnTo>
                <a:lnTo>
                  <a:pt x="16643" y="3869"/>
                </a:lnTo>
                <a:lnTo>
                  <a:pt x="16643" y="4039"/>
                </a:lnTo>
                <a:lnTo>
                  <a:pt x="16668" y="4185"/>
                </a:lnTo>
                <a:lnTo>
                  <a:pt x="16546" y="4234"/>
                </a:lnTo>
                <a:lnTo>
                  <a:pt x="16424" y="4283"/>
                </a:lnTo>
                <a:lnTo>
                  <a:pt x="16205" y="4404"/>
                </a:lnTo>
                <a:lnTo>
                  <a:pt x="15962" y="4575"/>
                </a:lnTo>
                <a:lnTo>
                  <a:pt x="15840" y="4672"/>
                </a:lnTo>
                <a:lnTo>
                  <a:pt x="15719" y="4769"/>
                </a:lnTo>
                <a:lnTo>
                  <a:pt x="15719" y="4842"/>
                </a:lnTo>
                <a:lnTo>
                  <a:pt x="15743" y="4867"/>
                </a:lnTo>
                <a:lnTo>
                  <a:pt x="15767" y="4867"/>
                </a:lnTo>
                <a:lnTo>
                  <a:pt x="16059" y="4818"/>
                </a:lnTo>
                <a:lnTo>
                  <a:pt x="16351" y="4721"/>
                </a:lnTo>
                <a:lnTo>
                  <a:pt x="16692" y="4623"/>
                </a:lnTo>
                <a:lnTo>
                  <a:pt x="16668" y="4940"/>
                </a:lnTo>
                <a:lnTo>
                  <a:pt x="16668" y="5256"/>
                </a:lnTo>
                <a:lnTo>
                  <a:pt x="16449" y="5280"/>
                </a:lnTo>
                <a:lnTo>
                  <a:pt x="16230" y="5329"/>
                </a:lnTo>
                <a:lnTo>
                  <a:pt x="16059" y="5378"/>
                </a:lnTo>
                <a:lnTo>
                  <a:pt x="15889" y="5426"/>
                </a:lnTo>
                <a:lnTo>
                  <a:pt x="15548" y="5572"/>
                </a:lnTo>
                <a:lnTo>
                  <a:pt x="15548" y="5597"/>
                </a:lnTo>
                <a:lnTo>
                  <a:pt x="15573" y="5621"/>
                </a:lnTo>
                <a:lnTo>
                  <a:pt x="15816" y="5645"/>
                </a:lnTo>
                <a:lnTo>
                  <a:pt x="16084" y="5670"/>
                </a:lnTo>
                <a:lnTo>
                  <a:pt x="16351" y="5694"/>
                </a:lnTo>
                <a:lnTo>
                  <a:pt x="16619" y="5694"/>
                </a:lnTo>
                <a:lnTo>
                  <a:pt x="16546" y="6010"/>
                </a:lnTo>
                <a:lnTo>
                  <a:pt x="16473" y="6327"/>
                </a:lnTo>
                <a:lnTo>
                  <a:pt x="16351" y="6278"/>
                </a:lnTo>
                <a:lnTo>
                  <a:pt x="16205" y="6229"/>
                </a:lnTo>
                <a:lnTo>
                  <a:pt x="15938" y="6181"/>
                </a:lnTo>
                <a:lnTo>
                  <a:pt x="15670" y="6156"/>
                </a:lnTo>
                <a:lnTo>
                  <a:pt x="15402" y="6156"/>
                </a:lnTo>
                <a:lnTo>
                  <a:pt x="15354" y="6205"/>
                </a:lnTo>
                <a:lnTo>
                  <a:pt x="15354" y="6254"/>
                </a:lnTo>
                <a:lnTo>
                  <a:pt x="15378" y="6327"/>
                </a:lnTo>
                <a:lnTo>
                  <a:pt x="15427" y="6375"/>
                </a:lnTo>
                <a:lnTo>
                  <a:pt x="15500" y="6424"/>
                </a:lnTo>
                <a:lnTo>
                  <a:pt x="15573" y="6472"/>
                </a:lnTo>
                <a:lnTo>
                  <a:pt x="15743" y="6521"/>
                </a:lnTo>
                <a:lnTo>
                  <a:pt x="15889" y="6545"/>
                </a:lnTo>
                <a:lnTo>
                  <a:pt x="16108" y="6618"/>
                </a:lnTo>
                <a:lnTo>
                  <a:pt x="16351" y="6691"/>
                </a:lnTo>
                <a:lnTo>
                  <a:pt x="16376" y="6716"/>
                </a:lnTo>
                <a:lnTo>
                  <a:pt x="16254" y="7032"/>
                </a:lnTo>
                <a:lnTo>
                  <a:pt x="16084" y="7008"/>
                </a:lnTo>
                <a:lnTo>
                  <a:pt x="15889" y="6959"/>
                </a:lnTo>
                <a:lnTo>
                  <a:pt x="15524" y="6862"/>
                </a:lnTo>
                <a:lnTo>
                  <a:pt x="15329" y="6837"/>
                </a:lnTo>
                <a:lnTo>
                  <a:pt x="15159" y="6837"/>
                </a:lnTo>
                <a:lnTo>
                  <a:pt x="14964" y="6862"/>
                </a:lnTo>
                <a:lnTo>
                  <a:pt x="14794" y="6935"/>
                </a:lnTo>
                <a:lnTo>
                  <a:pt x="14770" y="6983"/>
                </a:lnTo>
                <a:lnTo>
                  <a:pt x="14770" y="7008"/>
                </a:lnTo>
                <a:lnTo>
                  <a:pt x="14770" y="7056"/>
                </a:lnTo>
                <a:lnTo>
                  <a:pt x="14818" y="7081"/>
                </a:lnTo>
                <a:lnTo>
                  <a:pt x="15135" y="7178"/>
                </a:lnTo>
                <a:lnTo>
                  <a:pt x="15451" y="7300"/>
                </a:lnTo>
                <a:lnTo>
                  <a:pt x="15767" y="7397"/>
                </a:lnTo>
                <a:lnTo>
                  <a:pt x="16084" y="7470"/>
                </a:lnTo>
                <a:lnTo>
                  <a:pt x="15889" y="7884"/>
                </a:lnTo>
                <a:lnTo>
                  <a:pt x="15719" y="7786"/>
                </a:lnTo>
                <a:lnTo>
                  <a:pt x="15524" y="7738"/>
                </a:lnTo>
                <a:lnTo>
                  <a:pt x="15183" y="7665"/>
                </a:lnTo>
                <a:lnTo>
                  <a:pt x="14940" y="7616"/>
                </a:lnTo>
                <a:lnTo>
                  <a:pt x="14721" y="7567"/>
                </a:lnTo>
                <a:lnTo>
                  <a:pt x="14502" y="7543"/>
                </a:lnTo>
                <a:lnTo>
                  <a:pt x="14259" y="7567"/>
                </a:lnTo>
                <a:lnTo>
                  <a:pt x="14210" y="7592"/>
                </a:lnTo>
                <a:lnTo>
                  <a:pt x="14186" y="7640"/>
                </a:lnTo>
                <a:lnTo>
                  <a:pt x="14186" y="7689"/>
                </a:lnTo>
                <a:lnTo>
                  <a:pt x="14234" y="7713"/>
                </a:lnTo>
                <a:lnTo>
                  <a:pt x="14721" y="7884"/>
                </a:lnTo>
                <a:lnTo>
                  <a:pt x="15183" y="8078"/>
                </a:lnTo>
                <a:lnTo>
                  <a:pt x="15427" y="8151"/>
                </a:lnTo>
                <a:lnTo>
                  <a:pt x="15573" y="8176"/>
                </a:lnTo>
                <a:lnTo>
                  <a:pt x="15694" y="8200"/>
                </a:lnTo>
                <a:lnTo>
                  <a:pt x="15427" y="8638"/>
                </a:lnTo>
                <a:lnTo>
                  <a:pt x="15378" y="8614"/>
                </a:lnTo>
                <a:lnTo>
                  <a:pt x="14818" y="8565"/>
                </a:lnTo>
                <a:lnTo>
                  <a:pt x="14551" y="8516"/>
                </a:lnTo>
                <a:lnTo>
                  <a:pt x="14283" y="8468"/>
                </a:lnTo>
                <a:lnTo>
                  <a:pt x="13821" y="8370"/>
                </a:lnTo>
                <a:lnTo>
                  <a:pt x="13578" y="8322"/>
                </a:lnTo>
                <a:lnTo>
                  <a:pt x="13334" y="8322"/>
                </a:lnTo>
                <a:lnTo>
                  <a:pt x="13310" y="8346"/>
                </a:lnTo>
                <a:lnTo>
                  <a:pt x="13286" y="8370"/>
                </a:lnTo>
                <a:lnTo>
                  <a:pt x="13286" y="8395"/>
                </a:lnTo>
                <a:lnTo>
                  <a:pt x="13310" y="8419"/>
                </a:lnTo>
                <a:lnTo>
                  <a:pt x="13553" y="8541"/>
                </a:lnTo>
                <a:lnTo>
                  <a:pt x="13821" y="8638"/>
                </a:lnTo>
                <a:lnTo>
                  <a:pt x="14332" y="8808"/>
                </a:lnTo>
                <a:lnTo>
                  <a:pt x="14551" y="8857"/>
                </a:lnTo>
                <a:lnTo>
                  <a:pt x="14770" y="8906"/>
                </a:lnTo>
                <a:lnTo>
                  <a:pt x="15013" y="8930"/>
                </a:lnTo>
                <a:lnTo>
                  <a:pt x="15232" y="8930"/>
                </a:lnTo>
                <a:lnTo>
                  <a:pt x="14818" y="9465"/>
                </a:lnTo>
                <a:lnTo>
                  <a:pt x="14648" y="9417"/>
                </a:lnTo>
                <a:lnTo>
                  <a:pt x="14453" y="9368"/>
                </a:lnTo>
                <a:lnTo>
                  <a:pt x="14088" y="9319"/>
                </a:lnTo>
                <a:lnTo>
                  <a:pt x="13797" y="9271"/>
                </a:lnTo>
                <a:lnTo>
                  <a:pt x="13480" y="9198"/>
                </a:lnTo>
                <a:lnTo>
                  <a:pt x="13188" y="9100"/>
                </a:lnTo>
                <a:lnTo>
                  <a:pt x="12921" y="8979"/>
                </a:lnTo>
                <a:lnTo>
                  <a:pt x="12872" y="8979"/>
                </a:lnTo>
                <a:lnTo>
                  <a:pt x="12872" y="9027"/>
                </a:lnTo>
                <a:lnTo>
                  <a:pt x="12945" y="9125"/>
                </a:lnTo>
                <a:lnTo>
                  <a:pt x="13018" y="9222"/>
                </a:lnTo>
                <a:lnTo>
                  <a:pt x="13115" y="9319"/>
                </a:lnTo>
                <a:lnTo>
                  <a:pt x="13213" y="9392"/>
                </a:lnTo>
                <a:lnTo>
                  <a:pt x="13432" y="9490"/>
                </a:lnTo>
                <a:lnTo>
                  <a:pt x="13675" y="9587"/>
                </a:lnTo>
                <a:lnTo>
                  <a:pt x="13991" y="9684"/>
                </a:lnTo>
                <a:lnTo>
                  <a:pt x="14332" y="9733"/>
                </a:lnTo>
                <a:lnTo>
                  <a:pt x="14551" y="9806"/>
                </a:lnTo>
                <a:lnTo>
                  <a:pt x="14186" y="10195"/>
                </a:lnTo>
                <a:lnTo>
                  <a:pt x="14137" y="10098"/>
                </a:lnTo>
                <a:lnTo>
                  <a:pt x="14064" y="10049"/>
                </a:lnTo>
                <a:lnTo>
                  <a:pt x="13651" y="9928"/>
                </a:lnTo>
                <a:lnTo>
                  <a:pt x="13213" y="9782"/>
                </a:lnTo>
                <a:lnTo>
                  <a:pt x="12799" y="9660"/>
                </a:lnTo>
                <a:lnTo>
                  <a:pt x="12580" y="9611"/>
                </a:lnTo>
                <a:lnTo>
                  <a:pt x="12337" y="9611"/>
                </a:lnTo>
                <a:lnTo>
                  <a:pt x="12337" y="9636"/>
                </a:lnTo>
                <a:lnTo>
                  <a:pt x="12337" y="9660"/>
                </a:lnTo>
                <a:lnTo>
                  <a:pt x="12702" y="9903"/>
                </a:lnTo>
                <a:lnTo>
                  <a:pt x="13115" y="10122"/>
                </a:lnTo>
                <a:lnTo>
                  <a:pt x="13529" y="10293"/>
                </a:lnTo>
                <a:lnTo>
                  <a:pt x="13967" y="10439"/>
                </a:lnTo>
                <a:lnTo>
                  <a:pt x="13505" y="10877"/>
                </a:lnTo>
                <a:lnTo>
                  <a:pt x="13286" y="10804"/>
                </a:lnTo>
                <a:lnTo>
                  <a:pt x="13042" y="10731"/>
                </a:lnTo>
                <a:lnTo>
                  <a:pt x="12799" y="10658"/>
                </a:lnTo>
                <a:lnTo>
                  <a:pt x="12580" y="10585"/>
                </a:lnTo>
                <a:lnTo>
                  <a:pt x="12045" y="10341"/>
                </a:lnTo>
                <a:lnTo>
                  <a:pt x="11777" y="10244"/>
                </a:lnTo>
                <a:lnTo>
                  <a:pt x="11631" y="10220"/>
                </a:lnTo>
                <a:lnTo>
                  <a:pt x="11485" y="10195"/>
                </a:lnTo>
                <a:lnTo>
                  <a:pt x="11436" y="10220"/>
                </a:lnTo>
                <a:lnTo>
                  <a:pt x="11436" y="10244"/>
                </a:lnTo>
                <a:lnTo>
                  <a:pt x="11412" y="10268"/>
                </a:lnTo>
                <a:lnTo>
                  <a:pt x="11436" y="10317"/>
                </a:lnTo>
                <a:lnTo>
                  <a:pt x="11680" y="10512"/>
                </a:lnTo>
                <a:lnTo>
                  <a:pt x="11972" y="10706"/>
                </a:lnTo>
                <a:lnTo>
                  <a:pt x="12264" y="10852"/>
                </a:lnTo>
                <a:lnTo>
                  <a:pt x="12556" y="10998"/>
                </a:lnTo>
                <a:lnTo>
                  <a:pt x="12848" y="11120"/>
                </a:lnTo>
                <a:lnTo>
                  <a:pt x="12994" y="11169"/>
                </a:lnTo>
                <a:lnTo>
                  <a:pt x="13164" y="11193"/>
                </a:lnTo>
                <a:lnTo>
                  <a:pt x="12799" y="11509"/>
                </a:lnTo>
                <a:lnTo>
                  <a:pt x="12702" y="11461"/>
                </a:lnTo>
                <a:lnTo>
                  <a:pt x="12580" y="11412"/>
                </a:lnTo>
                <a:lnTo>
                  <a:pt x="12337" y="11363"/>
                </a:lnTo>
                <a:lnTo>
                  <a:pt x="12069" y="11315"/>
                </a:lnTo>
                <a:lnTo>
                  <a:pt x="11826" y="11266"/>
                </a:lnTo>
                <a:lnTo>
                  <a:pt x="11315" y="11071"/>
                </a:lnTo>
                <a:lnTo>
                  <a:pt x="11047" y="10998"/>
                </a:lnTo>
                <a:lnTo>
                  <a:pt x="10901" y="10974"/>
                </a:lnTo>
                <a:lnTo>
                  <a:pt x="10755" y="10974"/>
                </a:lnTo>
                <a:lnTo>
                  <a:pt x="10706" y="10998"/>
                </a:lnTo>
                <a:lnTo>
                  <a:pt x="10682" y="11023"/>
                </a:lnTo>
                <a:lnTo>
                  <a:pt x="10682" y="11071"/>
                </a:lnTo>
                <a:lnTo>
                  <a:pt x="10706" y="11096"/>
                </a:lnTo>
                <a:lnTo>
                  <a:pt x="10828" y="11217"/>
                </a:lnTo>
                <a:lnTo>
                  <a:pt x="10998" y="11339"/>
                </a:lnTo>
                <a:lnTo>
                  <a:pt x="11217" y="11461"/>
                </a:lnTo>
                <a:lnTo>
                  <a:pt x="11436" y="11582"/>
                </a:lnTo>
                <a:lnTo>
                  <a:pt x="11655" y="11704"/>
                </a:lnTo>
                <a:lnTo>
                  <a:pt x="11899" y="11777"/>
                </a:lnTo>
                <a:lnTo>
                  <a:pt x="12142" y="11826"/>
                </a:lnTo>
                <a:lnTo>
                  <a:pt x="12385" y="11874"/>
                </a:lnTo>
                <a:lnTo>
                  <a:pt x="12045" y="12142"/>
                </a:lnTo>
                <a:lnTo>
                  <a:pt x="11874" y="12093"/>
                </a:lnTo>
                <a:lnTo>
                  <a:pt x="11704" y="12045"/>
                </a:lnTo>
                <a:lnTo>
                  <a:pt x="11412" y="11996"/>
                </a:lnTo>
                <a:lnTo>
                  <a:pt x="11242" y="11947"/>
                </a:lnTo>
                <a:lnTo>
                  <a:pt x="11071" y="11850"/>
                </a:lnTo>
                <a:lnTo>
                  <a:pt x="10682" y="11680"/>
                </a:lnTo>
                <a:lnTo>
                  <a:pt x="10487" y="11582"/>
                </a:lnTo>
                <a:lnTo>
                  <a:pt x="10293" y="11534"/>
                </a:lnTo>
                <a:lnTo>
                  <a:pt x="10098" y="11509"/>
                </a:lnTo>
                <a:lnTo>
                  <a:pt x="9903" y="11534"/>
                </a:lnTo>
                <a:lnTo>
                  <a:pt x="9879" y="11534"/>
                </a:lnTo>
                <a:lnTo>
                  <a:pt x="9879" y="11558"/>
                </a:lnTo>
                <a:lnTo>
                  <a:pt x="9879" y="11631"/>
                </a:lnTo>
                <a:lnTo>
                  <a:pt x="9976" y="11728"/>
                </a:lnTo>
                <a:lnTo>
                  <a:pt x="10098" y="11826"/>
                </a:lnTo>
                <a:lnTo>
                  <a:pt x="10366" y="11972"/>
                </a:lnTo>
                <a:lnTo>
                  <a:pt x="10925" y="12215"/>
                </a:lnTo>
                <a:lnTo>
                  <a:pt x="11266" y="12361"/>
                </a:lnTo>
                <a:lnTo>
                  <a:pt x="11607" y="12483"/>
                </a:lnTo>
                <a:lnTo>
                  <a:pt x="11169" y="12799"/>
                </a:lnTo>
                <a:lnTo>
                  <a:pt x="10925" y="12726"/>
                </a:lnTo>
                <a:lnTo>
                  <a:pt x="10585" y="12604"/>
                </a:lnTo>
                <a:lnTo>
                  <a:pt x="10244" y="12458"/>
                </a:lnTo>
                <a:lnTo>
                  <a:pt x="9782" y="12239"/>
                </a:lnTo>
                <a:lnTo>
                  <a:pt x="9538" y="12142"/>
                </a:lnTo>
                <a:lnTo>
                  <a:pt x="9417" y="12118"/>
                </a:lnTo>
                <a:lnTo>
                  <a:pt x="9295" y="12118"/>
                </a:lnTo>
                <a:lnTo>
                  <a:pt x="9271" y="12142"/>
                </a:lnTo>
                <a:lnTo>
                  <a:pt x="9271" y="12191"/>
                </a:lnTo>
                <a:lnTo>
                  <a:pt x="9344" y="12312"/>
                </a:lnTo>
                <a:lnTo>
                  <a:pt x="9441" y="12410"/>
                </a:lnTo>
                <a:lnTo>
                  <a:pt x="9563" y="12507"/>
                </a:lnTo>
                <a:lnTo>
                  <a:pt x="9684" y="12604"/>
                </a:lnTo>
                <a:lnTo>
                  <a:pt x="9976" y="12750"/>
                </a:lnTo>
                <a:lnTo>
                  <a:pt x="10244" y="12896"/>
                </a:lnTo>
                <a:lnTo>
                  <a:pt x="10463" y="12994"/>
                </a:lnTo>
                <a:lnTo>
                  <a:pt x="10731" y="13115"/>
                </a:lnTo>
                <a:lnTo>
                  <a:pt x="10220" y="13456"/>
                </a:lnTo>
                <a:lnTo>
                  <a:pt x="10220" y="13359"/>
                </a:lnTo>
                <a:lnTo>
                  <a:pt x="10195" y="13334"/>
                </a:lnTo>
                <a:lnTo>
                  <a:pt x="10147" y="13286"/>
                </a:lnTo>
                <a:lnTo>
                  <a:pt x="9976" y="13188"/>
                </a:lnTo>
                <a:lnTo>
                  <a:pt x="9782" y="13091"/>
                </a:lnTo>
                <a:lnTo>
                  <a:pt x="9417" y="12921"/>
                </a:lnTo>
                <a:lnTo>
                  <a:pt x="9222" y="12848"/>
                </a:lnTo>
                <a:lnTo>
                  <a:pt x="9052" y="12775"/>
                </a:lnTo>
                <a:lnTo>
                  <a:pt x="8857" y="12726"/>
                </a:lnTo>
                <a:lnTo>
                  <a:pt x="8662" y="12726"/>
                </a:lnTo>
                <a:lnTo>
                  <a:pt x="8638" y="12750"/>
                </a:lnTo>
                <a:lnTo>
                  <a:pt x="8638" y="12775"/>
                </a:lnTo>
                <a:lnTo>
                  <a:pt x="8979" y="13018"/>
                </a:lnTo>
                <a:lnTo>
                  <a:pt x="9319" y="13261"/>
                </a:lnTo>
                <a:lnTo>
                  <a:pt x="9490" y="13383"/>
                </a:lnTo>
                <a:lnTo>
                  <a:pt x="9660" y="13480"/>
                </a:lnTo>
                <a:lnTo>
                  <a:pt x="9855" y="13553"/>
                </a:lnTo>
                <a:lnTo>
                  <a:pt x="10049" y="13602"/>
                </a:lnTo>
                <a:lnTo>
                  <a:pt x="9538" y="13943"/>
                </a:lnTo>
                <a:lnTo>
                  <a:pt x="9538" y="13918"/>
                </a:lnTo>
                <a:lnTo>
                  <a:pt x="9465" y="13870"/>
                </a:lnTo>
                <a:lnTo>
                  <a:pt x="9368" y="13821"/>
                </a:lnTo>
                <a:lnTo>
                  <a:pt x="9222" y="13724"/>
                </a:lnTo>
                <a:lnTo>
                  <a:pt x="8808" y="13407"/>
                </a:lnTo>
                <a:lnTo>
                  <a:pt x="8662" y="13286"/>
                </a:lnTo>
                <a:lnTo>
                  <a:pt x="8492" y="13140"/>
                </a:lnTo>
                <a:lnTo>
                  <a:pt x="8297" y="13042"/>
                </a:lnTo>
                <a:lnTo>
                  <a:pt x="8200" y="12994"/>
                </a:lnTo>
                <a:lnTo>
                  <a:pt x="8054" y="12994"/>
                </a:lnTo>
                <a:lnTo>
                  <a:pt x="8030" y="13018"/>
                </a:lnTo>
                <a:lnTo>
                  <a:pt x="7957" y="13091"/>
                </a:lnTo>
                <a:lnTo>
                  <a:pt x="7957" y="13164"/>
                </a:lnTo>
                <a:lnTo>
                  <a:pt x="7981" y="13213"/>
                </a:lnTo>
                <a:lnTo>
                  <a:pt x="8005" y="13261"/>
                </a:lnTo>
                <a:lnTo>
                  <a:pt x="8297" y="13529"/>
                </a:lnTo>
                <a:lnTo>
                  <a:pt x="8614" y="13772"/>
                </a:lnTo>
                <a:lnTo>
                  <a:pt x="8881" y="13991"/>
                </a:lnTo>
                <a:lnTo>
                  <a:pt x="9027" y="14113"/>
                </a:lnTo>
                <a:lnTo>
                  <a:pt x="9173" y="14210"/>
                </a:lnTo>
                <a:lnTo>
                  <a:pt x="8784" y="14478"/>
                </a:lnTo>
                <a:lnTo>
                  <a:pt x="8711" y="14502"/>
                </a:lnTo>
                <a:lnTo>
                  <a:pt x="8565" y="14381"/>
                </a:lnTo>
                <a:lnTo>
                  <a:pt x="8419" y="14259"/>
                </a:lnTo>
                <a:lnTo>
                  <a:pt x="8103" y="14040"/>
                </a:lnTo>
                <a:lnTo>
                  <a:pt x="7713" y="13797"/>
                </a:lnTo>
                <a:lnTo>
                  <a:pt x="7348" y="13578"/>
                </a:lnTo>
                <a:lnTo>
                  <a:pt x="6570" y="13115"/>
                </a:lnTo>
                <a:lnTo>
                  <a:pt x="6180" y="12872"/>
                </a:lnTo>
                <a:lnTo>
                  <a:pt x="5767" y="12604"/>
                </a:lnTo>
                <a:lnTo>
                  <a:pt x="5402" y="12312"/>
                </a:lnTo>
                <a:lnTo>
                  <a:pt x="5037" y="11996"/>
                </a:lnTo>
                <a:lnTo>
                  <a:pt x="4623" y="11680"/>
                </a:lnTo>
                <a:lnTo>
                  <a:pt x="4210" y="11363"/>
                </a:lnTo>
                <a:lnTo>
                  <a:pt x="3820" y="11023"/>
                </a:lnTo>
                <a:lnTo>
                  <a:pt x="3626" y="10852"/>
                </a:lnTo>
                <a:lnTo>
                  <a:pt x="3455" y="10658"/>
                </a:lnTo>
                <a:lnTo>
                  <a:pt x="2847" y="9952"/>
                </a:lnTo>
                <a:lnTo>
                  <a:pt x="2263" y="9222"/>
                </a:lnTo>
                <a:lnTo>
                  <a:pt x="1971" y="8857"/>
                </a:lnTo>
                <a:lnTo>
                  <a:pt x="1728" y="8468"/>
                </a:lnTo>
                <a:lnTo>
                  <a:pt x="1484" y="8054"/>
                </a:lnTo>
                <a:lnTo>
                  <a:pt x="1265" y="7640"/>
                </a:lnTo>
                <a:lnTo>
                  <a:pt x="1095" y="7227"/>
                </a:lnTo>
                <a:lnTo>
                  <a:pt x="949" y="6789"/>
                </a:lnTo>
                <a:lnTo>
                  <a:pt x="827" y="6351"/>
                </a:lnTo>
                <a:lnTo>
                  <a:pt x="730" y="5889"/>
                </a:lnTo>
                <a:lnTo>
                  <a:pt x="657" y="5451"/>
                </a:lnTo>
                <a:lnTo>
                  <a:pt x="633" y="4988"/>
                </a:lnTo>
                <a:lnTo>
                  <a:pt x="608" y="4526"/>
                </a:lnTo>
                <a:lnTo>
                  <a:pt x="608" y="4064"/>
                </a:lnTo>
                <a:lnTo>
                  <a:pt x="608" y="3674"/>
                </a:lnTo>
                <a:lnTo>
                  <a:pt x="657" y="3261"/>
                </a:lnTo>
                <a:lnTo>
                  <a:pt x="706" y="2871"/>
                </a:lnTo>
                <a:lnTo>
                  <a:pt x="827" y="2482"/>
                </a:lnTo>
                <a:lnTo>
                  <a:pt x="973" y="2117"/>
                </a:lnTo>
                <a:lnTo>
                  <a:pt x="1046" y="1947"/>
                </a:lnTo>
                <a:lnTo>
                  <a:pt x="1168" y="1776"/>
                </a:lnTo>
                <a:lnTo>
                  <a:pt x="1265" y="1630"/>
                </a:lnTo>
                <a:lnTo>
                  <a:pt x="1411" y="1460"/>
                </a:lnTo>
                <a:lnTo>
                  <a:pt x="1557" y="1338"/>
                </a:lnTo>
                <a:lnTo>
                  <a:pt x="1728" y="1192"/>
                </a:lnTo>
                <a:lnTo>
                  <a:pt x="1922" y="1071"/>
                </a:lnTo>
                <a:lnTo>
                  <a:pt x="2117" y="949"/>
                </a:lnTo>
                <a:lnTo>
                  <a:pt x="2336" y="852"/>
                </a:lnTo>
                <a:lnTo>
                  <a:pt x="2531" y="779"/>
                </a:lnTo>
                <a:lnTo>
                  <a:pt x="2774" y="706"/>
                </a:lnTo>
                <a:lnTo>
                  <a:pt x="2993" y="633"/>
                </a:lnTo>
                <a:lnTo>
                  <a:pt x="3455" y="560"/>
                </a:lnTo>
                <a:lnTo>
                  <a:pt x="3918" y="535"/>
                </a:lnTo>
                <a:close/>
                <a:moveTo>
                  <a:pt x="3358" y="0"/>
                </a:moveTo>
                <a:lnTo>
                  <a:pt x="2969" y="73"/>
                </a:lnTo>
                <a:lnTo>
                  <a:pt x="2579" y="146"/>
                </a:lnTo>
                <a:lnTo>
                  <a:pt x="2239" y="268"/>
                </a:lnTo>
                <a:lnTo>
                  <a:pt x="1874" y="414"/>
                </a:lnTo>
                <a:lnTo>
                  <a:pt x="1557" y="608"/>
                </a:lnTo>
                <a:lnTo>
                  <a:pt x="1241" y="827"/>
                </a:lnTo>
                <a:lnTo>
                  <a:pt x="949" y="1095"/>
                </a:lnTo>
                <a:lnTo>
                  <a:pt x="706" y="1387"/>
                </a:lnTo>
                <a:lnTo>
                  <a:pt x="487" y="1728"/>
                </a:lnTo>
                <a:lnTo>
                  <a:pt x="316" y="2093"/>
                </a:lnTo>
                <a:lnTo>
                  <a:pt x="195" y="2482"/>
                </a:lnTo>
                <a:lnTo>
                  <a:pt x="97" y="2896"/>
                </a:lnTo>
                <a:lnTo>
                  <a:pt x="49" y="3309"/>
                </a:lnTo>
                <a:lnTo>
                  <a:pt x="0" y="3747"/>
                </a:lnTo>
                <a:lnTo>
                  <a:pt x="0" y="4161"/>
                </a:lnTo>
                <a:lnTo>
                  <a:pt x="24" y="4988"/>
                </a:lnTo>
                <a:lnTo>
                  <a:pt x="73" y="5451"/>
                </a:lnTo>
                <a:lnTo>
                  <a:pt x="146" y="5913"/>
                </a:lnTo>
                <a:lnTo>
                  <a:pt x="219" y="6351"/>
                </a:lnTo>
                <a:lnTo>
                  <a:pt x="341" y="6789"/>
                </a:lnTo>
                <a:lnTo>
                  <a:pt x="487" y="7227"/>
                </a:lnTo>
                <a:lnTo>
                  <a:pt x="633" y="7665"/>
                </a:lnTo>
                <a:lnTo>
                  <a:pt x="827" y="8078"/>
                </a:lnTo>
                <a:lnTo>
                  <a:pt x="1046" y="8492"/>
                </a:lnTo>
                <a:lnTo>
                  <a:pt x="1265" y="8881"/>
                </a:lnTo>
                <a:lnTo>
                  <a:pt x="1533" y="9246"/>
                </a:lnTo>
                <a:lnTo>
                  <a:pt x="1801" y="9587"/>
                </a:lnTo>
                <a:lnTo>
                  <a:pt x="2093" y="9928"/>
                </a:lnTo>
                <a:lnTo>
                  <a:pt x="2458" y="10341"/>
                </a:lnTo>
                <a:lnTo>
                  <a:pt x="2798" y="10779"/>
                </a:lnTo>
                <a:lnTo>
                  <a:pt x="3139" y="11169"/>
                </a:lnTo>
                <a:lnTo>
                  <a:pt x="3334" y="11363"/>
                </a:lnTo>
                <a:lnTo>
                  <a:pt x="3553" y="11558"/>
                </a:lnTo>
                <a:lnTo>
                  <a:pt x="4331" y="12215"/>
                </a:lnTo>
                <a:lnTo>
                  <a:pt x="5134" y="12823"/>
                </a:lnTo>
                <a:lnTo>
                  <a:pt x="5961" y="13432"/>
                </a:lnTo>
                <a:lnTo>
                  <a:pt x="6399" y="13724"/>
                </a:lnTo>
                <a:lnTo>
                  <a:pt x="6837" y="13991"/>
                </a:lnTo>
                <a:lnTo>
                  <a:pt x="7275" y="14235"/>
                </a:lnTo>
                <a:lnTo>
                  <a:pt x="7689" y="14502"/>
                </a:lnTo>
                <a:lnTo>
                  <a:pt x="7981" y="14672"/>
                </a:lnTo>
                <a:lnTo>
                  <a:pt x="8127" y="14770"/>
                </a:lnTo>
                <a:lnTo>
                  <a:pt x="8249" y="14891"/>
                </a:lnTo>
                <a:lnTo>
                  <a:pt x="8249" y="14964"/>
                </a:lnTo>
                <a:lnTo>
                  <a:pt x="8249" y="15062"/>
                </a:lnTo>
                <a:lnTo>
                  <a:pt x="8297" y="15110"/>
                </a:lnTo>
                <a:lnTo>
                  <a:pt x="8370" y="15183"/>
                </a:lnTo>
                <a:lnTo>
                  <a:pt x="8443" y="15208"/>
                </a:lnTo>
                <a:lnTo>
                  <a:pt x="8516" y="15232"/>
                </a:lnTo>
                <a:lnTo>
                  <a:pt x="8614" y="15232"/>
                </a:lnTo>
                <a:lnTo>
                  <a:pt x="8711" y="15183"/>
                </a:lnTo>
                <a:lnTo>
                  <a:pt x="8735" y="15159"/>
                </a:lnTo>
                <a:lnTo>
                  <a:pt x="8784" y="15110"/>
                </a:lnTo>
                <a:lnTo>
                  <a:pt x="9490" y="14599"/>
                </a:lnTo>
                <a:lnTo>
                  <a:pt x="10220" y="14113"/>
                </a:lnTo>
                <a:lnTo>
                  <a:pt x="10925" y="13602"/>
                </a:lnTo>
                <a:lnTo>
                  <a:pt x="11631" y="13115"/>
                </a:lnTo>
                <a:lnTo>
                  <a:pt x="12312" y="12604"/>
                </a:lnTo>
                <a:lnTo>
                  <a:pt x="12969" y="12069"/>
                </a:lnTo>
                <a:lnTo>
                  <a:pt x="13578" y="11509"/>
                </a:lnTo>
                <a:lnTo>
                  <a:pt x="14186" y="10925"/>
                </a:lnTo>
                <a:lnTo>
                  <a:pt x="14745" y="10341"/>
                </a:lnTo>
                <a:lnTo>
                  <a:pt x="15256" y="9733"/>
                </a:lnTo>
                <a:lnTo>
                  <a:pt x="15743" y="9076"/>
                </a:lnTo>
                <a:lnTo>
                  <a:pt x="15962" y="8735"/>
                </a:lnTo>
                <a:lnTo>
                  <a:pt x="16157" y="8395"/>
                </a:lnTo>
                <a:lnTo>
                  <a:pt x="16351" y="8054"/>
                </a:lnTo>
                <a:lnTo>
                  <a:pt x="16522" y="7689"/>
                </a:lnTo>
                <a:lnTo>
                  <a:pt x="16668" y="7324"/>
                </a:lnTo>
                <a:lnTo>
                  <a:pt x="16814" y="6959"/>
                </a:lnTo>
                <a:lnTo>
                  <a:pt x="16935" y="6570"/>
                </a:lnTo>
                <a:lnTo>
                  <a:pt x="17033" y="6181"/>
                </a:lnTo>
                <a:lnTo>
                  <a:pt x="17106" y="5791"/>
                </a:lnTo>
                <a:lnTo>
                  <a:pt x="17179" y="5378"/>
                </a:lnTo>
                <a:lnTo>
                  <a:pt x="17203" y="5013"/>
                </a:lnTo>
                <a:lnTo>
                  <a:pt x="17227" y="4623"/>
                </a:lnTo>
                <a:lnTo>
                  <a:pt x="17227" y="4210"/>
                </a:lnTo>
                <a:lnTo>
                  <a:pt x="17203" y="3820"/>
                </a:lnTo>
                <a:lnTo>
                  <a:pt x="17130" y="3407"/>
                </a:lnTo>
                <a:lnTo>
                  <a:pt x="17057" y="3017"/>
                </a:lnTo>
                <a:lnTo>
                  <a:pt x="16960" y="2652"/>
                </a:lnTo>
                <a:lnTo>
                  <a:pt x="16814" y="2287"/>
                </a:lnTo>
                <a:lnTo>
                  <a:pt x="16643" y="1947"/>
                </a:lnTo>
                <a:lnTo>
                  <a:pt x="16449" y="1655"/>
                </a:lnTo>
                <a:lnTo>
                  <a:pt x="16205" y="1363"/>
                </a:lnTo>
                <a:lnTo>
                  <a:pt x="15938" y="1119"/>
                </a:lnTo>
                <a:lnTo>
                  <a:pt x="15646" y="876"/>
                </a:lnTo>
                <a:lnTo>
                  <a:pt x="15329" y="681"/>
                </a:lnTo>
                <a:lnTo>
                  <a:pt x="14989" y="511"/>
                </a:lnTo>
                <a:lnTo>
                  <a:pt x="14648" y="365"/>
                </a:lnTo>
                <a:lnTo>
                  <a:pt x="14332" y="243"/>
                </a:lnTo>
                <a:lnTo>
                  <a:pt x="13967" y="170"/>
                </a:lnTo>
                <a:lnTo>
                  <a:pt x="13578" y="97"/>
                </a:lnTo>
                <a:lnTo>
                  <a:pt x="13188" y="73"/>
                </a:lnTo>
                <a:lnTo>
                  <a:pt x="12799" y="49"/>
                </a:lnTo>
                <a:lnTo>
                  <a:pt x="12410" y="73"/>
                </a:lnTo>
                <a:lnTo>
                  <a:pt x="12045" y="146"/>
                </a:lnTo>
                <a:lnTo>
                  <a:pt x="11704" y="243"/>
                </a:lnTo>
                <a:lnTo>
                  <a:pt x="11217" y="462"/>
                </a:lnTo>
                <a:lnTo>
                  <a:pt x="10731" y="706"/>
                </a:lnTo>
                <a:lnTo>
                  <a:pt x="10268" y="949"/>
                </a:lnTo>
                <a:lnTo>
                  <a:pt x="9806" y="1241"/>
                </a:lnTo>
                <a:lnTo>
                  <a:pt x="9611" y="1363"/>
                </a:lnTo>
                <a:lnTo>
                  <a:pt x="9271" y="1582"/>
                </a:lnTo>
                <a:lnTo>
                  <a:pt x="8906" y="1874"/>
                </a:lnTo>
                <a:lnTo>
                  <a:pt x="8735" y="2044"/>
                </a:lnTo>
                <a:lnTo>
                  <a:pt x="8589" y="2190"/>
                </a:lnTo>
                <a:lnTo>
                  <a:pt x="8468" y="2044"/>
                </a:lnTo>
                <a:lnTo>
                  <a:pt x="8322" y="1922"/>
                </a:lnTo>
                <a:lnTo>
                  <a:pt x="7981" y="1630"/>
                </a:lnTo>
                <a:lnTo>
                  <a:pt x="7592" y="1363"/>
                </a:lnTo>
                <a:lnTo>
                  <a:pt x="7202" y="1119"/>
                </a:lnTo>
                <a:lnTo>
                  <a:pt x="6813" y="900"/>
                </a:lnTo>
                <a:lnTo>
                  <a:pt x="6472" y="706"/>
                </a:lnTo>
                <a:lnTo>
                  <a:pt x="5986" y="487"/>
                </a:lnTo>
                <a:lnTo>
                  <a:pt x="5645" y="341"/>
                </a:lnTo>
                <a:lnTo>
                  <a:pt x="5280" y="219"/>
                </a:lnTo>
                <a:lnTo>
                  <a:pt x="4915" y="122"/>
                </a:lnTo>
                <a:lnTo>
                  <a:pt x="4526" y="49"/>
                </a:lnTo>
                <a:lnTo>
                  <a:pt x="4137"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1046"/>
        <p:cNvGrpSpPr/>
        <p:nvPr/>
      </p:nvGrpSpPr>
      <p:grpSpPr>
        <a:xfrm>
          <a:off x="0" y="0"/>
          <a:ext cx="0" cy="0"/>
          <a:chOff x="0" y="0"/>
          <a:chExt cx="0" cy="0"/>
        </a:xfrm>
      </p:grpSpPr>
      <p:sp>
        <p:nvSpPr>
          <p:cNvPr id="1047" name="Google Shape;1047;p38"/>
          <p:cNvSpPr txBox="1">
            <a:spLocks noGrp="1"/>
          </p:cNvSpPr>
          <p:nvPr>
            <p:ph type="title"/>
          </p:nvPr>
        </p:nvSpPr>
        <p:spPr>
          <a:xfrm>
            <a:off x="829000" y="526700"/>
            <a:ext cx="6902100" cy="460500"/>
          </a:xfrm>
          <a:prstGeom prst="rect">
            <a:avLst/>
          </a:prstGeom>
        </p:spPr>
        <p:txBody>
          <a:bodyPr spcFirstLastPara="1" wrap="square" lIns="0" tIns="0" rIns="0" bIns="0" anchor="b" anchorCtr="0">
            <a:noAutofit/>
          </a:bodyPr>
          <a:lstStyle/>
          <a:p>
            <a:pPr marL="0" lvl="0" indent="0" algn="l" rtl="0">
              <a:spcBef>
                <a:spcPts val="0"/>
              </a:spcBef>
              <a:spcAft>
                <a:spcPts val="0"/>
              </a:spcAft>
              <a:buNone/>
            </a:pPr>
            <a:r>
              <a:rPr lang="en"/>
              <a:t>Credits</a:t>
            </a:r>
            <a:endParaRPr/>
          </a:p>
        </p:txBody>
      </p:sp>
      <p:sp>
        <p:nvSpPr>
          <p:cNvPr id="1048" name="Google Shape;1048;p38"/>
          <p:cNvSpPr txBox="1">
            <a:spLocks noGrp="1"/>
          </p:cNvSpPr>
          <p:nvPr>
            <p:ph type="body" idx="1"/>
          </p:nvPr>
        </p:nvSpPr>
        <p:spPr>
          <a:xfrm>
            <a:off x="315884" y="1352549"/>
            <a:ext cx="7415216" cy="3341400"/>
          </a:xfrm>
          <a:prstGeom prst="rect">
            <a:avLst/>
          </a:prstGeom>
        </p:spPr>
        <p:txBody>
          <a:bodyPr spcFirstLastPara="1" wrap="square" lIns="0" tIns="0" rIns="0" bIns="0" anchor="t" anchorCtr="0">
            <a:noAutofit/>
          </a:bodyPr>
          <a:lstStyle/>
          <a:p>
            <a:pPr marL="0" lvl="0" indent="0" algn="l" rtl="0">
              <a:spcBef>
                <a:spcPts val="600"/>
              </a:spcBef>
              <a:spcAft>
                <a:spcPts val="0"/>
              </a:spcAft>
              <a:buNone/>
            </a:pPr>
            <a:r>
              <a:rPr lang="en" sz="2400" dirty="0"/>
              <a:t>Special thanks to all the people who made and released these awesome resources for free:</a:t>
            </a:r>
            <a:endParaRPr sz="2400" dirty="0"/>
          </a:p>
          <a:p>
            <a:pPr marL="457200" lvl="0" indent="-381000" algn="l" rtl="0">
              <a:lnSpc>
                <a:spcPct val="115000"/>
              </a:lnSpc>
              <a:spcBef>
                <a:spcPts val="1000"/>
              </a:spcBef>
              <a:spcAft>
                <a:spcPts val="0"/>
              </a:spcAft>
              <a:buSzPts val="2400"/>
              <a:buChar char="✘"/>
            </a:pPr>
            <a:r>
              <a:rPr lang="en" sz="2400" dirty="0"/>
              <a:t>Presentation template by </a:t>
            </a:r>
            <a:r>
              <a:rPr lang="en" sz="2400" u="sng" dirty="0">
                <a:solidFill>
                  <a:schemeClr val="hlink"/>
                </a:solidFill>
                <a:hlinkClick r:id="rId3"/>
              </a:rPr>
              <a:t>SlidesCarnival</a:t>
            </a:r>
            <a:endParaRPr sz="2400" dirty="0"/>
          </a:p>
          <a:p>
            <a:pPr marL="457200" lvl="0" indent="-381000" algn="l" rtl="0">
              <a:lnSpc>
                <a:spcPct val="115000"/>
              </a:lnSpc>
              <a:spcBef>
                <a:spcPts val="0"/>
              </a:spcBef>
              <a:spcAft>
                <a:spcPts val="0"/>
              </a:spcAft>
              <a:buSzPts val="2400"/>
              <a:buChar char="✘"/>
            </a:pPr>
            <a:r>
              <a:rPr lang="en" sz="2400" dirty="0"/>
              <a:t>Photographs by </a:t>
            </a:r>
            <a:r>
              <a:rPr lang="en" sz="2400" u="sng" dirty="0">
                <a:solidFill>
                  <a:schemeClr val="hlink"/>
                </a:solidFill>
                <a:hlinkClick r:id="rId4"/>
              </a:rPr>
              <a:t>Unsplash</a:t>
            </a:r>
            <a:endParaRPr lang="en" sz="2400" u="sng" dirty="0">
              <a:solidFill>
                <a:schemeClr val="hlink"/>
              </a:solidFill>
            </a:endParaRPr>
          </a:p>
          <a:p>
            <a:pPr marL="76200" lvl="0" indent="0" algn="l" rtl="0">
              <a:lnSpc>
                <a:spcPct val="115000"/>
              </a:lnSpc>
              <a:spcBef>
                <a:spcPts val="0"/>
              </a:spcBef>
              <a:spcAft>
                <a:spcPts val="0"/>
              </a:spcAft>
              <a:buSzPts val="2400"/>
              <a:buNone/>
            </a:pPr>
            <a:endParaRPr lang="en" sz="2400" u="sng" dirty="0">
              <a:solidFill>
                <a:schemeClr val="hlink"/>
              </a:solidFill>
            </a:endParaRPr>
          </a:p>
          <a:p>
            <a:pPr marL="76200" lvl="0" indent="0" algn="l" rtl="0">
              <a:lnSpc>
                <a:spcPct val="115000"/>
              </a:lnSpc>
              <a:spcBef>
                <a:spcPts val="0"/>
              </a:spcBef>
              <a:spcAft>
                <a:spcPts val="0"/>
              </a:spcAft>
              <a:buSzPts val="2400"/>
              <a:buNone/>
            </a:pPr>
            <a:endParaRPr sz="2400" dirty="0"/>
          </a:p>
        </p:txBody>
      </p:sp>
      <p:sp>
        <p:nvSpPr>
          <p:cNvPr id="1049" name="Google Shape;1049;p38"/>
          <p:cNvSpPr txBox="1">
            <a:spLocks noGrp="1"/>
          </p:cNvSpPr>
          <p:nvPr>
            <p:ph type="sldNum" idx="12"/>
          </p:nvPr>
        </p:nvSpPr>
        <p:spPr>
          <a:xfrm>
            <a:off x="8665029" y="127279"/>
            <a:ext cx="326700" cy="272700"/>
          </a:xfrm>
          <a:prstGeom prst="rect">
            <a:avLst/>
          </a:prstGeom>
        </p:spPr>
        <p:txBody>
          <a:bodyPr spcFirstLastPara="1" wrap="square" lIns="0" tIns="0" rIns="0" bIns="0" anchor="t" anchorCtr="0">
            <a:noAutofit/>
          </a:bodyPr>
          <a:lstStyle/>
          <a:p>
            <a:pPr marL="0" lvl="0" indent="0" algn="r" rtl="0">
              <a:spcBef>
                <a:spcPts val="0"/>
              </a:spcBef>
              <a:spcAft>
                <a:spcPts val="0"/>
              </a:spcAft>
              <a:buNone/>
            </a:pPr>
            <a:fld id="{00000000-1234-1234-1234-123412341234}" type="slidenum">
              <a:rPr lang="en"/>
              <a:t>37</a:t>
            </a:fld>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1046"/>
        <p:cNvGrpSpPr/>
        <p:nvPr/>
      </p:nvGrpSpPr>
      <p:grpSpPr>
        <a:xfrm>
          <a:off x="0" y="0"/>
          <a:ext cx="0" cy="0"/>
          <a:chOff x="0" y="0"/>
          <a:chExt cx="0" cy="0"/>
        </a:xfrm>
      </p:grpSpPr>
      <p:sp>
        <p:nvSpPr>
          <p:cNvPr id="1047" name="Google Shape;1047;p38"/>
          <p:cNvSpPr txBox="1">
            <a:spLocks noGrp="1"/>
          </p:cNvSpPr>
          <p:nvPr>
            <p:ph type="title"/>
          </p:nvPr>
        </p:nvSpPr>
        <p:spPr>
          <a:xfrm>
            <a:off x="829000" y="526700"/>
            <a:ext cx="6902100" cy="460500"/>
          </a:xfrm>
          <a:prstGeom prst="rect">
            <a:avLst/>
          </a:prstGeom>
        </p:spPr>
        <p:txBody>
          <a:bodyPr spcFirstLastPara="1" wrap="square" lIns="0" tIns="0" rIns="0" bIns="0" anchor="b" anchorCtr="0">
            <a:noAutofit/>
          </a:bodyPr>
          <a:lstStyle/>
          <a:p>
            <a:pPr marL="0" lvl="0" indent="0" algn="l" rtl="0">
              <a:spcBef>
                <a:spcPts val="0"/>
              </a:spcBef>
              <a:spcAft>
                <a:spcPts val="0"/>
              </a:spcAft>
              <a:buNone/>
            </a:pPr>
            <a:r>
              <a:rPr lang="en" dirty="0"/>
              <a:t>Credits</a:t>
            </a:r>
            <a:endParaRPr dirty="0"/>
          </a:p>
        </p:txBody>
      </p:sp>
      <p:sp>
        <p:nvSpPr>
          <p:cNvPr id="1048" name="Google Shape;1048;p38"/>
          <p:cNvSpPr txBox="1">
            <a:spLocks noGrp="1"/>
          </p:cNvSpPr>
          <p:nvPr>
            <p:ph type="body" idx="1"/>
          </p:nvPr>
        </p:nvSpPr>
        <p:spPr>
          <a:xfrm>
            <a:off x="315884" y="1352549"/>
            <a:ext cx="7415216" cy="3341400"/>
          </a:xfrm>
          <a:prstGeom prst="rect">
            <a:avLst/>
          </a:prstGeom>
        </p:spPr>
        <p:txBody>
          <a:bodyPr spcFirstLastPara="1" wrap="square" lIns="0" tIns="0" rIns="0" bIns="0" anchor="t" anchorCtr="0">
            <a:noAutofit/>
          </a:bodyPr>
          <a:lstStyle/>
          <a:p>
            <a:pPr marL="76200" lvl="0" indent="0" algn="l" rtl="0">
              <a:lnSpc>
                <a:spcPct val="115000"/>
              </a:lnSpc>
              <a:spcBef>
                <a:spcPts val="0"/>
              </a:spcBef>
              <a:spcAft>
                <a:spcPts val="0"/>
              </a:spcAft>
              <a:buSzPts val="2400"/>
              <a:buNone/>
            </a:pPr>
            <a:r>
              <a:rPr lang="en-US" sz="1050" dirty="0"/>
              <a:t>undefined [Ali </a:t>
            </a:r>
            <a:r>
              <a:rPr lang="en-US" sz="1050" dirty="0" err="1"/>
              <a:t>Abdaal</a:t>
            </a:r>
            <a:r>
              <a:rPr lang="en-US" sz="1050" dirty="0"/>
              <a:t>]. (2021, April 18). </a:t>
            </a:r>
            <a:r>
              <a:rPr lang="en-US" sz="1050" i="1" dirty="0"/>
              <a:t>How I Manage My Time - 10 Time Management Tips</a:t>
            </a:r>
            <a:r>
              <a:rPr lang="en-US" sz="1050" dirty="0"/>
              <a:t> [Video]. YouTube. Retrieved September 21, 2022, from https://www.youtube.com/watch?v=iONDebHX9qk</a:t>
            </a:r>
            <a:endParaRPr lang="en-US" sz="1200" dirty="0"/>
          </a:p>
          <a:p>
            <a:pPr marL="76200" lvl="0" indent="0" algn="l" rtl="0">
              <a:lnSpc>
                <a:spcPct val="115000"/>
              </a:lnSpc>
              <a:spcBef>
                <a:spcPts val="0"/>
              </a:spcBef>
              <a:spcAft>
                <a:spcPts val="0"/>
              </a:spcAft>
              <a:buSzPts val="2400"/>
              <a:buNone/>
            </a:pPr>
            <a:endParaRPr lang="en-US" sz="1200" dirty="0"/>
          </a:p>
          <a:p>
            <a:pPr marL="76200" lvl="0" indent="0" algn="l" rtl="0">
              <a:lnSpc>
                <a:spcPct val="115000"/>
              </a:lnSpc>
              <a:spcBef>
                <a:spcPts val="0"/>
              </a:spcBef>
              <a:spcAft>
                <a:spcPts val="0"/>
              </a:spcAft>
              <a:buSzPts val="2400"/>
              <a:buNone/>
            </a:pPr>
            <a:r>
              <a:rPr lang="en-US" sz="1200" dirty="0" err="1"/>
              <a:t>Kleon</a:t>
            </a:r>
            <a:r>
              <a:rPr lang="en-US" sz="1200" dirty="0"/>
              <a:t>, A. (2012, February 28). </a:t>
            </a:r>
            <a:r>
              <a:rPr lang="en-US" sz="1200" i="1" dirty="0"/>
              <a:t>Steal Like an Artist: 10 Things Nobody Told You About Being Creative</a:t>
            </a:r>
            <a:r>
              <a:rPr lang="en-US" sz="1200" dirty="0"/>
              <a:t>. Workman Publishing Company.</a:t>
            </a:r>
          </a:p>
          <a:p>
            <a:pPr marL="76200" lvl="0" indent="0" algn="l" rtl="0">
              <a:lnSpc>
                <a:spcPct val="115000"/>
              </a:lnSpc>
              <a:spcBef>
                <a:spcPts val="0"/>
              </a:spcBef>
              <a:spcAft>
                <a:spcPts val="0"/>
              </a:spcAft>
              <a:buSzPts val="2400"/>
              <a:buNone/>
            </a:pPr>
            <a:endParaRPr lang="en-US" sz="1200" dirty="0"/>
          </a:p>
          <a:p>
            <a:pPr marL="76200" lvl="0" indent="0" algn="l" rtl="0">
              <a:lnSpc>
                <a:spcPct val="115000"/>
              </a:lnSpc>
              <a:spcBef>
                <a:spcPts val="0"/>
              </a:spcBef>
              <a:spcAft>
                <a:spcPts val="0"/>
              </a:spcAft>
              <a:buSzPts val="2400"/>
              <a:buNone/>
            </a:pPr>
            <a:r>
              <a:rPr lang="en-US" sz="1200" i="1" dirty="0"/>
              <a:t>Make Time: How to Focus on What Matters Every Day</a:t>
            </a:r>
            <a:r>
              <a:rPr lang="en-US" sz="1200" dirty="0"/>
              <a:t>. (2018b, September 25). Currency.</a:t>
            </a:r>
          </a:p>
          <a:p>
            <a:pPr marL="76200" lvl="0" indent="0" algn="l" rtl="0">
              <a:lnSpc>
                <a:spcPct val="115000"/>
              </a:lnSpc>
              <a:spcBef>
                <a:spcPts val="0"/>
              </a:spcBef>
              <a:spcAft>
                <a:spcPts val="0"/>
              </a:spcAft>
              <a:buSzPts val="2400"/>
              <a:buNone/>
            </a:pPr>
            <a:endParaRPr lang="en-US" sz="1200" dirty="0"/>
          </a:p>
          <a:p>
            <a:pPr marL="76200" lvl="0" indent="0" algn="l" rtl="0">
              <a:lnSpc>
                <a:spcPct val="115000"/>
              </a:lnSpc>
              <a:spcBef>
                <a:spcPts val="0"/>
              </a:spcBef>
              <a:spcAft>
                <a:spcPts val="0"/>
              </a:spcAft>
              <a:buSzPts val="2400"/>
              <a:buNone/>
            </a:pPr>
            <a:r>
              <a:rPr lang="en-US" sz="1200" dirty="0" err="1"/>
              <a:t>Frisella</a:t>
            </a:r>
            <a:r>
              <a:rPr lang="en-US" sz="1200" dirty="0"/>
              <a:t>, A. (2020, July). </a:t>
            </a:r>
            <a:r>
              <a:rPr lang="en-US" sz="1200" i="1" dirty="0"/>
              <a:t>75 Hard: A Tactical Guide to Winning the War with Yourself</a:t>
            </a:r>
            <a:r>
              <a:rPr lang="en-US" sz="1200" dirty="0"/>
              <a:t>. 44Seven Media.</a:t>
            </a:r>
          </a:p>
          <a:p>
            <a:pPr marL="76200" lvl="0" indent="0" algn="l" rtl="0">
              <a:lnSpc>
                <a:spcPct val="115000"/>
              </a:lnSpc>
              <a:spcBef>
                <a:spcPts val="0"/>
              </a:spcBef>
              <a:spcAft>
                <a:spcPts val="0"/>
              </a:spcAft>
              <a:buSzPts val="2400"/>
              <a:buNone/>
            </a:pPr>
            <a:endParaRPr lang="en-US" sz="1200" dirty="0"/>
          </a:p>
          <a:p>
            <a:pPr marL="76200" lvl="0" indent="0" algn="l" rtl="0">
              <a:lnSpc>
                <a:spcPct val="115000"/>
              </a:lnSpc>
              <a:spcBef>
                <a:spcPts val="0"/>
              </a:spcBef>
              <a:spcAft>
                <a:spcPts val="0"/>
              </a:spcAft>
              <a:buSzPts val="2400"/>
              <a:buNone/>
            </a:pPr>
            <a:r>
              <a:rPr lang="en-US" sz="1200" i="1" dirty="0"/>
              <a:t>Organize Tomorrow Today: 8 Ways to Retrain Your Mind to Optimize Performance at Work and in Life</a:t>
            </a:r>
            <a:r>
              <a:rPr lang="en-US" sz="1200" dirty="0"/>
              <a:t>. (2015, December 22). Da Capo Lifelong Books.</a:t>
            </a:r>
          </a:p>
          <a:p>
            <a:pPr marL="76200" lvl="0" indent="0" algn="l" rtl="0">
              <a:lnSpc>
                <a:spcPct val="115000"/>
              </a:lnSpc>
              <a:spcBef>
                <a:spcPts val="0"/>
              </a:spcBef>
              <a:spcAft>
                <a:spcPts val="0"/>
              </a:spcAft>
              <a:buSzPts val="2400"/>
              <a:buNone/>
            </a:pPr>
            <a:endParaRPr lang="en-US" sz="1200" dirty="0"/>
          </a:p>
          <a:p>
            <a:pPr marL="76200" lvl="0" indent="0" algn="l" rtl="0">
              <a:lnSpc>
                <a:spcPct val="115000"/>
              </a:lnSpc>
              <a:spcBef>
                <a:spcPts val="0"/>
              </a:spcBef>
              <a:spcAft>
                <a:spcPts val="0"/>
              </a:spcAft>
              <a:buSzPts val="2400"/>
              <a:buNone/>
            </a:pPr>
            <a:r>
              <a:rPr lang="en-US" sz="1050" dirty="0" err="1"/>
              <a:t>Sivers</a:t>
            </a:r>
            <a:r>
              <a:rPr lang="en-US" sz="1050" dirty="0"/>
              <a:t>, D. (2020, July 31). </a:t>
            </a:r>
            <a:r>
              <a:rPr lang="en-US" sz="1050" i="1" dirty="0"/>
              <a:t>Hell Yeah or No: what’s worth doing</a:t>
            </a:r>
            <a:r>
              <a:rPr lang="en-US" sz="1050" dirty="0"/>
              <a:t>. Hit Media.</a:t>
            </a:r>
            <a:endParaRPr lang="en-US" sz="1200" dirty="0"/>
          </a:p>
          <a:p>
            <a:pPr marL="76200" lvl="0" indent="0" algn="l" rtl="0">
              <a:lnSpc>
                <a:spcPct val="115000"/>
              </a:lnSpc>
              <a:spcBef>
                <a:spcPts val="0"/>
              </a:spcBef>
              <a:spcAft>
                <a:spcPts val="0"/>
              </a:spcAft>
              <a:buSzPts val="2400"/>
              <a:buNone/>
            </a:pPr>
            <a:endParaRPr lang="en-US" sz="1100" dirty="0"/>
          </a:p>
          <a:p>
            <a:pPr marL="76200" lvl="0" indent="0" algn="l" rtl="0">
              <a:lnSpc>
                <a:spcPct val="115000"/>
              </a:lnSpc>
              <a:spcBef>
                <a:spcPts val="0"/>
              </a:spcBef>
              <a:spcAft>
                <a:spcPts val="0"/>
              </a:spcAft>
              <a:buSzPts val="2400"/>
              <a:buNone/>
            </a:pPr>
            <a:endParaRPr lang="en-US" sz="1100" dirty="0"/>
          </a:p>
          <a:p>
            <a:pPr marL="76200" lvl="0" indent="0" algn="l" rtl="0">
              <a:lnSpc>
                <a:spcPct val="115000"/>
              </a:lnSpc>
              <a:spcBef>
                <a:spcPts val="0"/>
              </a:spcBef>
              <a:spcAft>
                <a:spcPts val="0"/>
              </a:spcAft>
              <a:buSzPts val="2400"/>
              <a:buNone/>
            </a:pPr>
            <a:endParaRPr lang="en-US" sz="1100" dirty="0"/>
          </a:p>
          <a:p>
            <a:pPr marL="76200" lvl="0" indent="0" algn="l" rtl="0">
              <a:lnSpc>
                <a:spcPct val="115000"/>
              </a:lnSpc>
              <a:spcBef>
                <a:spcPts val="0"/>
              </a:spcBef>
              <a:spcAft>
                <a:spcPts val="0"/>
              </a:spcAft>
              <a:buSzPts val="2400"/>
              <a:buNone/>
            </a:pPr>
            <a:endParaRPr lang="en-US" sz="1100" dirty="0"/>
          </a:p>
          <a:p>
            <a:pPr marL="76200" lvl="0" indent="0" algn="l" rtl="0">
              <a:lnSpc>
                <a:spcPct val="115000"/>
              </a:lnSpc>
              <a:spcBef>
                <a:spcPts val="0"/>
              </a:spcBef>
              <a:spcAft>
                <a:spcPts val="0"/>
              </a:spcAft>
              <a:buSzPts val="2400"/>
              <a:buNone/>
            </a:pPr>
            <a:endParaRPr lang="en-US" sz="1400" dirty="0"/>
          </a:p>
          <a:p>
            <a:pPr marL="76200" lvl="0" indent="0" algn="l" rtl="0">
              <a:lnSpc>
                <a:spcPct val="115000"/>
              </a:lnSpc>
              <a:spcBef>
                <a:spcPts val="0"/>
              </a:spcBef>
              <a:spcAft>
                <a:spcPts val="0"/>
              </a:spcAft>
              <a:buSzPts val="2400"/>
              <a:buNone/>
            </a:pPr>
            <a:endParaRPr sz="1400" dirty="0"/>
          </a:p>
        </p:txBody>
      </p:sp>
      <p:sp>
        <p:nvSpPr>
          <p:cNvPr id="1049" name="Google Shape;1049;p38"/>
          <p:cNvSpPr txBox="1">
            <a:spLocks noGrp="1"/>
          </p:cNvSpPr>
          <p:nvPr>
            <p:ph type="sldNum" idx="12"/>
          </p:nvPr>
        </p:nvSpPr>
        <p:spPr>
          <a:xfrm>
            <a:off x="8665029" y="127279"/>
            <a:ext cx="326700" cy="272700"/>
          </a:xfrm>
          <a:prstGeom prst="rect">
            <a:avLst/>
          </a:prstGeom>
        </p:spPr>
        <p:txBody>
          <a:bodyPr spcFirstLastPara="1" wrap="square" lIns="0" tIns="0" rIns="0" bIns="0" anchor="t" anchorCtr="0">
            <a:noAutofit/>
          </a:bodyPr>
          <a:lstStyle/>
          <a:p>
            <a:pPr marL="0" lvl="0" indent="0" algn="r" rtl="0">
              <a:spcBef>
                <a:spcPts val="0"/>
              </a:spcBef>
              <a:spcAft>
                <a:spcPts val="0"/>
              </a:spcAft>
              <a:buNone/>
            </a:pPr>
            <a:fld id="{00000000-1234-1234-1234-123412341234}" type="slidenum">
              <a:rPr lang="en"/>
              <a:t>38</a:t>
            </a:fld>
            <a:endParaRPr/>
          </a:p>
        </p:txBody>
      </p:sp>
    </p:spTree>
    <p:extLst>
      <p:ext uri="{BB962C8B-B14F-4D97-AF65-F5344CB8AC3E}">
        <p14:creationId xmlns:p14="http://schemas.microsoft.com/office/powerpoint/2010/main" val="111889010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1053"/>
        <p:cNvGrpSpPr/>
        <p:nvPr/>
      </p:nvGrpSpPr>
      <p:grpSpPr>
        <a:xfrm>
          <a:off x="0" y="0"/>
          <a:ext cx="0" cy="0"/>
          <a:chOff x="0" y="0"/>
          <a:chExt cx="0" cy="0"/>
        </a:xfrm>
      </p:grpSpPr>
      <p:sp>
        <p:nvSpPr>
          <p:cNvPr id="1054" name="Google Shape;1054;p39"/>
          <p:cNvSpPr txBox="1">
            <a:spLocks noGrp="1"/>
          </p:cNvSpPr>
          <p:nvPr>
            <p:ph type="title"/>
          </p:nvPr>
        </p:nvSpPr>
        <p:spPr>
          <a:xfrm>
            <a:off x="829000" y="526700"/>
            <a:ext cx="6902100" cy="460500"/>
          </a:xfrm>
          <a:prstGeom prst="rect">
            <a:avLst/>
          </a:prstGeom>
        </p:spPr>
        <p:txBody>
          <a:bodyPr spcFirstLastPara="1" wrap="square" lIns="0" tIns="0" rIns="0" bIns="0" anchor="b" anchorCtr="0">
            <a:noAutofit/>
          </a:bodyPr>
          <a:lstStyle/>
          <a:p>
            <a:pPr marL="0" lvl="0" indent="0" algn="l" rtl="0">
              <a:spcBef>
                <a:spcPts val="0"/>
              </a:spcBef>
              <a:spcAft>
                <a:spcPts val="0"/>
              </a:spcAft>
              <a:buNone/>
            </a:pPr>
            <a:r>
              <a:rPr lang="en"/>
              <a:t>Presentation design</a:t>
            </a:r>
            <a:endParaRPr/>
          </a:p>
        </p:txBody>
      </p:sp>
      <p:sp>
        <p:nvSpPr>
          <p:cNvPr id="1055" name="Google Shape;1055;p39"/>
          <p:cNvSpPr txBox="1">
            <a:spLocks noGrp="1"/>
          </p:cNvSpPr>
          <p:nvPr>
            <p:ph type="body" idx="1"/>
          </p:nvPr>
        </p:nvSpPr>
        <p:spPr>
          <a:xfrm>
            <a:off x="829000" y="1352549"/>
            <a:ext cx="6902100" cy="3341400"/>
          </a:xfrm>
          <a:prstGeom prst="rect">
            <a:avLst/>
          </a:prstGeom>
        </p:spPr>
        <p:txBody>
          <a:bodyPr spcFirstLastPara="1" wrap="square" lIns="0" tIns="0" rIns="0" bIns="0" anchor="t" anchorCtr="0">
            <a:noAutofit/>
          </a:bodyPr>
          <a:lstStyle/>
          <a:p>
            <a:pPr marL="0" lvl="0" indent="0" algn="l" rtl="0">
              <a:spcBef>
                <a:spcPts val="600"/>
              </a:spcBef>
              <a:spcAft>
                <a:spcPts val="0"/>
              </a:spcAft>
              <a:buNone/>
            </a:pPr>
            <a:r>
              <a:rPr lang="en" sz="1800"/>
              <a:t>This presentation uses the following typographies:</a:t>
            </a:r>
            <a:endParaRPr sz="1800"/>
          </a:p>
          <a:p>
            <a:pPr marL="457200" lvl="0" indent="-342900" algn="l" rtl="0">
              <a:lnSpc>
                <a:spcPct val="115000"/>
              </a:lnSpc>
              <a:spcBef>
                <a:spcPts val="1000"/>
              </a:spcBef>
              <a:spcAft>
                <a:spcPts val="0"/>
              </a:spcAft>
              <a:buSzPts val="1800"/>
              <a:buChar char="✘"/>
            </a:pPr>
            <a:r>
              <a:rPr lang="en" sz="1800"/>
              <a:t>Titles: Mali</a:t>
            </a:r>
            <a:endParaRPr sz="1800"/>
          </a:p>
          <a:p>
            <a:pPr marL="457200" lvl="0" indent="-342900" algn="l" rtl="0">
              <a:lnSpc>
                <a:spcPct val="115000"/>
              </a:lnSpc>
              <a:spcBef>
                <a:spcPts val="0"/>
              </a:spcBef>
              <a:spcAft>
                <a:spcPts val="0"/>
              </a:spcAft>
              <a:buSzPts val="1800"/>
              <a:buChar char="✘"/>
            </a:pPr>
            <a:r>
              <a:rPr lang="en" sz="1800"/>
              <a:t>Body copy: Nunito</a:t>
            </a:r>
            <a:endParaRPr sz="1800"/>
          </a:p>
          <a:p>
            <a:pPr marL="0" lvl="0" indent="0" algn="l" rtl="0">
              <a:lnSpc>
                <a:spcPct val="115000"/>
              </a:lnSpc>
              <a:spcBef>
                <a:spcPts val="1000"/>
              </a:spcBef>
              <a:spcAft>
                <a:spcPts val="0"/>
              </a:spcAft>
              <a:buNone/>
            </a:pPr>
            <a:r>
              <a:rPr lang="en" sz="1800"/>
              <a:t>Download for free at:</a:t>
            </a:r>
            <a:endParaRPr sz="1800"/>
          </a:p>
          <a:p>
            <a:pPr marL="0" lvl="0" indent="0" algn="l" rtl="0">
              <a:lnSpc>
                <a:spcPct val="115000"/>
              </a:lnSpc>
              <a:spcBef>
                <a:spcPts val="0"/>
              </a:spcBef>
              <a:spcAft>
                <a:spcPts val="0"/>
              </a:spcAft>
              <a:buNone/>
            </a:pPr>
            <a:r>
              <a:rPr lang="en" sz="1800" u="sng">
                <a:solidFill>
                  <a:schemeClr val="hlink"/>
                </a:solidFill>
                <a:hlinkClick r:id="rId3"/>
              </a:rPr>
              <a:t>https://fontstorage.com/font/cadson-demak/mali</a:t>
            </a:r>
            <a:endParaRPr sz="1800"/>
          </a:p>
          <a:p>
            <a:pPr marL="0" lvl="0" indent="0" algn="l" rtl="0">
              <a:lnSpc>
                <a:spcPct val="115000"/>
              </a:lnSpc>
              <a:spcBef>
                <a:spcPts val="0"/>
              </a:spcBef>
              <a:spcAft>
                <a:spcPts val="0"/>
              </a:spcAft>
              <a:buNone/>
            </a:pPr>
            <a:r>
              <a:rPr lang="en" sz="1800" u="sng">
                <a:solidFill>
                  <a:schemeClr val="hlink"/>
                </a:solidFill>
                <a:hlinkClick r:id="rId4"/>
              </a:rPr>
              <a:t>https://www.fontsquirrel.com/fonts/nunito</a:t>
            </a:r>
            <a:endParaRPr sz="1800"/>
          </a:p>
          <a:p>
            <a:pPr marL="0" lvl="0" indent="0" algn="l" rtl="0">
              <a:lnSpc>
                <a:spcPct val="115000"/>
              </a:lnSpc>
              <a:spcBef>
                <a:spcPts val="600"/>
              </a:spcBef>
              <a:spcAft>
                <a:spcPts val="1000"/>
              </a:spcAft>
              <a:buNone/>
            </a:pPr>
            <a:endParaRPr sz="1800"/>
          </a:p>
        </p:txBody>
      </p:sp>
      <p:sp>
        <p:nvSpPr>
          <p:cNvPr id="1056" name="Google Shape;1056;p39"/>
          <p:cNvSpPr txBox="1"/>
          <p:nvPr/>
        </p:nvSpPr>
        <p:spPr>
          <a:xfrm>
            <a:off x="829000" y="4171650"/>
            <a:ext cx="6902100" cy="5379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Clr>
                <a:schemeClr val="dk1"/>
              </a:buClr>
              <a:buSzPts val="1100"/>
              <a:buFont typeface="Arial"/>
              <a:buNone/>
            </a:pPr>
            <a:r>
              <a:rPr lang="en" sz="1200">
                <a:solidFill>
                  <a:schemeClr val="accent5"/>
                </a:solidFill>
                <a:latin typeface="Nunito"/>
                <a:ea typeface="Nunito"/>
                <a:cs typeface="Nunito"/>
                <a:sym typeface="Nunito"/>
              </a:rPr>
              <a:t>You don’t need to keep this slide in your presentation. It’s only here to serve you as a design guide if you need to create new slides or download the fonts to edit the presentation in PowerPoint®</a:t>
            </a:r>
            <a:endParaRPr sz="1200">
              <a:solidFill>
                <a:schemeClr val="accent5"/>
              </a:solidFill>
              <a:latin typeface="Nunito"/>
              <a:ea typeface="Nunito"/>
              <a:cs typeface="Nunito"/>
              <a:sym typeface="Nunito"/>
            </a:endParaRPr>
          </a:p>
          <a:p>
            <a:pPr marL="0" lvl="0" indent="0" algn="l" rtl="0">
              <a:spcBef>
                <a:spcPts val="0"/>
              </a:spcBef>
              <a:spcAft>
                <a:spcPts val="0"/>
              </a:spcAft>
              <a:buClr>
                <a:schemeClr val="dk1"/>
              </a:buClr>
              <a:buSzPts val="1100"/>
              <a:buFont typeface="Arial"/>
              <a:buNone/>
            </a:pPr>
            <a:endParaRPr sz="1200">
              <a:solidFill>
                <a:schemeClr val="accent5"/>
              </a:solidFill>
              <a:latin typeface="Nunito"/>
              <a:ea typeface="Nunito"/>
              <a:cs typeface="Nunito"/>
              <a:sym typeface="Nunito"/>
            </a:endParaRPr>
          </a:p>
          <a:p>
            <a:pPr marL="0" lvl="0" indent="0" algn="l" rtl="0">
              <a:spcBef>
                <a:spcPts val="0"/>
              </a:spcBef>
              <a:spcAft>
                <a:spcPts val="0"/>
              </a:spcAft>
              <a:buNone/>
            </a:pPr>
            <a:endParaRPr sz="1200">
              <a:solidFill>
                <a:schemeClr val="accent5"/>
              </a:solidFill>
              <a:latin typeface="Nunito"/>
              <a:ea typeface="Nunito"/>
              <a:cs typeface="Nunito"/>
              <a:sym typeface="Nunito"/>
            </a:endParaRPr>
          </a:p>
        </p:txBody>
      </p:sp>
      <p:sp>
        <p:nvSpPr>
          <p:cNvPr id="1057" name="Google Shape;1057;p39"/>
          <p:cNvSpPr txBox="1">
            <a:spLocks noGrp="1"/>
          </p:cNvSpPr>
          <p:nvPr>
            <p:ph type="sldNum" idx="12"/>
          </p:nvPr>
        </p:nvSpPr>
        <p:spPr>
          <a:xfrm>
            <a:off x="8665029" y="127279"/>
            <a:ext cx="326700" cy="272700"/>
          </a:xfrm>
          <a:prstGeom prst="rect">
            <a:avLst/>
          </a:prstGeom>
        </p:spPr>
        <p:txBody>
          <a:bodyPr spcFirstLastPara="1" wrap="square" lIns="0" tIns="0" rIns="0" bIns="0" anchor="t" anchorCtr="0">
            <a:noAutofit/>
          </a:bodyPr>
          <a:lstStyle/>
          <a:p>
            <a:pPr marL="0" lvl="0" indent="0" algn="r" rtl="0">
              <a:spcBef>
                <a:spcPts val="0"/>
              </a:spcBef>
              <a:spcAft>
                <a:spcPts val="0"/>
              </a:spcAft>
              <a:buNone/>
            </a:pPr>
            <a:fld id="{00000000-1234-1234-1234-123412341234}" type="slidenum">
              <a:rPr lang="en"/>
              <a:t>39</a:t>
            </a:fld>
            <a:endParaRPr/>
          </a:p>
        </p:txBody>
      </p:sp>
    </p:spTree>
  </p:cSld>
  <p:clrMapOvr>
    <a:masterClrMapping/>
  </p:clrMapOvr>
</p:sld>
</file>

<file path=ppt/theme/theme1.xml><?xml version="1.0" encoding="utf-8"?>
<a:theme xmlns:a="http://schemas.openxmlformats.org/drawingml/2006/main" name="Ely template">
  <a:themeElements>
    <a:clrScheme name="Custom 347">
      <a:dk1>
        <a:srgbClr val="21355A"/>
      </a:dk1>
      <a:lt1>
        <a:srgbClr val="FFFFFF"/>
      </a:lt1>
      <a:dk2>
        <a:srgbClr val="59BB00"/>
      </a:dk2>
      <a:lt2>
        <a:srgbClr val="00BABE"/>
      </a:lt2>
      <a:accent1>
        <a:srgbClr val="3AA0FF"/>
      </a:accent1>
      <a:accent2>
        <a:srgbClr val="3924BB"/>
      </a:accent2>
      <a:accent3>
        <a:srgbClr val="D63ED1"/>
      </a:accent3>
      <a:accent4>
        <a:srgbClr val="FF0000"/>
      </a:accent4>
      <a:accent5>
        <a:srgbClr val="FF8200"/>
      </a:accent5>
      <a:accent6>
        <a:srgbClr val="FFCC00"/>
      </a:accent6>
      <a:hlink>
        <a:srgbClr val="1C7AD3"/>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F37BD1B9B28A4439FF9633AD66FB952" ma:contentTypeVersion="13" ma:contentTypeDescription="Create a new document." ma:contentTypeScope="" ma:versionID="8cdba8b3d1b080c311884c0fce568fde">
  <xsd:schema xmlns:xsd="http://www.w3.org/2001/XMLSchema" xmlns:xs="http://www.w3.org/2001/XMLSchema" xmlns:p="http://schemas.microsoft.com/office/2006/metadata/properties" xmlns:ns3="da8cd498-c7ad-43f5-9c41-c71ec9c18235" xmlns:ns4="2e1fcf56-66ca-4d28-a0bc-11985139daf9" targetNamespace="http://schemas.microsoft.com/office/2006/metadata/properties" ma:root="true" ma:fieldsID="4930cf2794a32c83eb0f028643b5f204" ns3:_="" ns4:_="">
    <xsd:import namespace="da8cd498-c7ad-43f5-9c41-c71ec9c18235"/>
    <xsd:import namespace="2e1fcf56-66ca-4d28-a0bc-11985139daf9"/>
    <xsd:element name="properties">
      <xsd:complexType>
        <xsd:sequence>
          <xsd:element name="documentManagement">
            <xsd:complexType>
              <xsd:all>
                <xsd:element ref="ns3:MediaServiceMetadata" minOccurs="0"/>
                <xsd:element ref="ns3:MediaServiceFastMetadata" minOccurs="0"/>
                <xsd:element ref="ns3:MediaServiceAutoKeyPoints" minOccurs="0"/>
                <xsd:element ref="ns3:MediaServiceKeyPoints" minOccurs="0"/>
                <xsd:element ref="ns4:SharedWithUsers" minOccurs="0"/>
                <xsd:element ref="ns4:SharedWithDetails" minOccurs="0"/>
                <xsd:element ref="ns4:SharingHintHash" minOccurs="0"/>
                <xsd:element ref="ns3:MediaServiceAutoTags" minOccurs="0"/>
                <xsd:element ref="ns3:MediaServiceOCR" minOccurs="0"/>
                <xsd:element ref="ns3:MediaServiceGenerationTime" minOccurs="0"/>
                <xsd:element ref="ns3:MediaServiceEventHashCode" minOccurs="0"/>
                <xsd:element ref="ns3:MediaServiceDateTaken" minOccurs="0"/>
                <xsd:element ref="ns3: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a8cd498-c7ad-43f5-9c41-c71ec9c1823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5" nillable="true" ma:displayName="Tags" ma:internalName="MediaServiceAutoTags"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DateTaken" ma:index="19" nillable="true" ma:displayName="MediaServiceDateTaken" ma:hidden="true" ma:internalName="MediaServiceDateTaken" ma:readOnly="true">
      <xsd:simpleType>
        <xsd:restriction base="dms:Text"/>
      </xsd:simpleType>
    </xsd:element>
    <xsd:element name="MediaServiceLocation" ma:index="20"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2e1fcf56-66ca-4d28-a0bc-11985139daf9"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SharingHintHash" ma:index="14"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87A52A1B-A143-40FF-A86D-A338A4B25630}">
  <ds:schemaRefs>
    <ds:schemaRef ds:uri="2e1fcf56-66ca-4d28-a0bc-11985139daf9"/>
    <ds:schemaRef ds:uri="da8cd498-c7ad-43f5-9c41-c71ec9c18235"/>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E918D024-F683-4833-A17F-3504145AFB90}">
  <ds:schemaRefs>
    <ds:schemaRef ds:uri="http://schemas.microsoft.com/sharepoint/v3/contenttype/forms"/>
  </ds:schemaRefs>
</ds:datastoreItem>
</file>

<file path=customXml/itemProps3.xml><?xml version="1.0" encoding="utf-8"?>
<ds:datastoreItem xmlns:ds="http://schemas.openxmlformats.org/officeDocument/2006/customXml" ds:itemID="{070C5E15-8C75-41F0-80BC-B9DECA84705F}">
  <ds:schemaRefs>
    <ds:schemaRef ds:uri="http://schemas.microsoft.com/office/2006/metadata/properties"/>
    <ds:schemaRef ds:uri="http://purl.org/dc/dcmitype/"/>
    <ds:schemaRef ds:uri="http://purl.org/dc/terms/"/>
    <ds:schemaRef ds:uri="http://schemas.microsoft.com/office/2006/documentManagement/types"/>
    <ds:schemaRef ds:uri="http://schemas.openxmlformats.org/package/2006/metadata/core-properties"/>
    <ds:schemaRef ds:uri="http://www.w3.org/XML/1998/namespace"/>
    <ds:schemaRef ds:uri="http://purl.org/dc/elements/1.1/"/>
    <ds:schemaRef ds:uri="2e1fcf56-66ca-4d28-a0bc-11985139daf9"/>
    <ds:schemaRef ds:uri="http://schemas.microsoft.com/office/infopath/2007/PartnerControls"/>
    <ds:schemaRef ds:uri="da8cd498-c7ad-43f5-9c41-c71ec9c18235"/>
  </ds:schemaRefs>
</ds:datastoreItem>
</file>

<file path=docProps/app.xml><?xml version="1.0" encoding="utf-8"?>
<Properties xmlns="http://schemas.openxmlformats.org/officeDocument/2006/extended-properties" xmlns:vt="http://schemas.openxmlformats.org/officeDocument/2006/docPropsVTypes">
  <TotalTime>2829</TotalTime>
  <Words>3612</Words>
  <Application>Microsoft Office PowerPoint</Application>
  <PresentationFormat>On-screen Show (16:9)</PresentationFormat>
  <Paragraphs>317</Paragraphs>
  <Slides>39</Slides>
  <Notes>39</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39</vt:i4>
      </vt:variant>
    </vt:vector>
  </HeadingPairs>
  <TitlesOfParts>
    <vt:vector size="48" baseType="lpstr">
      <vt:lpstr>Arial</vt:lpstr>
      <vt:lpstr>Calibri</vt:lpstr>
      <vt:lpstr>LiberationSans-Bold</vt:lpstr>
      <vt:lpstr>LiberationSans-Italic</vt:lpstr>
      <vt:lpstr>Mali</vt:lpstr>
      <vt:lpstr>Nunito</vt:lpstr>
      <vt:lpstr>scala-sans-offc-pro--</vt:lpstr>
      <vt:lpstr>scala-sans-offc-pro-b-</vt:lpstr>
      <vt:lpstr>Ely template</vt:lpstr>
      <vt:lpstr>Time Management for Creatives: Seize the Day Before the Day Seizes You.</vt:lpstr>
      <vt:lpstr>Hello!</vt:lpstr>
      <vt:lpstr>My Creative Works</vt:lpstr>
      <vt:lpstr>My Story</vt:lpstr>
      <vt:lpstr>Content </vt:lpstr>
      <vt:lpstr>Pressure, burnout…</vt:lpstr>
      <vt:lpstr>Time Management</vt:lpstr>
      <vt:lpstr>PowerPoint Presentation</vt:lpstr>
      <vt:lpstr>PowerPoint Presentation</vt:lpstr>
      <vt:lpstr>1. We Own All of Our Time</vt:lpstr>
      <vt:lpstr>2. Hell Yes or Hell No</vt:lpstr>
      <vt:lpstr>3. Daily Highlight</vt:lpstr>
      <vt:lpstr>4. Use a To Do List</vt:lpstr>
      <vt:lpstr>5. Parkinson’s Law</vt:lpstr>
      <vt:lpstr>6. Protect your Time</vt:lpstr>
      <vt:lpstr>7. Consistency</vt:lpstr>
      <vt:lpstr>8. Delegate</vt:lpstr>
      <vt:lpstr>9. Ambiance </vt:lpstr>
      <vt:lpstr>10. Zero Inbox</vt:lpstr>
      <vt:lpstr>Build Your Routine, Find Your Focus, and Sharpen  Your Creative Mind  </vt:lpstr>
      <vt:lpstr>Time Batching </vt:lpstr>
      <vt:lpstr>Time Boxing </vt:lpstr>
      <vt:lpstr>Pomodoro</vt:lpstr>
      <vt:lpstr>PowerPoint Presentation</vt:lpstr>
      <vt:lpstr>Eisenhower Matrix</vt:lpstr>
      <vt:lpstr>PowerPoint Presentation</vt:lpstr>
      <vt:lpstr>PowerPoint Presentation</vt:lpstr>
      <vt:lpstr>PowerPoint Presentation</vt:lpstr>
      <vt:lpstr>Production Pivot</vt:lpstr>
      <vt:lpstr>Two Voices</vt:lpstr>
      <vt:lpstr>The Power List</vt:lpstr>
      <vt:lpstr>PowerPoint Presentation</vt:lpstr>
      <vt:lpstr>The Power List</vt:lpstr>
      <vt:lpstr>    Some of my favorite tools for time management.</vt:lpstr>
      <vt:lpstr>  What methods or tools do you use?</vt:lpstr>
      <vt:lpstr>Thanks!</vt:lpstr>
      <vt:lpstr>Credits</vt:lpstr>
      <vt:lpstr>Credits</vt:lpstr>
      <vt:lpstr>Presentation design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THIS IS YOUR PRESENTATION TITLE</dc:title>
  <dc:creator>Spinner, Todd</dc:creator>
  <cp:lastModifiedBy>Spinner, Todd</cp:lastModifiedBy>
  <cp:revision>15</cp:revision>
  <cp:lastPrinted>2022-09-20T19:40:07Z</cp:lastPrinted>
  <dcterms:modified xsi:type="dcterms:W3CDTF">2022-09-21T19:58:31Z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0x010100BF37BD1B9B28A4439FF9633AD66FB952</vt:lpwstr>
  </property>
</Properties>
</file>